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2C9"/>
    <a:srgbClr val="FFFFFF"/>
    <a:srgbClr val="7A9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BF6E5-1AF9-480E-9663-D4FDF53AD8C9}" v="525" dt="2022-05-31T10:25:19.305"/>
    <p1510:client id="{8DA8A71C-6978-440D-91B2-FFDA9DA7CB28}" v="18" dt="2022-05-31T10:06:31.125"/>
    <p1510:client id="{941FCA38-011B-40B6-83E8-4FC312A4E3EE}" v="13" dt="2022-05-31T10:02:34.135"/>
    <p1510:client id="{9748F963-CE8B-4F80-AF86-ADD211AF0DCD}" v="1" dt="2022-05-30T15:51:01.095"/>
    <p1510:client id="{9FCF97A9-DE42-4BA2-B16D-38CE06B77AD2}" v="169" dt="2022-05-31T10:26:38.560"/>
    <p1510:client id="{F8BF89EA-87E4-4406-AC63-F90F318A317C}" v="1671" dt="2022-05-30T18:33:07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SAVORY" userId="f890c9d2-b89e-436b-9744-50f0b9e46c9c" providerId="ADAL" clId="{9FCF97A9-DE42-4BA2-B16D-38CE06B77AD2}"/>
    <pc:docChg chg="undo custSel addSld delSld modSld">
      <pc:chgData name="Edwin SAVORY" userId="f890c9d2-b89e-436b-9744-50f0b9e46c9c" providerId="ADAL" clId="{9FCF97A9-DE42-4BA2-B16D-38CE06B77AD2}" dt="2022-05-31T10:26:38.560" v="167" actId="1076"/>
      <pc:docMkLst>
        <pc:docMk/>
      </pc:docMkLst>
      <pc:sldChg chg="addSp modSp mod modAnim">
        <pc:chgData name="Edwin SAVORY" userId="f890c9d2-b89e-436b-9744-50f0b9e46c9c" providerId="ADAL" clId="{9FCF97A9-DE42-4BA2-B16D-38CE06B77AD2}" dt="2022-05-31T10:25:31.918" v="162" actId="167"/>
        <pc:sldMkLst>
          <pc:docMk/>
          <pc:sldMk cId="4079849209" sldId="256"/>
        </pc:sldMkLst>
        <pc:picChg chg="mod">
          <ac:chgData name="Edwin SAVORY" userId="f890c9d2-b89e-436b-9744-50f0b9e46c9c" providerId="ADAL" clId="{9FCF97A9-DE42-4BA2-B16D-38CE06B77AD2}" dt="2022-05-30T16:05:57.375" v="60" actId="14100"/>
          <ac:picMkLst>
            <pc:docMk/>
            <pc:sldMk cId="4079849209" sldId="256"/>
            <ac:picMk id="12" creationId="{F21A41F9-3ECA-004F-CDAA-5CEAA9647851}"/>
          </ac:picMkLst>
        </pc:picChg>
        <pc:picChg chg="add mod ord">
          <ac:chgData name="Edwin SAVORY" userId="f890c9d2-b89e-436b-9744-50f0b9e46c9c" providerId="ADAL" clId="{9FCF97A9-DE42-4BA2-B16D-38CE06B77AD2}" dt="2022-05-31T10:25:31.918" v="162" actId="167"/>
          <ac:picMkLst>
            <pc:docMk/>
            <pc:sldMk cId="4079849209" sldId="256"/>
            <ac:picMk id="14" creationId="{CAB46E0A-1F05-E1FF-1DD0-BF21276FD60D}"/>
          </ac:picMkLst>
        </pc:picChg>
      </pc:sldChg>
      <pc:sldChg chg="addSp modSp mod modAnim">
        <pc:chgData name="Edwin SAVORY" userId="f890c9d2-b89e-436b-9744-50f0b9e46c9c" providerId="ADAL" clId="{9FCF97A9-DE42-4BA2-B16D-38CE06B77AD2}" dt="2022-05-31T10:25:25.294" v="160" actId="167"/>
        <pc:sldMkLst>
          <pc:docMk/>
          <pc:sldMk cId="4044006957" sldId="257"/>
        </pc:sldMkLst>
        <pc:spChg chg="mod">
          <ac:chgData name="Edwin SAVORY" userId="f890c9d2-b89e-436b-9744-50f0b9e46c9c" providerId="ADAL" clId="{9FCF97A9-DE42-4BA2-B16D-38CE06B77AD2}" dt="2022-05-31T10:20:08.077" v="158" actId="20577"/>
          <ac:spMkLst>
            <pc:docMk/>
            <pc:sldMk cId="4044006957" sldId="257"/>
            <ac:spMk id="2" creationId="{1C1B3EF3-4C09-851B-46C7-635C7B0F7461}"/>
          </ac:spMkLst>
        </pc:spChg>
        <pc:picChg chg="add mod ord">
          <ac:chgData name="Edwin SAVORY" userId="f890c9d2-b89e-436b-9744-50f0b9e46c9c" providerId="ADAL" clId="{9FCF97A9-DE42-4BA2-B16D-38CE06B77AD2}" dt="2022-05-31T10:25:25.294" v="160" actId="167"/>
          <ac:picMkLst>
            <pc:docMk/>
            <pc:sldMk cId="4044006957" sldId="257"/>
            <ac:picMk id="7" creationId="{1107A4E5-E3F4-66DD-B501-1D0310ABDA83}"/>
          </ac:picMkLst>
        </pc:picChg>
      </pc:sldChg>
      <pc:sldChg chg="addSp delSp modSp new mod modAnim">
        <pc:chgData name="Edwin SAVORY" userId="f890c9d2-b89e-436b-9744-50f0b9e46c9c" providerId="ADAL" clId="{9FCF97A9-DE42-4BA2-B16D-38CE06B77AD2}" dt="2022-05-31T10:26:38.560" v="167" actId="1076"/>
        <pc:sldMkLst>
          <pc:docMk/>
          <pc:sldMk cId="4209566728" sldId="258"/>
        </pc:sldMkLst>
        <pc:spChg chg="del">
          <ac:chgData name="Edwin SAVORY" userId="f890c9d2-b89e-436b-9744-50f0b9e46c9c" providerId="ADAL" clId="{9FCF97A9-DE42-4BA2-B16D-38CE06B77AD2}" dt="2022-05-30T15:57:05.120" v="1" actId="478"/>
          <ac:spMkLst>
            <pc:docMk/>
            <pc:sldMk cId="4209566728" sldId="258"/>
            <ac:spMk id="2" creationId="{9A29749F-FCF2-CC20-4946-A5CA3FFD3175}"/>
          </ac:spMkLst>
        </pc:spChg>
        <pc:spChg chg="del">
          <ac:chgData name="Edwin SAVORY" userId="f890c9d2-b89e-436b-9744-50f0b9e46c9c" providerId="ADAL" clId="{9FCF97A9-DE42-4BA2-B16D-38CE06B77AD2}" dt="2022-05-30T15:57:07.016" v="2" actId="478"/>
          <ac:spMkLst>
            <pc:docMk/>
            <pc:sldMk cId="4209566728" sldId="258"/>
            <ac:spMk id="3" creationId="{2D7189CB-DBD7-BEEE-9541-37B7A2ABCA2A}"/>
          </ac:spMkLst>
        </pc:spChg>
        <pc:spChg chg="add mod">
          <ac:chgData name="Edwin SAVORY" userId="f890c9d2-b89e-436b-9744-50f0b9e46c9c" providerId="ADAL" clId="{9FCF97A9-DE42-4BA2-B16D-38CE06B77AD2}" dt="2022-05-31T10:26:38.560" v="167" actId="1076"/>
          <ac:spMkLst>
            <pc:docMk/>
            <pc:sldMk cId="4209566728" sldId="258"/>
            <ac:spMk id="6" creationId="{BBD4F7B2-ABAD-D1E3-A984-2EEB4A89D917}"/>
          </ac:spMkLst>
        </pc:spChg>
        <pc:spChg chg="mod">
          <ac:chgData name="Edwin SAVORY" userId="f890c9d2-b89e-436b-9744-50f0b9e46c9c" providerId="ADAL" clId="{9FCF97A9-DE42-4BA2-B16D-38CE06B77AD2}" dt="2022-05-30T16:05:24.934" v="57" actId="207"/>
          <ac:spMkLst>
            <pc:docMk/>
            <pc:sldMk cId="4209566728" sldId="258"/>
            <ac:spMk id="9" creationId="{75533805-6DD2-C4BD-2CE4-E00DF8FDDF02}"/>
          </ac:spMkLst>
        </pc:spChg>
        <pc:spChg chg="add mod ord">
          <ac:chgData name="Edwin SAVORY" userId="f890c9d2-b89e-436b-9744-50f0b9e46c9c" providerId="ADAL" clId="{9FCF97A9-DE42-4BA2-B16D-38CE06B77AD2}" dt="2022-05-30T16:05:07.966" v="55" actId="14100"/>
          <ac:spMkLst>
            <pc:docMk/>
            <pc:sldMk cId="4209566728" sldId="258"/>
            <ac:spMk id="11" creationId="{C8DC4128-3A07-5567-703A-19A67BBC03CC}"/>
          </ac:spMkLst>
        </pc:spChg>
        <pc:picChg chg="add mod">
          <ac:chgData name="Edwin SAVORY" userId="f890c9d2-b89e-436b-9744-50f0b9e46c9c" providerId="ADAL" clId="{9FCF97A9-DE42-4BA2-B16D-38CE06B77AD2}" dt="2022-05-30T16:03:55.725" v="43" actId="14861"/>
          <ac:picMkLst>
            <pc:docMk/>
            <pc:sldMk cId="4209566728" sldId="258"/>
            <ac:picMk id="3" creationId="{14AB30C8-6433-673C-99DF-0C72FFEE8E78}"/>
          </ac:picMkLst>
        </pc:picChg>
        <pc:picChg chg="add mod">
          <ac:chgData name="Edwin SAVORY" userId="f890c9d2-b89e-436b-9744-50f0b9e46c9c" providerId="ADAL" clId="{9FCF97A9-DE42-4BA2-B16D-38CE06B77AD2}" dt="2022-05-30T16:01:27.368" v="16" actId="1076"/>
          <ac:picMkLst>
            <pc:docMk/>
            <pc:sldMk cId="4209566728" sldId="258"/>
            <ac:picMk id="5" creationId="{15B5160D-0FEE-CA54-6023-D0CF5A04BC91}"/>
          </ac:picMkLst>
        </pc:picChg>
        <pc:picChg chg="del mod">
          <ac:chgData name="Edwin SAVORY" userId="f890c9d2-b89e-436b-9744-50f0b9e46c9c" providerId="ADAL" clId="{9FCF97A9-DE42-4BA2-B16D-38CE06B77AD2}" dt="2022-05-30T16:04:37.018" v="48" actId="478"/>
          <ac:picMkLst>
            <pc:docMk/>
            <pc:sldMk cId="4209566728" sldId="258"/>
            <ac:picMk id="10" creationId="{8A1318A1-AEB0-C362-C983-20BCD6C9DB50}"/>
          </ac:picMkLst>
        </pc:picChg>
        <pc:picChg chg="add mod ord">
          <ac:chgData name="Edwin SAVORY" userId="f890c9d2-b89e-436b-9744-50f0b9e46c9c" providerId="ADAL" clId="{9FCF97A9-DE42-4BA2-B16D-38CE06B77AD2}" dt="2022-05-31T10:25:36.331" v="164" actId="167"/>
          <ac:picMkLst>
            <pc:docMk/>
            <pc:sldMk cId="4209566728" sldId="258"/>
            <ac:picMk id="12" creationId="{59B164E8-46A6-737F-6E7E-5E9E4F284D62}"/>
          </ac:picMkLst>
        </pc:picChg>
      </pc:sldChg>
      <pc:sldChg chg="new">
        <pc:chgData name="Edwin SAVORY" userId="f890c9d2-b89e-436b-9744-50f0b9e46c9c" providerId="ADAL" clId="{9FCF97A9-DE42-4BA2-B16D-38CE06B77AD2}" dt="2022-05-30T16:06:05.271" v="61" actId="680"/>
        <pc:sldMkLst>
          <pc:docMk/>
          <pc:sldMk cId="1756269004" sldId="259"/>
        </pc:sldMkLst>
      </pc:sldChg>
      <pc:sldChg chg="addSp delSp modSp del mod">
        <pc:chgData name="Edwin SAVORY" userId="f890c9d2-b89e-436b-9744-50f0b9e46c9c" providerId="ADAL" clId="{9FCF97A9-DE42-4BA2-B16D-38CE06B77AD2}" dt="2022-05-31T10:02:31.241" v="156" actId="2696"/>
        <pc:sldMkLst>
          <pc:docMk/>
          <pc:sldMk cId="172050716" sldId="260"/>
        </pc:sldMkLst>
        <pc:spChg chg="del">
          <ac:chgData name="Edwin SAVORY" userId="f890c9d2-b89e-436b-9744-50f0b9e46c9c" providerId="ADAL" clId="{9FCF97A9-DE42-4BA2-B16D-38CE06B77AD2}" dt="2022-05-30T16:09:58.905" v="62" actId="478"/>
          <ac:spMkLst>
            <pc:docMk/>
            <pc:sldMk cId="172050716" sldId="260"/>
            <ac:spMk id="2" creationId="{00B7C460-6F41-DD96-0D29-B3F20A05E132}"/>
          </ac:spMkLst>
        </pc:spChg>
        <pc:spChg chg="del">
          <ac:chgData name="Edwin SAVORY" userId="f890c9d2-b89e-436b-9744-50f0b9e46c9c" providerId="ADAL" clId="{9FCF97A9-DE42-4BA2-B16D-38CE06B77AD2}" dt="2022-05-30T16:09:59.952" v="63" actId="478"/>
          <ac:spMkLst>
            <pc:docMk/>
            <pc:sldMk cId="172050716" sldId="260"/>
            <ac:spMk id="3" creationId="{E58ED044-4B1D-8192-F2B3-4C554607CF24}"/>
          </ac:spMkLst>
        </pc:spChg>
        <pc:picChg chg="add del mod">
          <ac:chgData name="Edwin SAVORY" userId="f890c9d2-b89e-436b-9744-50f0b9e46c9c" providerId="ADAL" clId="{9FCF97A9-DE42-4BA2-B16D-38CE06B77AD2}" dt="2022-05-31T10:01:54.754" v="151" actId="478"/>
          <ac:picMkLst>
            <pc:docMk/>
            <pc:sldMk cId="172050716" sldId="260"/>
            <ac:picMk id="4" creationId="{6476A629-C6CF-DCA6-3330-33EE64CD7C5D}"/>
          </ac:picMkLst>
        </pc:picChg>
        <pc:picChg chg="add del mod">
          <ac:chgData name="Edwin SAVORY" userId="f890c9d2-b89e-436b-9744-50f0b9e46c9c" providerId="ADAL" clId="{9FCF97A9-DE42-4BA2-B16D-38CE06B77AD2}" dt="2022-05-31T10:01:52.946" v="150" actId="478"/>
          <ac:picMkLst>
            <pc:docMk/>
            <pc:sldMk cId="172050716" sldId="260"/>
            <ac:picMk id="5" creationId="{FB5A4B03-E3B0-204E-8436-3182A83DACD1}"/>
          </ac:picMkLst>
        </pc:picChg>
      </pc:sldChg>
      <pc:sldChg chg="addSp delSp modSp new del mod modAnim">
        <pc:chgData name="Edwin SAVORY" userId="f890c9d2-b89e-436b-9744-50f0b9e46c9c" providerId="ADAL" clId="{9FCF97A9-DE42-4BA2-B16D-38CE06B77AD2}" dt="2022-05-31T10:02:20.754" v="154" actId="2696"/>
        <pc:sldMkLst>
          <pc:docMk/>
          <pc:sldMk cId="2355666754" sldId="261"/>
        </pc:sldMkLst>
        <pc:spChg chg="del">
          <ac:chgData name="Edwin SAVORY" userId="f890c9d2-b89e-436b-9744-50f0b9e46c9c" providerId="ADAL" clId="{9FCF97A9-DE42-4BA2-B16D-38CE06B77AD2}" dt="2022-05-30T16:11:21.273" v="73" actId="478"/>
          <ac:spMkLst>
            <pc:docMk/>
            <pc:sldMk cId="2355666754" sldId="261"/>
            <ac:spMk id="2" creationId="{6B22CF96-5460-6DBC-AE59-E4CA6B051F6A}"/>
          </ac:spMkLst>
        </pc:spChg>
        <pc:spChg chg="del">
          <ac:chgData name="Edwin SAVORY" userId="f890c9d2-b89e-436b-9744-50f0b9e46c9c" providerId="ADAL" clId="{9FCF97A9-DE42-4BA2-B16D-38CE06B77AD2}" dt="2022-05-30T16:11:22.928" v="74" actId="478"/>
          <ac:spMkLst>
            <pc:docMk/>
            <pc:sldMk cId="2355666754" sldId="261"/>
            <ac:spMk id="3" creationId="{07D5EA06-756E-5BBF-8DF0-8178B8C1033E}"/>
          </ac:spMkLst>
        </pc:spChg>
        <pc:picChg chg="add del mod">
          <ac:chgData name="Edwin SAVORY" userId="f890c9d2-b89e-436b-9744-50f0b9e46c9c" providerId="ADAL" clId="{9FCF97A9-DE42-4BA2-B16D-38CE06B77AD2}" dt="2022-05-30T16:34:21.728" v="111" actId="478"/>
          <ac:picMkLst>
            <pc:docMk/>
            <pc:sldMk cId="2355666754" sldId="261"/>
            <ac:picMk id="5" creationId="{B5126820-448B-A452-7949-5DBA3F9D7858}"/>
          </ac:picMkLst>
        </pc:picChg>
        <pc:picChg chg="add mod modCrop">
          <ac:chgData name="Edwin SAVORY" userId="f890c9d2-b89e-436b-9744-50f0b9e46c9c" providerId="ADAL" clId="{9FCF97A9-DE42-4BA2-B16D-38CE06B77AD2}" dt="2022-05-31T10:02:09.901" v="153" actId="1076"/>
          <ac:picMkLst>
            <pc:docMk/>
            <pc:sldMk cId="2355666754" sldId="261"/>
            <ac:picMk id="6" creationId="{7B9AFE5D-EB60-75FD-8849-B92BDB7A065E}"/>
          </ac:picMkLst>
        </pc:picChg>
      </pc:sldChg>
      <pc:sldChg chg="delSp mod">
        <pc:chgData name="Edwin SAVORY" userId="f890c9d2-b89e-436b-9744-50f0b9e46c9c" providerId="ADAL" clId="{9FCF97A9-DE42-4BA2-B16D-38CE06B77AD2}" dt="2022-05-31T10:01:48.034" v="149" actId="478"/>
        <pc:sldMkLst>
          <pc:docMk/>
          <pc:sldMk cId="2403276133" sldId="262"/>
        </pc:sldMkLst>
        <pc:picChg chg="del">
          <ac:chgData name="Edwin SAVORY" userId="f890c9d2-b89e-436b-9744-50f0b9e46c9c" providerId="ADAL" clId="{9FCF97A9-DE42-4BA2-B16D-38CE06B77AD2}" dt="2022-05-31T10:01:48.034" v="149" actId="478"/>
          <ac:picMkLst>
            <pc:docMk/>
            <pc:sldMk cId="2403276133" sldId="262"/>
            <ac:picMk id="3" creationId="{A919AB1B-BABE-07B0-E0A4-6A452EFAEFB5}"/>
          </ac:picMkLst>
        </pc:picChg>
      </pc:sldChg>
      <pc:sldChg chg="addSp modSp mod modAnim">
        <pc:chgData name="Edwin SAVORY" userId="f890c9d2-b89e-436b-9744-50f0b9e46c9c" providerId="ADAL" clId="{9FCF97A9-DE42-4BA2-B16D-38CE06B77AD2}" dt="2022-05-31T10:25:40.739" v="166" actId="167"/>
        <pc:sldMkLst>
          <pc:docMk/>
          <pc:sldMk cId="3791864050" sldId="264"/>
        </pc:sldMkLst>
        <pc:picChg chg="add mod ord">
          <ac:chgData name="Edwin SAVORY" userId="f890c9d2-b89e-436b-9744-50f0b9e46c9c" providerId="ADAL" clId="{9FCF97A9-DE42-4BA2-B16D-38CE06B77AD2}" dt="2022-05-31T10:25:40.739" v="166" actId="167"/>
          <ac:picMkLst>
            <pc:docMk/>
            <pc:sldMk cId="3791864050" sldId="264"/>
            <ac:picMk id="8" creationId="{F8BF8E5F-BAAE-0CCE-9481-6B241F4B8208}"/>
          </ac:picMkLst>
        </pc:picChg>
      </pc:sldChg>
      <pc:sldChg chg="addSp delSp modSp new del mod modAnim">
        <pc:chgData name="Edwin SAVORY" userId="f890c9d2-b89e-436b-9744-50f0b9e46c9c" providerId="ADAL" clId="{9FCF97A9-DE42-4BA2-B16D-38CE06B77AD2}" dt="2022-05-31T10:02:25.720" v="155" actId="2696"/>
        <pc:sldMkLst>
          <pc:docMk/>
          <pc:sldMk cId="4173963276" sldId="265"/>
        </pc:sldMkLst>
        <pc:spChg chg="del">
          <ac:chgData name="Edwin SAVORY" userId="f890c9d2-b89e-436b-9744-50f0b9e46c9c" providerId="ADAL" clId="{9FCF97A9-DE42-4BA2-B16D-38CE06B77AD2}" dt="2022-05-30T16:38:29.136" v="132" actId="478"/>
          <ac:spMkLst>
            <pc:docMk/>
            <pc:sldMk cId="4173963276" sldId="265"/>
            <ac:spMk id="2" creationId="{7A3B4010-4DC1-D77E-4577-DD95A0A6189B}"/>
          </ac:spMkLst>
        </pc:spChg>
        <pc:spChg chg="del">
          <ac:chgData name="Edwin SAVORY" userId="f890c9d2-b89e-436b-9744-50f0b9e46c9c" providerId="ADAL" clId="{9FCF97A9-DE42-4BA2-B16D-38CE06B77AD2}" dt="2022-05-30T16:38:30.410" v="133" actId="478"/>
          <ac:spMkLst>
            <pc:docMk/>
            <pc:sldMk cId="4173963276" sldId="265"/>
            <ac:spMk id="3" creationId="{E0718F3D-6C4C-BDD6-92B4-DDDF3544ECC2}"/>
          </ac:spMkLst>
        </pc:spChg>
        <pc:picChg chg="add mod modCrop">
          <ac:chgData name="Edwin SAVORY" userId="f890c9d2-b89e-436b-9744-50f0b9e46c9c" providerId="ADAL" clId="{9FCF97A9-DE42-4BA2-B16D-38CE06B77AD2}" dt="2022-05-30T16:43:23.023" v="142" actId="14100"/>
          <ac:picMkLst>
            <pc:docMk/>
            <pc:sldMk cId="4173963276" sldId="265"/>
            <ac:picMk id="4" creationId="{4C16990D-A82F-BF6B-1127-D8831FEEB526}"/>
          </ac:picMkLst>
        </pc:picChg>
      </pc:sldChg>
    </pc:docChg>
  </pc:docChgLst>
  <pc:docChgLst>
    <pc:chgData name="Morgan SENECHAL" userId="S::morgan.senechal@efrei.net::03a3e9f3-dd4c-4d2b-8826-402b7c4c8b8f" providerId="AD" clId="Web-{9748F963-CE8B-4F80-AF86-ADD211AF0DCD}"/>
    <pc:docChg chg="modSld">
      <pc:chgData name="Morgan SENECHAL" userId="S::morgan.senechal@efrei.net::03a3e9f3-dd4c-4d2b-8826-402b7c4c8b8f" providerId="AD" clId="Web-{9748F963-CE8B-4F80-AF86-ADD211AF0DCD}" dt="2022-05-30T15:51:01.095" v="0" actId="20577"/>
      <pc:docMkLst>
        <pc:docMk/>
      </pc:docMkLst>
      <pc:sldChg chg="modSp">
        <pc:chgData name="Morgan SENECHAL" userId="S::morgan.senechal@efrei.net::03a3e9f3-dd4c-4d2b-8826-402b7c4c8b8f" providerId="AD" clId="Web-{9748F963-CE8B-4F80-AF86-ADD211AF0DCD}" dt="2022-05-30T15:51:01.095" v="0" actId="20577"/>
        <pc:sldMkLst>
          <pc:docMk/>
          <pc:sldMk cId="4079849209" sldId="256"/>
        </pc:sldMkLst>
        <pc:spChg chg="mod">
          <ac:chgData name="Morgan SENECHAL" userId="S::morgan.senechal@efrei.net::03a3e9f3-dd4c-4d2b-8826-402b7c4c8b8f" providerId="AD" clId="Web-{9748F963-CE8B-4F80-AF86-ADD211AF0DCD}" dt="2022-05-30T15:51:01.095" v="0" actId="20577"/>
          <ac:spMkLst>
            <pc:docMk/>
            <pc:sldMk cId="4079849209" sldId="256"/>
            <ac:spMk id="2" creationId="{06CDD4C7-9C12-CF1F-C3FB-533EC599C0E7}"/>
          </ac:spMkLst>
        </pc:spChg>
      </pc:sldChg>
    </pc:docChg>
  </pc:docChgLst>
  <pc:docChgLst>
    <pc:chgData name="Morgan SENECHAL" userId="S::morgan.senechal@efrei.net::03a3e9f3-dd4c-4d2b-8826-402b7c4c8b8f" providerId="AD" clId="Web-{F8BF89EA-87E4-4406-AC63-F90F318A317C}"/>
    <pc:docChg chg="addSld delSld modSld sldOrd">
      <pc:chgData name="Morgan SENECHAL" userId="S::morgan.senechal@efrei.net::03a3e9f3-dd4c-4d2b-8826-402b7c4c8b8f" providerId="AD" clId="Web-{F8BF89EA-87E4-4406-AC63-F90F318A317C}" dt="2022-05-30T18:33:07.572" v="1110" actId="20577"/>
      <pc:docMkLst>
        <pc:docMk/>
      </pc:docMkLst>
      <pc:sldChg chg="addSp delSp modSp">
        <pc:chgData name="Morgan SENECHAL" userId="S::morgan.senechal@efrei.net::03a3e9f3-dd4c-4d2b-8826-402b7c4c8b8f" providerId="AD" clId="Web-{F8BF89EA-87E4-4406-AC63-F90F318A317C}" dt="2022-05-30T16:17:37.583" v="279"/>
        <pc:sldMkLst>
          <pc:docMk/>
          <pc:sldMk cId="4079849209" sldId="256"/>
        </pc:sldMkLst>
        <pc:spChg chg="mod">
          <ac:chgData name="Morgan SENECHAL" userId="S::morgan.senechal@efrei.net::03a3e9f3-dd4c-4d2b-8826-402b7c4c8b8f" providerId="AD" clId="Web-{F8BF89EA-87E4-4406-AC63-F90F318A317C}" dt="2022-05-30T15:55:15.457" v="54" actId="20577"/>
          <ac:spMkLst>
            <pc:docMk/>
            <pc:sldMk cId="4079849209" sldId="256"/>
            <ac:spMk id="2" creationId="{06CDD4C7-9C12-CF1F-C3FB-533EC599C0E7}"/>
          </ac:spMkLst>
        </pc:spChg>
        <pc:spChg chg="del">
          <ac:chgData name="Morgan SENECHAL" userId="S::morgan.senechal@efrei.net::03a3e9f3-dd4c-4d2b-8826-402b7c4c8b8f" providerId="AD" clId="Web-{F8BF89EA-87E4-4406-AC63-F90F318A317C}" dt="2022-05-30T15:52:44.937" v="3"/>
          <ac:spMkLst>
            <pc:docMk/>
            <pc:sldMk cId="4079849209" sldId="256"/>
            <ac:spMk id="3" creationId="{98331102-389C-ABC5-FC44-1D15A7ACA3EF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5:54:45.378" v="41" actId="1076"/>
          <ac:spMkLst>
            <pc:docMk/>
            <pc:sldMk cId="4079849209" sldId="256"/>
            <ac:spMk id="7" creationId="{CCB2E3AC-3FBE-F58D-4D40-8C202CC58FC0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5:55:10.613" v="53" actId="1076"/>
          <ac:spMkLst>
            <pc:docMk/>
            <pc:sldMk cId="4079849209" sldId="256"/>
            <ac:spMk id="8" creationId="{C7B9E406-AC3D-AD14-AC25-A15653065B90}"/>
          </ac:spMkLst>
        </pc:spChg>
        <pc:picChg chg="add del mod">
          <ac:chgData name="Morgan SENECHAL" userId="S::morgan.senechal@efrei.net::03a3e9f3-dd4c-4d2b-8826-402b7c4c8b8f" providerId="AD" clId="Web-{F8BF89EA-87E4-4406-AC63-F90F318A317C}" dt="2022-05-30T15:53:25.891" v="7"/>
          <ac:picMkLst>
            <pc:docMk/>
            <pc:sldMk cId="4079849209" sldId="256"/>
            <ac:picMk id="4" creationId="{5769C6DB-149A-264D-0BB8-F47D2678C750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6:01:03.887" v="56"/>
          <ac:picMkLst>
            <pc:docMk/>
            <pc:sldMk cId="4079849209" sldId="256"/>
            <ac:picMk id="5" creationId="{764817C2-7947-35F3-F95B-3CFD4B91769E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6:01:25.794" v="63"/>
          <ac:picMkLst>
            <pc:docMk/>
            <pc:sldMk cId="4079849209" sldId="256"/>
            <ac:picMk id="6" creationId="{0C27C772-E13B-B25C-A168-BA0BF8B0C3DD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6:01:06.840" v="60"/>
          <ac:picMkLst>
            <pc:docMk/>
            <pc:sldMk cId="4079849209" sldId="256"/>
            <ac:picMk id="9" creationId="{7313E034-1C14-6A97-59AC-3A816DECBBDF}"/>
          </ac:picMkLst>
        </pc:picChg>
        <pc:picChg chg="add mod">
          <ac:chgData name="Morgan SENECHAL" userId="S::morgan.senechal@efrei.net::03a3e9f3-dd4c-4d2b-8826-402b7c4c8b8f" providerId="AD" clId="Web-{F8BF89EA-87E4-4406-AC63-F90F318A317C}" dt="2022-05-30T16:01:11.544" v="62" actId="1076"/>
          <ac:picMkLst>
            <pc:docMk/>
            <pc:sldMk cId="4079849209" sldId="256"/>
            <ac:picMk id="10" creationId="{8BAF403F-5E87-F65A-30B6-515617DF4D39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6:01:28.357" v="67"/>
          <ac:picMkLst>
            <pc:docMk/>
            <pc:sldMk cId="4079849209" sldId="256"/>
            <ac:picMk id="11" creationId="{D7979A2F-E09A-B1B7-5AD5-49F5B1695134}"/>
          </ac:picMkLst>
        </pc:picChg>
        <pc:picChg chg="add mod">
          <ac:chgData name="Morgan SENECHAL" userId="S::morgan.senechal@efrei.net::03a3e9f3-dd4c-4d2b-8826-402b7c4c8b8f" providerId="AD" clId="Web-{F8BF89EA-87E4-4406-AC63-F90F318A317C}" dt="2022-05-30T16:01:33.982" v="69" actId="1076"/>
          <ac:picMkLst>
            <pc:docMk/>
            <pc:sldMk cId="4079849209" sldId="256"/>
            <ac:picMk id="12" creationId="{F21A41F9-3ECA-004F-CDAA-5CEAA9647851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6:17:37.583" v="279"/>
          <ac:picMkLst>
            <pc:docMk/>
            <pc:sldMk cId="4079849209" sldId="256"/>
            <ac:picMk id="13" creationId="{EB0C92FC-75C6-57EF-7986-015016D32D6F}"/>
          </ac:picMkLst>
        </pc:picChg>
      </pc:sldChg>
      <pc:sldChg chg="delSp modSp new">
        <pc:chgData name="Morgan SENECHAL" userId="S::morgan.senechal@efrei.net::03a3e9f3-dd4c-4d2b-8826-402b7c4c8b8f" providerId="AD" clId="Web-{F8BF89EA-87E4-4406-AC63-F90F318A317C}" dt="2022-05-30T16:06:16.832" v="151" actId="1076"/>
        <pc:sldMkLst>
          <pc:docMk/>
          <pc:sldMk cId="4044006957" sldId="257"/>
        </pc:sldMkLst>
        <pc:spChg chg="mod">
          <ac:chgData name="Morgan SENECHAL" userId="S::morgan.senechal@efrei.net::03a3e9f3-dd4c-4d2b-8826-402b7c4c8b8f" providerId="AD" clId="Web-{F8BF89EA-87E4-4406-AC63-F90F318A317C}" dt="2022-05-30T16:06:16.832" v="151" actId="1076"/>
          <ac:spMkLst>
            <pc:docMk/>
            <pc:sldMk cId="4044006957" sldId="257"/>
            <ac:spMk id="2" creationId="{1C1B3EF3-4C09-851B-46C7-635C7B0F7461}"/>
          </ac:spMkLst>
        </pc:spChg>
        <pc:spChg chg="del">
          <ac:chgData name="Morgan SENECHAL" userId="S::morgan.senechal@efrei.net::03a3e9f3-dd4c-4d2b-8826-402b7c4c8b8f" providerId="AD" clId="Web-{F8BF89EA-87E4-4406-AC63-F90F318A317C}" dt="2022-05-30T16:03:39.188" v="107"/>
          <ac:spMkLst>
            <pc:docMk/>
            <pc:sldMk cId="4044006957" sldId="257"/>
            <ac:spMk id="3" creationId="{18154AA4-2504-C29E-9A19-2E7B30F3AE78}"/>
          </ac:spMkLst>
        </pc:spChg>
      </pc:sldChg>
      <pc:sldChg chg="addSp delSp modSp">
        <pc:chgData name="Morgan SENECHAL" userId="S::morgan.senechal@efrei.net::03a3e9f3-dd4c-4d2b-8826-402b7c4c8b8f" providerId="AD" clId="Web-{F8BF89EA-87E4-4406-AC63-F90F318A317C}" dt="2022-05-30T16:03:21.516" v="106"/>
        <pc:sldMkLst>
          <pc:docMk/>
          <pc:sldMk cId="4209566728" sldId="258"/>
        </pc:sldMkLst>
        <pc:spChg chg="add mod">
          <ac:chgData name="Morgan SENECHAL" userId="S::morgan.senechal@efrei.net::03a3e9f3-dd4c-4d2b-8826-402b7c4c8b8f" providerId="AD" clId="Web-{F8BF89EA-87E4-4406-AC63-F90F318A317C}" dt="2022-05-30T16:02:51.109" v="96" actId="1076"/>
          <ac:spMkLst>
            <pc:docMk/>
            <pc:sldMk cId="4209566728" sldId="258"/>
            <ac:spMk id="9" creationId="{75533805-6DD2-C4BD-2CE4-E00DF8FDDF02}"/>
          </ac:spMkLst>
        </pc:spChg>
        <pc:picChg chg="add del mod">
          <ac:chgData name="Morgan SENECHAL" userId="S::morgan.senechal@efrei.net::03a3e9f3-dd4c-4d2b-8826-402b7c4c8b8f" providerId="AD" clId="Web-{F8BF89EA-87E4-4406-AC63-F90F318A317C}" dt="2022-05-30T16:03:00.624" v="100"/>
          <ac:picMkLst>
            <pc:docMk/>
            <pc:sldMk cId="4209566728" sldId="258"/>
            <ac:picMk id="4" creationId="{2D4AB3EA-5F02-060C-AB93-1729404C324F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6:02:21.639" v="79"/>
          <ac:picMkLst>
            <pc:docMk/>
            <pc:sldMk cId="4209566728" sldId="258"/>
            <ac:picMk id="7" creationId="{5878F4A7-8AF4-6662-CB8E-FE3016663AB2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6:02:28.889" v="82"/>
          <ac:picMkLst>
            <pc:docMk/>
            <pc:sldMk cId="4209566728" sldId="258"/>
            <ac:picMk id="8" creationId="{5C54EC5F-580C-FE50-E6BC-173D3026BB84}"/>
          </ac:picMkLst>
        </pc:picChg>
        <pc:picChg chg="add mod ord">
          <ac:chgData name="Morgan SENECHAL" userId="S::morgan.senechal@efrei.net::03a3e9f3-dd4c-4d2b-8826-402b7c4c8b8f" providerId="AD" clId="Web-{F8BF89EA-87E4-4406-AC63-F90F318A317C}" dt="2022-05-30T16:03:21.516" v="106"/>
          <ac:picMkLst>
            <pc:docMk/>
            <pc:sldMk cId="4209566728" sldId="258"/>
            <ac:picMk id="10" creationId="{8A1318A1-AEB0-C362-C983-20BCD6C9DB50}"/>
          </ac:picMkLst>
        </pc:picChg>
      </pc:sldChg>
      <pc:sldChg chg="addSp delSp modSp">
        <pc:chgData name="Morgan SENECHAL" userId="S::morgan.senechal@efrei.net::03a3e9f3-dd4c-4d2b-8826-402b7c4c8b8f" providerId="AD" clId="Web-{F8BF89EA-87E4-4406-AC63-F90F318A317C}" dt="2022-05-30T17:07:49.516" v="1087" actId="1076"/>
        <pc:sldMkLst>
          <pc:docMk/>
          <pc:sldMk cId="1756269004" sldId="259"/>
        </pc:sldMkLst>
        <pc:spChg chg="del mod">
          <ac:chgData name="Morgan SENECHAL" userId="S::morgan.senechal@efrei.net::03a3e9f3-dd4c-4d2b-8826-402b7c4c8b8f" providerId="AD" clId="Web-{F8BF89EA-87E4-4406-AC63-F90F318A317C}" dt="2022-05-30T16:06:41.942" v="157"/>
          <ac:spMkLst>
            <pc:docMk/>
            <pc:sldMk cId="1756269004" sldId="259"/>
            <ac:spMk id="2" creationId="{1D0867A0-12A2-256D-BC39-9AD222413F00}"/>
          </ac:spMkLst>
        </pc:spChg>
        <pc:spChg chg="del">
          <ac:chgData name="Morgan SENECHAL" userId="S::morgan.senechal@efrei.net::03a3e9f3-dd4c-4d2b-8826-402b7c4c8b8f" providerId="AD" clId="Web-{F8BF89EA-87E4-4406-AC63-F90F318A317C}" dt="2022-05-30T16:06:43.239" v="158"/>
          <ac:spMkLst>
            <pc:docMk/>
            <pc:sldMk cId="1756269004" sldId="259"/>
            <ac:spMk id="3" creationId="{244C45B6-59A9-55A7-FC30-53E695EEC0AB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7:07:49.516" v="1087" actId="1076"/>
          <ac:spMkLst>
            <pc:docMk/>
            <pc:sldMk cId="1756269004" sldId="259"/>
            <ac:spMk id="7" creationId="{9D5E942E-F057-4E01-5AA9-5C96899788C9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7:01:21.601" v="981" actId="14100"/>
          <ac:spMkLst>
            <pc:docMk/>
            <pc:sldMk cId="1756269004" sldId="259"/>
            <ac:spMk id="11" creationId="{61C4B0E4-5CAC-6A02-53A0-9677E33050B9}"/>
          </ac:spMkLst>
        </pc:spChg>
        <pc:picChg chg="add del mod">
          <ac:chgData name="Morgan SENECHAL" userId="S::morgan.senechal@efrei.net::03a3e9f3-dd4c-4d2b-8826-402b7c4c8b8f" providerId="AD" clId="Web-{F8BF89EA-87E4-4406-AC63-F90F318A317C}" dt="2022-05-30T16:06:52.083" v="164"/>
          <ac:picMkLst>
            <pc:docMk/>
            <pc:sldMk cId="1756269004" sldId="259"/>
            <ac:picMk id="4" creationId="{39D7FAEB-8D18-C954-7E57-76C2923EF1A0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6:11:16.215" v="205"/>
          <ac:picMkLst>
            <pc:docMk/>
            <pc:sldMk cId="1756269004" sldId="259"/>
            <ac:picMk id="5" creationId="{07B47E0F-A3FE-48F9-9BFD-A08314711DBD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6:10:00.322" v="186"/>
          <ac:picMkLst>
            <pc:docMk/>
            <pc:sldMk cId="1756269004" sldId="259"/>
            <ac:picMk id="6" creationId="{DD04EDBF-4BB1-5310-11F6-ADC485C4B68D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6:10:56.995" v="201"/>
          <ac:picMkLst>
            <pc:docMk/>
            <pc:sldMk cId="1756269004" sldId="259"/>
            <ac:picMk id="8" creationId="{ECC426FA-6F73-3687-8509-146367D0720F}"/>
          </ac:picMkLst>
        </pc:picChg>
        <pc:picChg chg="add mod">
          <ac:chgData name="Morgan SENECHAL" userId="S::morgan.senechal@efrei.net::03a3e9f3-dd4c-4d2b-8826-402b7c4c8b8f" providerId="AD" clId="Web-{F8BF89EA-87E4-4406-AC63-F90F318A317C}" dt="2022-05-30T16:11:05.261" v="204" actId="1076"/>
          <ac:picMkLst>
            <pc:docMk/>
            <pc:sldMk cId="1756269004" sldId="259"/>
            <ac:picMk id="9" creationId="{A1087D9F-2C0B-A753-E4AD-F0023BD0D67A}"/>
          </ac:picMkLst>
        </pc:picChg>
        <pc:picChg chg="add mod">
          <ac:chgData name="Morgan SENECHAL" userId="S::morgan.senechal@efrei.net::03a3e9f3-dd4c-4d2b-8826-402b7c4c8b8f" providerId="AD" clId="Web-{F8BF89EA-87E4-4406-AC63-F90F318A317C}" dt="2022-05-30T17:07:22.313" v="1083" actId="1076"/>
          <ac:picMkLst>
            <pc:docMk/>
            <pc:sldMk cId="1756269004" sldId="259"/>
            <ac:picMk id="10" creationId="{19E1AB53-94A6-E1C5-150B-076553FCB7D0}"/>
          </ac:picMkLst>
        </pc:picChg>
      </pc:sldChg>
      <pc:sldChg chg="addSp delSp modSp new">
        <pc:chgData name="Morgan SENECHAL" userId="S::morgan.senechal@efrei.net::03a3e9f3-dd4c-4d2b-8826-402b7c4c8b8f" providerId="AD" clId="Web-{F8BF89EA-87E4-4406-AC63-F90F318A317C}" dt="2022-05-30T16:37:07.550" v="676" actId="1076"/>
        <pc:sldMkLst>
          <pc:docMk/>
          <pc:sldMk cId="172050716" sldId="260"/>
        </pc:sldMkLst>
        <pc:spChg chg="add del mod">
          <ac:chgData name="Morgan SENECHAL" userId="S::morgan.senechal@efrei.net::03a3e9f3-dd4c-4d2b-8826-402b7c4c8b8f" providerId="AD" clId="Web-{F8BF89EA-87E4-4406-AC63-F90F318A317C}" dt="2022-05-30T16:14:37.626" v="229"/>
          <ac:spMkLst>
            <pc:docMk/>
            <pc:sldMk cId="172050716" sldId="260"/>
            <ac:spMk id="6" creationId="{BAB3F54B-AA19-2D2F-58C9-5DA758C88E0F}"/>
          </ac:spMkLst>
        </pc:spChg>
        <pc:picChg chg="add mod">
          <ac:chgData name="Morgan SENECHAL" userId="S::morgan.senechal@efrei.net::03a3e9f3-dd4c-4d2b-8826-402b7c4c8b8f" providerId="AD" clId="Web-{F8BF89EA-87E4-4406-AC63-F90F318A317C}" dt="2022-05-30T16:37:07.550" v="676" actId="1076"/>
          <ac:picMkLst>
            <pc:docMk/>
            <pc:sldMk cId="172050716" sldId="260"/>
            <ac:picMk id="4" creationId="{6476A629-C6CF-DCA6-3330-33EE64CD7C5D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6:14:58.814" v="232"/>
          <ac:picMkLst>
            <pc:docMk/>
            <pc:sldMk cId="172050716" sldId="260"/>
            <ac:picMk id="7" creationId="{43B3E54F-53C0-60EB-FFBE-589673C31B0C}"/>
          </ac:picMkLst>
        </pc:picChg>
      </pc:sldChg>
      <pc:sldChg chg="add del replId">
        <pc:chgData name="Morgan SENECHAL" userId="S::morgan.senechal@efrei.net::03a3e9f3-dd4c-4d2b-8826-402b7c4c8b8f" providerId="AD" clId="Web-{F8BF89EA-87E4-4406-AC63-F90F318A317C}" dt="2022-05-30T16:10:04.072" v="188"/>
        <pc:sldMkLst>
          <pc:docMk/>
          <pc:sldMk cId="3599264984" sldId="261"/>
        </pc:sldMkLst>
      </pc:sldChg>
      <pc:sldChg chg="addSp delSp modSp add ord replId">
        <pc:chgData name="Morgan SENECHAL" userId="S::morgan.senechal@efrei.net::03a3e9f3-dd4c-4d2b-8826-402b7c4c8b8f" providerId="AD" clId="Web-{F8BF89EA-87E4-4406-AC63-F90F318A317C}" dt="2022-05-30T17:01:31.804" v="982"/>
        <pc:sldMkLst>
          <pc:docMk/>
          <pc:sldMk cId="2403276133" sldId="262"/>
        </pc:sldMkLst>
        <pc:picChg chg="add del mod">
          <ac:chgData name="Morgan SENECHAL" userId="S::morgan.senechal@efrei.net::03a3e9f3-dd4c-4d2b-8826-402b7c4c8b8f" providerId="AD" clId="Web-{F8BF89EA-87E4-4406-AC63-F90F318A317C}" dt="2022-05-30T16:15:53.581" v="235"/>
          <ac:picMkLst>
            <pc:docMk/>
            <pc:sldMk cId="2403276133" sldId="262"/>
            <ac:picMk id="2" creationId="{E9E91A08-90CC-0745-AD39-74A0CF3AC0C6}"/>
          </ac:picMkLst>
        </pc:picChg>
        <pc:picChg chg="add mod">
          <ac:chgData name="Morgan SENECHAL" userId="S::morgan.senechal@efrei.net::03a3e9f3-dd4c-4d2b-8826-402b7c4c8b8f" providerId="AD" clId="Web-{F8BF89EA-87E4-4406-AC63-F90F318A317C}" dt="2022-05-30T16:16:21.160" v="243" actId="1076"/>
          <ac:picMkLst>
            <pc:docMk/>
            <pc:sldMk cId="2403276133" sldId="262"/>
            <ac:picMk id="3" creationId="{A919AB1B-BABE-07B0-E0A4-6A452EFAEFB5}"/>
          </ac:picMkLst>
        </pc:picChg>
      </pc:sldChg>
      <pc:sldChg chg="addSp delSp modSp new">
        <pc:chgData name="Morgan SENECHAL" userId="S::morgan.senechal@efrei.net::03a3e9f3-dd4c-4d2b-8826-402b7c4c8b8f" providerId="AD" clId="Web-{F8BF89EA-87E4-4406-AC63-F90F318A317C}" dt="2022-05-30T16:59:57.036" v="949"/>
        <pc:sldMkLst>
          <pc:docMk/>
          <pc:sldMk cId="4160592997" sldId="263"/>
        </pc:sldMkLst>
        <pc:spChg chg="mod">
          <ac:chgData name="Morgan SENECHAL" userId="S::morgan.senechal@efrei.net::03a3e9f3-dd4c-4d2b-8826-402b7c4c8b8f" providerId="AD" clId="Web-{F8BF89EA-87E4-4406-AC63-F90F318A317C}" dt="2022-05-30T16:49:07.145" v="698" actId="20577"/>
          <ac:spMkLst>
            <pc:docMk/>
            <pc:sldMk cId="4160592997" sldId="263"/>
            <ac:spMk id="2" creationId="{25B04427-889E-B388-406D-FC21EC0EDCAB}"/>
          </ac:spMkLst>
        </pc:spChg>
        <pc:spChg chg="del">
          <ac:chgData name="Morgan SENECHAL" userId="S::morgan.senechal@efrei.net::03a3e9f3-dd4c-4d2b-8826-402b7c4c8b8f" providerId="AD" clId="Web-{F8BF89EA-87E4-4406-AC63-F90F318A317C}" dt="2022-05-30T16:17:02.739" v="259"/>
          <ac:spMkLst>
            <pc:docMk/>
            <pc:sldMk cId="4160592997" sldId="263"/>
            <ac:spMk id="3" creationId="{0E41A27C-447E-D969-0BC7-1574A1790D13}"/>
          </ac:spMkLst>
        </pc:spChg>
        <pc:spChg chg="add del mod">
          <ac:chgData name="Morgan SENECHAL" userId="S::morgan.senechal@efrei.net::03a3e9f3-dd4c-4d2b-8826-402b7c4c8b8f" providerId="AD" clId="Web-{F8BF89EA-87E4-4406-AC63-F90F318A317C}" dt="2022-05-30T16:49:41.099" v="708"/>
          <ac:spMkLst>
            <pc:docMk/>
            <pc:sldMk cId="4160592997" sldId="263"/>
            <ac:spMk id="5" creationId="{C9D46818-84AB-B314-592E-0A232692EAB8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6:56:36.797" v="846" actId="14100"/>
          <ac:spMkLst>
            <pc:docMk/>
            <pc:sldMk cId="4160592997" sldId="263"/>
            <ac:spMk id="8" creationId="{D39AD9A3-6340-D94D-D194-D0FAB3FEFB30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6:57:01.438" v="870" actId="1076"/>
          <ac:spMkLst>
            <pc:docMk/>
            <pc:sldMk cId="4160592997" sldId="263"/>
            <ac:spMk id="9" creationId="{0263F1A5-00F9-1896-65A9-B2A83DDCB2CE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6:59:09.582" v="919" actId="14100"/>
          <ac:spMkLst>
            <pc:docMk/>
            <pc:sldMk cId="4160592997" sldId="263"/>
            <ac:spMk id="10" creationId="{F3ED72C0-6FFD-5813-DDA7-810212263F77}"/>
          </ac:spMkLst>
        </pc:spChg>
        <pc:spChg chg="add del">
          <ac:chgData name="Morgan SENECHAL" userId="S::morgan.senechal@efrei.net::03a3e9f3-dd4c-4d2b-8826-402b7c4c8b8f" providerId="AD" clId="Web-{F8BF89EA-87E4-4406-AC63-F90F318A317C}" dt="2022-05-30T16:59:57.036" v="949"/>
          <ac:spMkLst>
            <pc:docMk/>
            <pc:sldMk cId="4160592997" sldId="263"/>
            <ac:spMk id="11" creationId="{DAF357C4-5C0A-BFB4-5A33-40F1AFB90709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6:59:19.676" v="926" actId="1076"/>
          <ac:spMkLst>
            <pc:docMk/>
            <pc:sldMk cId="4160592997" sldId="263"/>
            <ac:spMk id="12" creationId="{E1F0FC19-B66F-68DF-7A3C-F260914E8296}"/>
          </ac:spMkLst>
        </pc:spChg>
        <pc:spChg chg="add del">
          <ac:chgData name="Morgan SENECHAL" userId="S::morgan.senechal@efrei.net::03a3e9f3-dd4c-4d2b-8826-402b7c4c8b8f" providerId="AD" clId="Web-{F8BF89EA-87E4-4406-AC63-F90F318A317C}" dt="2022-05-30T16:59:56.224" v="948"/>
          <ac:spMkLst>
            <pc:docMk/>
            <pc:sldMk cId="4160592997" sldId="263"/>
            <ac:spMk id="13" creationId="{4B24A511-F865-9E0B-BB09-F230B9A566B4}"/>
          </ac:spMkLst>
        </pc:spChg>
        <pc:picChg chg="add mod">
          <ac:chgData name="Morgan SENECHAL" userId="S::morgan.senechal@efrei.net::03a3e9f3-dd4c-4d2b-8826-402b7c4c8b8f" providerId="AD" clId="Web-{F8BF89EA-87E4-4406-AC63-F90F318A317C}" dt="2022-05-30T16:49:26.318" v="705" actId="1076"/>
          <ac:picMkLst>
            <pc:docMk/>
            <pc:sldMk cId="4160592997" sldId="263"/>
            <ac:picMk id="4" creationId="{AB185758-3EC0-D386-0968-2FE971DB3375}"/>
          </ac:picMkLst>
        </pc:picChg>
        <pc:picChg chg="add mod">
          <ac:chgData name="Morgan SENECHAL" userId="S::morgan.senechal@efrei.net::03a3e9f3-dd4c-4d2b-8826-402b7c4c8b8f" providerId="AD" clId="Web-{F8BF89EA-87E4-4406-AC63-F90F318A317C}" dt="2022-05-30T16:58:56.003" v="915" actId="14100"/>
          <ac:picMkLst>
            <pc:docMk/>
            <pc:sldMk cId="4160592997" sldId="263"/>
            <ac:picMk id="6" creationId="{5C76CEDB-49B1-DA08-4410-DE78BDDD2EC0}"/>
          </ac:picMkLst>
        </pc:picChg>
      </pc:sldChg>
      <pc:sldChg chg="addSp delSp modSp new">
        <pc:chgData name="Morgan SENECHAL" userId="S::morgan.senechal@efrei.net::03a3e9f3-dd4c-4d2b-8826-402b7c4c8b8f" providerId="AD" clId="Web-{F8BF89EA-87E4-4406-AC63-F90F318A317C}" dt="2022-05-30T18:33:07.572" v="1110" actId="20577"/>
        <pc:sldMkLst>
          <pc:docMk/>
          <pc:sldMk cId="3791864050" sldId="264"/>
        </pc:sldMkLst>
        <pc:spChg chg="del">
          <ac:chgData name="Morgan SENECHAL" userId="S::morgan.senechal@efrei.net::03a3e9f3-dd4c-4d2b-8826-402b7c4c8b8f" providerId="AD" clId="Web-{F8BF89EA-87E4-4406-AC63-F90F318A317C}" dt="2022-05-30T16:18:29.335" v="281"/>
          <ac:spMkLst>
            <pc:docMk/>
            <pc:sldMk cId="3791864050" sldId="264"/>
            <ac:spMk id="2" creationId="{2126E34C-A31C-0320-EC9D-4D39D532B2A7}"/>
          </ac:spMkLst>
        </pc:spChg>
        <pc:spChg chg="del">
          <ac:chgData name="Morgan SENECHAL" userId="S::morgan.senechal@efrei.net::03a3e9f3-dd4c-4d2b-8826-402b7c4c8b8f" providerId="AD" clId="Web-{F8BF89EA-87E4-4406-AC63-F90F318A317C}" dt="2022-05-30T16:18:46.976" v="302"/>
          <ac:spMkLst>
            <pc:docMk/>
            <pc:sldMk cId="3791864050" sldId="264"/>
            <ac:spMk id="3" creationId="{0E701894-C3A0-9B2F-B8C3-DA3E30F099B2}"/>
          </ac:spMkLst>
        </pc:spChg>
        <pc:spChg chg="add del mod">
          <ac:chgData name="Morgan SENECHAL" userId="S::morgan.senechal@efrei.net::03a3e9f3-dd4c-4d2b-8826-402b7c4c8b8f" providerId="AD" clId="Web-{F8BF89EA-87E4-4406-AC63-F90F318A317C}" dt="2022-05-30T16:18:47.741" v="303"/>
          <ac:spMkLst>
            <pc:docMk/>
            <pc:sldMk cId="3791864050" sldId="264"/>
            <ac:spMk id="5" creationId="{5157CB13-3359-CBED-F741-FCF94FFF9B8E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7:07:00.390" v="1082" actId="14100"/>
          <ac:spMkLst>
            <pc:docMk/>
            <pc:sldMk cId="3791864050" sldId="264"/>
            <ac:spMk id="6" creationId="{FBAA1D25-67F8-AA18-170B-28841109FB0D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8:33:07.572" v="1110" actId="20577"/>
          <ac:spMkLst>
            <pc:docMk/>
            <pc:sldMk cId="3791864050" sldId="264"/>
            <ac:spMk id="7" creationId="{DC54429F-3461-D335-86AC-6C98B79B9594}"/>
          </ac:spMkLst>
        </pc:spChg>
      </pc:sldChg>
      <pc:sldChg chg="addSp delSp modSp add ord replId">
        <pc:chgData name="Morgan SENECHAL" userId="S::morgan.senechal@efrei.net::03a3e9f3-dd4c-4d2b-8826-402b7c4c8b8f" providerId="AD" clId="Web-{F8BF89EA-87E4-4406-AC63-F90F318A317C}" dt="2022-05-30T17:08:10.939" v="1088"/>
        <pc:sldMkLst>
          <pc:docMk/>
          <pc:sldMk cId="2986026905" sldId="266"/>
        </pc:sldMkLst>
        <pc:spChg chg="mod">
          <ac:chgData name="Morgan SENECHAL" userId="S::morgan.senechal@efrei.net::03a3e9f3-dd4c-4d2b-8826-402b7c4c8b8f" providerId="AD" clId="Web-{F8BF89EA-87E4-4406-AC63-F90F318A317C}" dt="2022-05-30T16:50:38.929" v="719" actId="20577"/>
          <ac:spMkLst>
            <pc:docMk/>
            <pc:sldMk cId="2986026905" sldId="266"/>
            <ac:spMk id="2" creationId="{25B04427-889E-B388-406D-FC21EC0EDCAB}"/>
          </ac:spMkLst>
        </pc:spChg>
        <pc:spChg chg="add del mod">
          <ac:chgData name="Morgan SENECHAL" userId="S::morgan.senechal@efrei.net::03a3e9f3-dd4c-4d2b-8826-402b7c4c8b8f" providerId="AD" clId="Web-{F8BF89EA-87E4-4406-AC63-F90F318A317C}" dt="2022-05-30T16:52:39.307" v="748"/>
          <ac:spMkLst>
            <pc:docMk/>
            <pc:sldMk cId="2986026905" sldId="266"/>
            <ac:spMk id="10" creationId="{711AA5C6-5834-7F62-0467-77608E56B7AF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6:52:55.635" v="753" actId="14100"/>
          <ac:spMkLst>
            <pc:docMk/>
            <pc:sldMk cId="2986026905" sldId="266"/>
            <ac:spMk id="11" creationId="{94F28C20-EB9D-3B80-7B1D-8CB1172C6B62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6:55:03.138" v="841" actId="1076"/>
          <ac:spMkLst>
            <pc:docMk/>
            <pc:sldMk cId="2986026905" sldId="266"/>
            <ac:spMk id="12" creationId="{72FBA20C-7537-41C8-3776-4C0E6D38A293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6:53:49.261" v="783" actId="14100"/>
          <ac:spMkLst>
            <pc:docMk/>
            <pc:sldMk cId="2986026905" sldId="266"/>
            <ac:spMk id="13" creationId="{2D548EEC-0867-B551-5D70-9DFABA943A4A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6:54:47.294" v="836" actId="1076"/>
          <ac:spMkLst>
            <pc:docMk/>
            <pc:sldMk cId="2986026905" sldId="266"/>
            <ac:spMk id="14" creationId="{716229A3-8980-9F56-0DAD-92F93773BD3A}"/>
          </ac:spMkLst>
        </pc:spChg>
        <pc:picChg chg="add mod">
          <ac:chgData name="Morgan SENECHAL" userId="S::morgan.senechal@efrei.net::03a3e9f3-dd4c-4d2b-8826-402b7c4c8b8f" providerId="AD" clId="Web-{F8BF89EA-87E4-4406-AC63-F90F318A317C}" dt="2022-05-30T16:50:57.632" v="728" actId="1076"/>
          <ac:picMkLst>
            <pc:docMk/>
            <pc:sldMk cId="2986026905" sldId="266"/>
            <ac:picMk id="3" creationId="{05B8D53A-5583-A10B-60A9-7A4847789EAF}"/>
          </ac:picMkLst>
        </pc:picChg>
        <pc:picChg chg="del">
          <ac:chgData name="Morgan SENECHAL" userId="S::morgan.senechal@efrei.net::03a3e9f3-dd4c-4d2b-8826-402b7c4c8b8f" providerId="AD" clId="Web-{F8BF89EA-87E4-4406-AC63-F90F318A317C}" dt="2022-05-30T16:50:42.210" v="720"/>
          <ac:picMkLst>
            <pc:docMk/>
            <pc:sldMk cId="2986026905" sldId="266"/>
            <ac:picMk id="4" creationId="{AB185758-3EC0-D386-0968-2FE971DB3375}"/>
          </ac:picMkLst>
        </pc:picChg>
        <pc:picChg chg="add mod">
          <ac:chgData name="Morgan SENECHAL" userId="S::morgan.senechal@efrei.net::03a3e9f3-dd4c-4d2b-8826-402b7c4c8b8f" providerId="AD" clId="Web-{F8BF89EA-87E4-4406-AC63-F90F318A317C}" dt="2022-05-30T16:51:18.586" v="734" actId="14100"/>
          <ac:picMkLst>
            <pc:docMk/>
            <pc:sldMk cId="2986026905" sldId="266"/>
            <ac:picMk id="5" creationId="{8A66C4BC-DDDD-7CDE-F4F2-B26261BD2F64}"/>
          </ac:picMkLst>
        </pc:picChg>
        <pc:picChg chg="del">
          <ac:chgData name="Morgan SENECHAL" userId="S::morgan.senechal@efrei.net::03a3e9f3-dd4c-4d2b-8826-402b7c4c8b8f" providerId="AD" clId="Web-{F8BF89EA-87E4-4406-AC63-F90F318A317C}" dt="2022-05-30T16:50:42.882" v="721"/>
          <ac:picMkLst>
            <pc:docMk/>
            <pc:sldMk cId="2986026905" sldId="266"/>
            <ac:picMk id="6" creationId="{5C76CEDB-49B1-DA08-4410-DE78BDDD2EC0}"/>
          </ac:picMkLst>
        </pc:picChg>
        <pc:picChg chg="add mod">
          <ac:chgData name="Morgan SENECHAL" userId="S::morgan.senechal@efrei.net::03a3e9f3-dd4c-4d2b-8826-402b7c4c8b8f" providerId="AD" clId="Web-{F8BF89EA-87E4-4406-AC63-F90F318A317C}" dt="2022-05-30T16:51:31.242" v="738" actId="14100"/>
          <ac:picMkLst>
            <pc:docMk/>
            <pc:sldMk cId="2986026905" sldId="266"/>
            <ac:picMk id="7" creationId="{E3A83D1F-7D61-1163-7133-0CE0C241B788}"/>
          </ac:picMkLst>
        </pc:picChg>
        <pc:picChg chg="add mod">
          <ac:chgData name="Morgan SENECHAL" userId="S::morgan.senechal@efrei.net::03a3e9f3-dd4c-4d2b-8826-402b7c4c8b8f" providerId="AD" clId="Web-{F8BF89EA-87E4-4406-AC63-F90F318A317C}" dt="2022-05-30T16:51:41.790" v="741" actId="14100"/>
          <ac:picMkLst>
            <pc:docMk/>
            <pc:sldMk cId="2986026905" sldId="266"/>
            <ac:picMk id="8" creationId="{E79F8179-E928-B720-AB18-1EE500706EAB}"/>
          </ac:picMkLst>
        </pc:picChg>
        <pc:picChg chg="add mod">
          <ac:chgData name="Morgan SENECHAL" userId="S::morgan.senechal@efrei.net::03a3e9f3-dd4c-4d2b-8826-402b7c4c8b8f" providerId="AD" clId="Web-{F8BF89EA-87E4-4406-AC63-F90F318A317C}" dt="2022-05-30T16:51:51.259" v="745" actId="14100"/>
          <ac:picMkLst>
            <pc:docMk/>
            <pc:sldMk cId="2986026905" sldId="266"/>
            <ac:picMk id="9" creationId="{1D58EE56-6D6E-B3B4-4F35-A774541CCFBB}"/>
          </ac:picMkLst>
        </pc:picChg>
      </pc:sldChg>
      <pc:sldChg chg="delSp modSp add replId">
        <pc:chgData name="Morgan SENECHAL" userId="S::morgan.senechal@efrei.net::03a3e9f3-dd4c-4d2b-8826-402b7c4c8b8f" providerId="AD" clId="Web-{F8BF89EA-87E4-4406-AC63-F90F318A317C}" dt="2022-05-30T16:59:53.942" v="947"/>
        <pc:sldMkLst>
          <pc:docMk/>
          <pc:sldMk cId="1885863441" sldId="267"/>
        </pc:sldMkLst>
        <pc:spChg chg="mod">
          <ac:chgData name="Morgan SENECHAL" userId="S::morgan.senechal@efrei.net::03a3e9f3-dd4c-4d2b-8826-402b7c4c8b8f" providerId="AD" clId="Web-{F8BF89EA-87E4-4406-AC63-F90F318A317C}" dt="2022-05-30T16:59:44.739" v="937" actId="14100"/>
          <ac:spMkLst>
            <pc:docMk/>
            <pc:sldMk cId="1885863441" sldId="267"/>
            <ac:spMk id="2" creationId="{25B04427-889E-B388-406D-FC21EC0EDCAB}"/>
          </ac:spMkLst>
        </pc:spChg>
        <pc:spChg chg="del">
          <ac:chgData name="Morgan SENECHAL" userId="S::morgan.senechal@efrei.net::03a3e9f3-dd4c-4d2b-8826-402b7c4c8b8f" providerId="AD" clId="Web-{F8BF89EA-87E4-4406-AC63-F90F318A317C}" dt="2022-05-30T16:59:50.944" v="941"/>
          <ac:spMkLst>
            <pc:docMk/>
            <pc:sldMk cId="1885863441" sldId="267"/>
            <ac:spMk id="8" creationId="{D39AD9A3-6340-D94D-D194-D0FAB3FEFB30}"/>
          </ac:spMkLst>
        </pc:spChg>
        <pc:spChg chg="del">
          <ac:chgData name="Morgan SENECHAL" userId="S::morgan.senechal@efrei.net::03a3e9f3-dd4c-4d2b-8826-402b7c4c8b8f" providerId="AD" clId="Web-{F8BF89EA-87E4-4406-AC63-F90F318A317C}" dt="2022-05-30T16:59:49.739" v="940"/>
          <ac:spMkLst>
            <pc:docMk/>
            <pc:sldMk cId="1885863441" sldId="267"/>
            <ac:spMk id="9" creationId="{0263F1A5-00F9-1896-65A9-B2A83DDCB2CE}"/>
          </ac:spMkLst>
        </pc:spChg>
        <pc:spChg chg="del">
          <ac:chgData name="Morgan SENECHAL" userId="S::morgan.senechal@efrei.net::03a3e9f3-dd4c-4d2b-8826-402b7c4c8b8f" providerId="AD" clId="Web-{F8BF89EA-87E4-4406-AC63-F90F318A317C}" dt="2022-05-30T16:59:51.442" v="942"/>
          <ac:spMkLst>
            <pc:docMk/>
            <pc:sldMk cId="1885863441" sldId="267"/>
            <ac:spMk id="10" creationId="{F3ED72C0-6FFD-5813-DDA7-810212263F77}"/>
          </ac:spMkLst>
        </pc:spChg>
        <pc:spChg chg="del mod">
          <ac:chgData name="Morgan SENECHAL" userId="S::morgan.senechal@efrei.net::03a3e9f3-dd4c-4d2b-8826-402b7c4c8b8f" providerId="AD" clId="Web-{F8BF89EA-87E4-4406-AC63-F90F318A317C}" dt="2022-05-30T16:59:53.942" v="947"/>
          <ac:spMkLst>
            <pc:docMk/>
            <pc:sldMk cId="1885863441" sldId="267"/>
            <ac:spMk id="11" creationId="{DAF357C4-5C0A-BFB4-5A33-40F1AFB90709}"/>
          </ac:spMkLst>
        </pc:spChg>
        <pc:spChg chg="del">
          <ac:chgData name="Morgan SENECHAL" userId="S::morgan.senechal@efrei.net::03a3e9f3-dd4c-4d2b-8826-402b7c4c8b8f" providerId="AD" clId="Web-{F8BF89EA-87E4-4406-AC63-F90F318A317C}" dt="2022-05-30T16:59:51.942" v="943"/>
          <ac:spMkLst>
            <pc:docMk/>
            <pc:sldMk cId="1885863441" sldId="267"/>
            <ac:spMk id="12" creationId="{E1F0FC19-B66F-68DF-7A3C-F260914E8296}"/>
          </ac:spMkLst>
        </pc:spChg>
        <pc:spChg chg="del mod">
          <ac:chgData name="Morgan SENECHAL" userId="S::morgan.senechal@efrei.net::03a3e9f3-dd4c-4d2b-8826-402b7c4c8b8f" providerId="AD" clId="Web-{F8BF89EA-87E4-4406-AC63-F90F318A317C}" dt="2022-05-30T16:59:53.208" v="945"/>
          <ac:spMkLst>
            <pc:docMk/>
            <pc:sldMk cId="1885863441" sldId="267"/>
            <ac:spMk id="13" creationId="{4B24A511-F865-9E0B-BB09-F230B9A566B4}"/>
          </ac:spMkLst>
        </pc:spChg>
        <pc:picChg chg="del">
          <ac:chgData name="Morgan SENECHAL" userId="S::morgan.senechal@efrei.net::03a3e9f3-dd4c-4d2b-8826-402b7c4c8b8f" providerId="AD" clId="Web-{F8BF89EA-87E4-4406-AC63-F90F318A317C}" dt="2022-05-30T16:59:47.020" v="938"/>
          <ac:picMkLst>
            <pc:docMk/>
            <pc:sldMk cId="1885863441" sldId="267"/>
            <ac:picMk id="4" creationId="{AB185758-3EC0-D386-0968-2FE971DB3375}"/>
          </ac:picMkLst>
        </pc:picChg>
        <pc:picChg chg="del">
          <ac:chgData name="Morgan SENECHAL" userId="S::morgan.senechal@efrei.net::03a3e9f3-dd4c-4d2b-8826-402b7c4c8b8f" providerId="AD" clId="Web-{F8BF89EA-87E4-4406-AC63-F90F318A317C}" dt="2022-05-30T16:59:47.942" v="939"/>
          <ac:picMkLst>
            <pc:docMk/>
            <pc:sldMk cId="1885863441" sldId="267"/>
            <ac:picMk id="6" creationId="{5C76CEDB-49B1-DA08-4410-DE78BDDD2EC0}"/>
          </ac:picMkLst>
        </pc:picChg>
      </pc:sldChg>
      <pc:sldChg chg="addSp delSp modSp add replId">
        <pc:chgData name="Morgan SENECHAL" userId="S::morgan.senechal@efrei.net::03a3e9f3-dd4c-4d2b-8826-402b7c4c8b8f" providerId="AD" clId="Web-{F8BF89EA-87E4-4406-AC63-F90F318A317C}" dt="2022-05-30T17:06:45.437" v="1081" actId="1076"/>
        <pc:sldMkLst>
          <pc:docMk/>
          <pc:sldMk cId="2607172687" sldId="268"/>
        </pc:sldMkLst>
        <pc:spChg chg="add mod">
          <ac:chgData name="Morgan SENECHAL" userId="S::morgan.senechal@efrei.net::03a3e9f3-dd4c-4d2b-8826-402b7c4c8b8f" providerId="AD" clId="Web-{F8BF89EA-87E4-4406-AC63-F90F318A317C}" dt="2022-05-30T17:02:17.836" v="996" actId="1076"/>
          <ac:spMkLst>
            <pc:docMk/>
            <pc:sldMk cId="2607172687" sldId="268"/>
            <ac:spMk id="2" creationId="{EBE4BDDE-61C3-F7F3-0CF1-F9CDAC06C61F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7:05:29.388" v="1048" actId="1076"/>
          <ac:spMkLst>
            <pc:docMk/>
            <pc:sldMk cId="2607172687" sldId="268"/>
            <ac:spMk id="7" creationId="{1599FD45-223A-C834-B36D-91B8C3E00CBC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7:05:59.373" v="1064" actId="14100"/>
          <ac:spMkLst>
            <pc:docMk/>
            <pc:sldMk cId="2607172687" sldId="268"/>
            <ac:spMk id="8" creationId="{C1D40042-7871-7A0E-458E-8498FF8C16E3}"/>
          </ac:spMkLst>
        </pc:spChg>
        <pc:spChg chg="add mod">
          <ac:chgData name="Morgan SENECHAL" userId="S::morgan.senechal@efrei.net::03a3e9f3-dd4c-4d2b-8826-402b7c4c8b8f" providerId="AD" clId="Web-{F8BF89EA-87E4-4406-AC63-F90F318A317C}" dt="2022-05-30T17:06:45.437" v="1081" actId="1076"/>
          <ac:spMkLst>
            <pc:docMk/>
            <pc:sldMk cId="2607172687" sldId="268"/>
            <ac:spMk id="9" creationId="{D4441EF0-CFA7-CE5D-B832-180D3AE90660}"/>
          </ac:spMkLst>
        </pc:spChg>
        <pc:picChg chg="del mod">
          <ac:chgData name="Morgan SENECHAL" userId="S::morgan.senechal@efrei.net::03a3e9f3-dd4c-4d2b-8826-402b7c4c8b8f" providerId="AD" clId="Web-{F8BF89EA-87E4-4406-AC63-F90F318A317C}" dt="2022-05-30T17:01:37.445" v="985"/>
          <ac:picMkLst>
            <pc:docMk/>
            <pc:sldMk cId="2607172687" sldId="268"/>
            <ac:picMk id="3" creationId="{A919AB1B-BABE-07B0-E0A4-6A452EFAEFB5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7:03:31.463" v="1002"/>
          <ac:picMkLst>
            <pc:docMk/>
            <pc:sldMk cId="2607172687" sldId="268"/>
            <ac:picMk id="4" creationId="{C45F479E-27E3-BE5A-DB05-42BFB35DCE7F}"/>
          </ac:picMkLst>
        </pc:picChg>
        <pc:picChg chg="add del mod">
          <ac:chgData name="Morgan SENECHAL" userId="S::morgan.senechal@efrei.net::03a3e9f3-dd4c-4d2b-8826-402b7c4c8b8f" providerId="AD" clId="Web-{F8BF89EA-87E4-4406-AC63-F90F318A317C}" dt="2022-05-30T17:03:35.166" v="1006"/>
          <ac:picMkLst>
            <pc:docMk/>
            <pc:sldMk cId="2607172687" sldId="268"/>
            <ac:picMk id="5" creationId="{076A395D-6D93-BBC9-72B3-D9454AE949E0}"/>
          </ac:picMkLst>
        </pc:picChg>
        <pc:picChg chg="add mod">
          <ac:chgData name="Morgan SENECHAL" userId="S::morgan.senechal@efrei.net::03a3e9f3-dd4c-4d2b-8826-402b7c4c8b8f" providerId="AD" clId="Web-{F8BF89EA-87E4-4406-AC63-F90F318A317C}" dt="2022-05-30T17:03:57.933" v="1014" actId="1076"/>
          <ac:picMkLst>
            <pc:docMk/>
            <pc:sldMk cId="2607172687" sldId="268"/>
            <ac:picMk id="6" creationId="{BA57FE37-92ED-D1B8-7B6D-5056A6A2B938}"/>
          </ac:picMkLst>
        </pc:picChg>
      </pc:sldChg>
      <pc:sldChg chg="add del replId">
        <pc:chgData name="Morgan SENECHAL" userId="S::morgan.senechal@efrei.net::03a3e9f3-dd4c-4d2b-8826-402b7c4c8b8f" providerId="AD" clId="Web-{F8BF89EA-87E4-4406-AC63-F90F318A317C}" dt="2022-05-30T17:05:33.779" v="1050"/>
        <pc:sldMkLst>
          <pc:docMk/>
          <pc:sldMk cId="692212519" sldId="269"/>
        </pc:sldMkLst>
      </pc:sldChg>
    </pc:docChg>
  </pc:docChgLst>
  <pc:docChgLst>
    <pc:chgData name="Morgan SENECHAL" userId="S::morgan.senechal@efrei.net::03a3e9f3-dd4c-4d2b-8826-402b7c4c8b8f" providerId="AD" clId="Web-{8DA8A71C-6978-440D-91B2-FFDA9DA7CB28}"/>
    <pc:docChg chg="addSld delSld modSld">
      <pc:chgData name="Morgan SENECHAL" userId="S::morgan.senechal@efrei.net::03a3e9f3-dd4c-4d2b-8826-402b7c4c8b8f" providerId="AD" clId="Web-{8DA8A71C-6978-440D-91B2-FFDA9DA7CB28}" dt="2022-05-31T10:06:31.125" v="17"/>
      <pc:docMkLst>
        <pc:docMk/>
      </pc:docMkLst>
      <pc:sldChg chg="modSp new del">
        <pc:chgData name="Morgan SENECHAL" userId="S::morgan.senechal@efrei.net::03a3e9f3-dd4c-4d2b-8826-402b7c4c8b8f" providerId="AD" clId="Web-{8DA8A71C-6978-440D-91B2-FFDA9DA7CB28}" dt="2022-05-31T10:06:31.125" v="17"/>
        <pc:sldMkLst>
          <pc:docMk/>
          <pc:sldMk cId="4075981622" sldId="265"/>
        </pc:sldMkLst>
        <pc:spChg chg="mod">
          <ac:chgData name="Morgan SENECHAL" userId="S::morgan.senechal@efrei.net::03a3e9f3-dd4c-4d2b-8826-402b7c4c8b8f" providerId="AD" clId="Web-{8DA8A71C-6978-440D-91B2-FFDA9DA7CB28}" dt="2022-05-31T10:06:26.687" v="16" actId="20577"/>
          <ac:spMkLst>
            <pc:docMk/>
            <pc:sldMk cId="4075981622" sldId="265"/>
            <ac:spMk id="2" creationId="{91CB2FD9-7C71-6231-A0B5-84879D7F2E81}"/>
          </ac:spMkLst>
        </pc:spChg>
      </pc:sldChg>
    </pc:docChg>
  </pc:docChgLst>
  <pc:docChgLst>
    <pc:chgData name="Guillaume CLAVIER" userId="84a67d2f-f370-41d6-9339-c5b24a385444" providerId="ADAL" clId="{494BF6E5-1AF9-480E-9663-D4FDF53AD8C9}"/>
    <pc:docChg chg="undo custSel modSld">
      <pc:chgData name="Guillaume CLAVIER" userId="84a67d2f-f370-41d6-9339-c5b24a385444" providerId="ADAL" clId="{494BF6E5-1AF9-480E-9663-D4FDF53AD8C9}" dt="2022-05-31T12:06:16.043" v="541" actId="404"/>
      <pc:docMkLst>
        <pc:docMk/>
      </pc:docMkLst>
      <pc:sldChg chg="addSp delSp modSp mod">
        <pc:chgData name="Guillaume CLAVIER" userId="84a67d2f-f370-41d6-9339-c5b24a385444" providerId="ADAL" clId="{494BF6E5-1AF9-480E-9663-D4FDF53AD8C9}" dt="2022-05-31T10:10:26.780" v="144" actId="1076"/>
        <pc:sldMkLst>
          <pc:docMk/>
          <pc:sldMk cId="4079849209" sldId="256"/>
        </pc:sldMkLst>
        <pc:spChg chg="mod">
          <ac:chgData name="Guillaume CLAVIER" userId="84a67d2f-f370-41d6-9339-c5b24a385444" providerId="ADAL" clId="{494BF6E5-1AF9-480E-9663-D4FDF53AD8C9}" dt="2022-05-31T10:10:13.517" v="143" actId="1076"/>
          <ac:spMkLst>
            <pc:docMk/>
            <pc:sldMk cId="4079849209" sldId="256"/>
            <ac:spMk id="2" creationId="{06CDD4C7-9C12-CF1F-C3FB-533EC599C0E7}"/>
          </ac:spMkLst>
        </pc:spChg>
        <pc:spChg chg="mod">
          <ac:chgData name="Guillaume CLAVIER" userId="84a67d2f-f370-41d6-9339-c5b24a385444" providerId="ADAL" clId="{494BF6E5-1AF9-480E-9663-D4FDF53AD8C9}" dt="2022-05-31T10:08:55.293" v="133" actId="1076"/>
          <ac:spMkLst>
            <pc:docMk/>
            <pc:sldMk cId="4079849209" sldId="256"/>
            <ac:spMk id="7" creationId="{CCB2E3AC-3FBE-F58D-4D40-8C202CC58FC0}"/>
          </ac:spMkLst>
        </pc:spChg>
        <pc:spChg chg="mod">
          <ac:chgData name="Guillaume CLAVIER" userId="84a67d2f-f370-41d6-9339-c5b24a385444" providerId="ADAL" clId="{494BF6E5-1AF9-480E-9663-D4FDF53AD8C9}" dt="2022-05-31T10:09:05.165" v="134" actId="1076"/>
          <ac:spMkLst>
            <pc:docMk/>
            <pc:sldMk cId="4079849209" sldId="256"/>
            <ac:spMk id="8" creationId="{C7B9E406-AC3D-AD14-AC25-A15653065B90}"/>
          </ac:spMkLst>
        </pc:spChg>
        <pc:spChg chg="add mod">
          <ac:chgData name="Guillaume CLAVIER" userId="84a67d2f-f370-41d6-9339-c5b24a385444" providerId="ADAL" clId="{494BF6E5-1AF9-480E-9663-D4FDF53AD8C9}" dt="2022-05-31T10:08:26.504" v="126" actId="403"/>
          <ac:spMkLst>
            <pc:docMk/>
            <pc:sldMk cId="4079849209" sldId="256"/>
            <ac:spMk id="9" creationId="{606DFCB7-4932-978C-CA00-BB27B943C549}"/>
          </ac:spMkLst>
        </pc:spChg>
        <pc:picChg chg="add mod">
          <ac:chgData name="Guillaume CLAVIER" userId="84a67d2f-f370-41d6-9339-c5b24a385444" providerId="ADAL" clId="{494BF6E5-1AF9-480E-9663-D4FDF53AD8C9}" dt="2022-05-31T10:09:44.868" v="140" actId="1076"/>
          <ac:picMkLst>
            <pc:docMk/>
            <pc:sldMk cId="4079849209" sldId="256"/>
            <ac:picMk id="4" creationId="{5A083AD1-7379-147F-0B0C-02FD7B39F949}"/>
          </ac:picMkLst>
        </pc:picChg>
        <pc:picChg chg="add mod">
          <ac:chgData name="Guillaume CLAVIER" userId="84a67d2f-f370-41d6-9339-c5b24a385444" providerId="ADAL" clId="{494BF6E5-1AF9-480E-9663-D4FDF53AD8C9}" dt="2022-05-31T10:10:26.780" v="144" actId="1076"/>
          <ac:picMkLst>
            <pc:docMk/>
            <pc:sldMk cId="4079849209" sldId="256"/>
            <ac:picMk id="6" creationId="{6B5A9EC2-EBA3-66EC-8A02-0C84F4B0C247}"/>
          </ac:picMkLst>
        </pc:picChg>
        <pc:picChg chg="del mod">
          <ac:chgData name="Guillaume CLAVIER" userId="84a67d2f-f370-41d6-9339-c5b24a385444" providerId="ADAL" clId="{494BF6E5-1AF9-480E-9663-D4FDF53AD8C9}" dt="2022-05-31T10:00:43.219" v="27" actId="478"/>
          <ac:picMkLst>
            <pc:docMk/>
            <pc:sldMk cId="4079849209" sldId="256"/>
            <ac:picMk id="10" creationId="{8BAF403F-5E87-F65A-30B6-515617DF4D39}"/>
          </ac:picMkLst>
        </pc:picChg>
        <pc:picChg chg="del mod">
          <ac:chgData name="Guillaume CLAVIER" userId="84a67d2f-f370-41d6-9339-c5b24a385444" providerId="ADAL" clId="{494BF6E5-1AF9-480E-9663-D4FDF53AD8C9}" dt="2022-05-31T09:58:17.726" v="14" actId="478"/>
          <ac:picMkLst>
            <pc:docMk/>
            <pc:sldMk cId="4079849209" sldId="256"/>
            <ac:picMk id="12" creationId="{F21A41F9-3ECA-004F-CDAA-5CEAA9647851}"/>
          </ac:picMkLst>
        </pc:picChg>
      </pc:sldChg>
      <pc:sldChg chg="addSp delSp modSp mod">
        <pc:chgData name="Guillaume CLAVIER" userId="84a67d2f-f370-41d6-9339-c5b24a385444" providerId="ADAL" clId="{494BF6E5-1AF9-480E-9663-D4FDF53AD8C9}" dt="2022-05-31T12:06:03.702" v="539" actId="20577"/>
        <pc:sldMkLst>
          <pc:docMk/>
          <pc:sldMk cId="4044006957" sldId="257"/>
        </pc:sldMkLst>
        <pc:spChg chg="mod">
          <ac:chgData name="Guillaume CLAVIER" userId="84a67d2f-f370-41d6-9339-c5b24a385444" providerId="ADAL" clId="{494BF6E5-1AF9-480E-9663-D4FDF53AD8C9}" dt="2022-05-31T12:06:03.702" v="539" actId="20577"/>
          <ac:spMkLst>
            <pc:docMk/>
            <pc:sldMk cId="4044006957" sldId="257"/>
            <ac:spMk id="2" creationId="{1C1B3EF3-4C09-851B-46C7-635C7B0F7461}"/>
          </ac:spMkLst>
        </pc:spChg>
        <pc:spChg chg="add mod">
          <ac:chgData name="Guillaume CLAVIER" userId="84a67d2f-f370-41d6-9339-c5b24a385444" providerId="ADAL" clId="{494BF6E5-1AF9-480E-9663-D4FDF53AD8C9}" dt="2022-05-31T10:25:16.917" v="521" actId="1076"/>
          <ac:spMkLst>
            <pc:docMk/>
            <pc:sldMk cId="4044006957" sldId="257"/>
            <ac:spMk id="5" creationId="{12364808-6153-6D56-CAC5-359A4A88AF52}"/>
          </ac:spMkLst>
        </pc:spChg>
        <pc:spChg chg="add mod">
          <ac:chgData name="Guillaume CLAVIER" userId="84a67d2f-f370-41d6-9339-c5b24a385444" providerId="ADAL" clId="{494BF6E5-1AF9-480E-9663-D4FDF53AD8C9}" dt="2022-05-31T10:16:35.977" v="217" actId="207"/>
          <ac:spMkLst>
            <pc:docMk/>
            <pc:sldMk cId="4044006957" sldId="257"/>
            <ac:spMk id="6" creationId="{181A008B-F6D9-0E7B-8930-E6CA3620BC2E}"/>
          </ac:spMkLst>
        </pc:spChg>
        <pc:picChg chg="add del mod">
          <ac:chgData name="Guillaume CLAVIER" userId="84a67d2f-f370-41d6-9339-c5b24a385444" providerId="ADAL" clId="{494BF6E5-1AF9-480E-9663-D4FDF53AD8C9}" dt="2022-05-31T10:14:14.162" v="191" actId="478"/>
          <ac:picMkLst>
            <pc:docMk/>
            <pc:sldMk cId="4044006957" sldId="257"/>
            <ac:picMk id="3" creationId="{FB370011-5134-DBF5-3D90-C6E40E740896}"/>
          </ac:picMkLst>
        </pc:picChg>
        <pc:picChg chg="add del mod">
          <ac:chgData name="Guillaume CLAVIER" userId="84a67d2f-f370-41d6-9339-c5b24a385444" providerId="ADAL" clId="{494BF6E5-1AF9-480E-9663-D4FDF53AD8C9}" dt="2022-05-31T10:17:01.734" v="220" actId="478"/>
          <ac:picMkLst>
            <pc:docMk/>
            <pc:sldMk cId="4044006957" sldId="257"/>
            <ac:picMk id="4" creationId="{5ECF1F1E-7CAA-7E4E-B887-C4A0BCBDD10C}"/>
          </ac:picMkLst>
        </pc:picChg>
      </pc:sldChg>
      <pc:sldChg chg="addSp delSp modSp mod">
        <pc:chgData name="Guillaume CLAVIER" userId="84a67d2f-f370-41d6-9339-c5b24a385444" providerId="ADAL" clId="{494BF6E5-1AF9-480E-9663-D4FDF53AD8C9}" dt="2022-05-31T10:15:07.199" v="198" actId="478"/>
        <pc:sldMkLst>
          <pc:docMk/>
          <pc:sldMk cId="4209566728" sldId="258"/>
        </pc:sldMkLst>
        <pc:spChg chg="mod">
          <ac:chgData name="Guillaume CLAVIER" userId="84a67d2f-f370-41d6-9339-c5b24a385444" providerId="ADAL" clId="{494BF6E5-1AF9-480E-9663-D4FDF53AD8C9}" dt="2022-05-31T10:12:59.784" v="157" actId="1076"/>
          <ac:spMkLst>
            <pc:docMk/>
            <pc:sldMk cId="4209566728" sldId="258"/>
            <ac:spMk id="6" creationId="{BBD4F7B2-ABAD-D1E3-A984-2EEB4A89D917}"/>
          </ac:spMkLst>
        </pc:spChg>
        <pc:spChg chg="add mod">
          <ac:chgData name="Guillaume CLAVIER" userId="84a67d2f-f370-41d6-9339-c5b24a385444" providerId="ADAL" clId="{494BF6E5-1AF9-480E-9663-D4FDF53AD8C9}" dt="2022-05-31T10:14:46.448" v="196"/>
          <ac:spMkLst>
            <pc:docMk/>
            <pc:sldMk cId="4209566728" sldId="258"/>
            <ac:spMk id="8" creationId="{0DEBFCD4-72A5-BF43-7BFB-058DE05C1D01}"/>
          </ac:spMkLst>
        </pc:spChg>
        <pc:spChg chg="del mod">
          <ac:chgData name="Guillaume CLAVIER" userId="84a67d2f-f370-41d6-9339-c5b24a385444" providerId="ADAL" clId="{494BF6E5-1AF9-480E-9663-D4FDF53AD8C9}" dt="2022-05-31T10:13:09.436" v="161" actId="478"/>
          <ac:spMkLst>
            <pc:docMk/>
            <pc:sldMk cId="4209566728" sldId="258"/>
            <ac:spMk id="9" creationId="{75533805-6DD2-C4BD-2CE4-E00DF8FDDF02}"/>
          </ac:spMkLst>
        </pc:spChg>
        <pc:spChg chg="add del mod">
          <ac:chgData name="Guillaume CLAVIER" userId="84a67d2f-f370-41d6-9339-c5b24a385444" providerId="ADAL" clId="{494BF6E5-1AF9-480E-9663-D4FDF53AD8C9}" dt="2022-05-31T10:15:07.199" v="198" actId="478"/>
          <ac:spMkLst>
            <pc:docMk/>
            <pc:sldMk cId="4209566728" sldId="258"/>
            <ac:spMk id="10" creationId="{BD75B647-92FC-69D9-0366-0404129FA7E8}"/>
          </ac:spMkLst>
        </pc:spChg>
        <pc:spChg chg="mod">
          <ac:chgData name="Guillaume CLAVIER" userId="84a67d2f-f370-41d6-9339-c5b24a385444" providerId="ADAL" clId="{494BF6E5-1AF9-480E-9663-D4FDF53AD8C9}" dt="2022-05-31T10:13:35.336" v="184" actId="1076"/>
          <ac:spMkLst>
            <pc:docMk/>
            <pc:sldMk cId="4209566728" sldId="258"/>
            <ac:spMk id="11" creationId="{C8DC4128-3A07-5567-703A-19A67BBC03CC}"/>
          </ac:spMkLst>
        </pc:spChg>
        <pc:picChg chg="mod">
          <ac:chgData name="Guillaume CLAVIER" userId="84a67d2f-f370-41d6-9339-c5b24a385444" providerId="ADAL" clId="{494BF6E5-1AF9-480E-9663-D4FDF53AD8C9}" dt="2022-05-31T10:12:52.512" v="155" actId="1076"/>
          <ac:picMkLst>
            <pc:docMk/>
            <pc:sldMk cId="4209566728" sldId="258"/>
            <ac:picMk id="3" creationId="{14AB30C8-6433-673C-99DF-0C72FFEE8E78}"/>
          </ac:picMkLst>
        </pc:picChg>
        <pc:picChg chg="mod">
          <ac:chgData name="Guillaume CLAVIER" userId="84a67d2f-f370-41d6-9339-c5b24a385444" providerId="ADAL" clId="{494BF6E5-1AF9-480E-9663-D4FDF53AD8C9}" dt="2022-05-31T10:12:50.584" v="154" actId="1076"/>
          <ac:picMkLst>
            <pc:docMk/>
            <pc:sldMk cId="4209566728" sldId="258"/>
            <ac:picMk id="5" creationId="{15B5160D-0FEE-CA54-6023-D0CF5A04BC91}"/>
          </ac:picMkLst>
        </pc:picChg>
        <pc:picChg chg="add del mod">
          <ac:chgData name="Guillaume CLAVIER" userId="84a67d2f-f370-41d6-9339-c5b24a385444" providerId="ADAL" clId="{494BF6E5-1AF9-480E-9663-D4FDF53AD8C9}" dt="2022-05-31T10:14:05.872" v="189" actId="478"/>
          <ac:picMkLst>
            <pc:docMk/>
            <pc:sldMk cId="4209566728" sldId="258"/>
            <ac:picMk id="7" creationId="{9B182A15-5D79-91D3-159B-E65C1B11AB53}"/>
          </ac:picMkLst>
        </pc:picChg>
      </pc:sldChg>
      <pc:sldChg chg="addSp delSp modSp mod">
        <pc:chgData name="Guillaume CLAVIER" userId="84a67d2f-f370-41d6-9339-c5b24a385444" providerId="ADAL" clId="{494BF6E5-1AF9-480E-9663-D4FDF53AD8C9}" dt="2022-05-31T12:06:16.043" v="541" actId="404"/>
        <pc:sldMkLst>
          <pc:docMk/>
          <pc:sldMk cId="3791864050" sldId="264"/>
        </pc:sldMkLst>
        <pc:spChg chg="add mod">
          <ac:chgData name="Guillaume CLAVIER" userId="84a67d2f-f370-41d6-9339-c5b24a385444" providerId="ADAL" clId="{494BF6E5-1AF9-480E-9663-D4FDF53AD8C9}" dt="2022-05-31T10:22:18.003" v="461" actId="207"/>
          <ac:spMkLst>
            <pc:docMk/>
            <pc:sldMk cId="3791864050" sldId="264"/>
            <ac:spMk id="4" creationId="{4E0B79F1-D8AC-F0AE-30CD-140AE0C0B917}"/>
          </ac:spMkLst>
        </pc:spChg>
        <pc:spChg chg="add mod">
          <ac:chgData name="Guillaume CLAVIER" userId="84a67d2f-f370-41d6-9339-c5b24a385444" providerId="ADAL" clId="{494BF6E5-1AF9-480E-9663-D4FDF53AD8C9}" dt="2022-05-31T10:25:19.305" v="522"/>
          <ac:spMkLst>
            <pc:docMk/>
            <pc:sldMk cId="3791864050" sldId="264"/>
            <ac:spMk id="5" creationId="{18CC97D4-206D-034B-95D6-7F62FDA8A0C4}"/>
          </ac:spMkLst>
        </pc:spChg>
        <pc:spChg chg="del mod">
          <ac:chgData name="Guillaume CLAVIER" userId="84a67d2f-f370-41d6-9339-c5b24a385444" providerId="ADAL" clId="{494BF6E5-1AF9-480E-9663-D4FDF53AD8C9}" dt="2022-05-31T10:22:23.388" v="463" actId="478"/>
          <ac:spMkLst>
            <pc:docMk/>
            <pc:sldMk cId="3791864050" sldId="264"/>
            <ac:spMk id="6" creationId="{FBAA1D25-67F8-AA18-170B-28841109FB0D}"/>
          </ac:spMkLst>
        </pc:spChg>
        <pc:spChg chg="mod">
          <ac:chgData name="Guillaume CLAVIER" userId="84a67d2f-f370-41d6-9339-c5b24a385444" providerId="ADAL" clId="{494BF6E5-1AF9-480E-9663-D4FDF53AD8C9}" dt="2022-05-31T12:06:16.043" v="541" actId="404"/>
          <ac:spMkLst>
            <pc:docMk/>
            <pc:sldMk cId="3791864050" sldId="264"/>
            <ac:spMk id="7" creationId="{DC54429F-3461-D335-86AC-6C98B79B9594}"/>
          </ac:spMkLst>
        </pc:spChg>
      </pc:sldChg>
    </pc:docChg>
  </pc:docChgLst>
  <pc:docChgLst>
    <pc:chgData name="Morgan SENECHAL" userId="S::morgan.senechal@efrei.net::03a3e9f3-dd4c-4d2b-8826-402b7c4c8b8f" providerId="AD" clId="Web-{941FCA38-011B-40B6-83E8-4FC312A4E3EE}"/>
    <pc:docChg chg="delSld modSld">
      <pc:chgData name="Morgan SENECHAL" userId="S::morgan.senechal@efrei.net::03a3e9f3-dd4c-4d2b-8826-402b7c4c8b8f" providerId="AD" clId="Web-{941FCA38-011B-40B6-83E8-4FC312A4E3EE}" dt="2022-05-31T10:02:34.135" v="10"/>
      <pc:docMkLst>
        <pc:docMk/>
      </pc:docMkLst>
      <pc:sldChg chg="modSp">
        <pc:chgData name="Morgan SENECHAL" userId="S::morgan.senechal@efrei.net::03a3e9f3-dd4c-4d2b-8826-402b7c4c8b8f" providerId="AD" clId="Web-{941FCA38-011B-40B6-83E8-4FC312A4E3EE}" dt="2022-05-31T09:59:00.740" v="4" actId="1076"/>
        <pc:sldMkLst>
          <pc:docMk/>
          <pc:sldMk cId="4209566728" sldId="258"/>
        </pc:sldMkLst>
        <pc:spChg chg="mod">
          <ac:chgData name="Morgan SENECHAL" userId="S::morgan.senechal@efrei.net::03a3e9f3-dd4c-4d2b-8826-402b7c4c8b8f" providerId="AD" clId="Web-{941FCA38-011B-40B6-83E8-4FC312A4E3EE}" dt="2022-05-31T09:59:00.740" v="4" actId="1076"/>
          <ac:spMkLst>
            <pc:docMk/>
            <pc:sldMk cId="4209566728" sldId="258"/>
            <ac:spMk id="9" creationId="{75533805-6DD2-C4BD-2CE4-E00DF8FDDF02}"/>
          </ac:spMkLst>
        </pc:spChg>
      </pc:sldChg>
      <pc:sldChg chg="del">
        <pc:chgData name="Morgan SENECHAL" userId="S::morgan.senechal@efrei.net::03a3e9f3-dd4c-4d2b-8826-402b7c4c8b8f" providerId="AD" clId="Web-{941FCA38-011B-40B6-83E8-4FC312A4E3EE}" dt="2022-05-31T10:02:34.135" v="10"/>
        <pc:sldMkLst>
          <pc:docMk/>
          <pc:sldMk cId="1756269004" sldId="259"/>
        </pc:sldMkLst>
      </pc:sldChg>
      <pc:sldChg chg="del">
        <pc:chgData name="Morgan SENECHAL" userId="S::morgan.senechal@efrei.net::03a3e9f3-dd4c-4d2b-8826-402b7c4c8b8f" providerId="AD" clId="Web-{941FCA38-011B-40B6-83E8-4FC312A4E3EE}" dt="2022-05-31T10:02:00.150" v="9"/>
        <pc:sldMkLst>
          <pc:docMk/>
          <pc:sldMk cId="2403276133" sldId="262"/>
        </pc:sldMkLst>
      </pc:sldChg>
      <pc:sldChg chg="del">
        <pc:chgData name="Morgan SENECHAL" userId="S::morgan.senechal@efrei.net::03a3e9f3-dd4c-4d2b-8826-402b7c4c8b8f" providerId="AD" clId="Web-{941FCA38-011B-40B6-83E8-4FC312A4E3EE}" dt="2022-05-31T10:01:55.618" v="7"/>
        <pc:sldMkLst>
          <pc:docMk/>
          <pc:sldMk cId="4160592997" sldId="263"/>
        </pc:sldMkLst>
      </pc:sldChg>
      <pc:sldChg chg="del">
        <pc:chgData name="Morgan SENECHAL" userId="S::morgan.senechal@efrei.net::03a3e9f3-dd4c-4d2b-8826-402b7c4c8b8f" providerId="AD" clId="Web-{941FCA38-011B-40B6-83E8-4FC312A4E3EE}" dt="2022-05-31T10:01:52.806" v="6"/>
        <pc:sldMkLst>
          <pc:docMk/>
          <pc:sldMk cId="2986026905" sldId="266"/>
        </pc:sldMkLst>
      </pc:sldChg>
      <pc:sldChg chg="del">
        <pc:chgData name="Morgan SENECHAL" userId="S::morgan.senechal@efrei.net::03a3e9f3-dd4c-4d2b-8826-402b7c4c8b8f" providerId="AD" clId="Web-{941FCA38-011B-40B6-83E8-4FC312A4E3EE}" dt="2022-05-31T10:01:50.181" v="5"/>
        <pc:sldMkLst>
          <pc:docMk/>
          <pc:sldMk cId="1885863441" sldId="267"/>
        </pc:sldMkLst>
      </pc:sldChg>
      <pc:sldChg chg="del">
        <pc:chgData name="Morgan SENECHAL" userId="S::morgan.senechal@efrei.net::03a3e9f3-dd4c-4d2b-8826-402b7c4c8b8f" providerId="AD" clId="Web-{941FCA38-011B-40B6-83E8-4FC312A4E3EE}" dt="2022-05-31T10:01:57.759" v="8"/>
        <pc:sldMkLst>
          <pc:docMk/>
          <pc:sldMk cId="2607172687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B8EBB-6817-7ECD-9101-9B50E250A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A66FA6-DD45-785A-C600-8DCF95AFA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C6FA4-49D9-6D30-42FA-2EC25872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8119A8-C8FE-C5B1-9698-4B725AFC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C1AFB2-91CA-4451-C7EB-96BAE0B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8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9E589-0784-7E8C-63D1-B90AEDEA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1F4A53-9A08-469B-3D26-198E14B12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01382-0063-A9FF-0166-966CE552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31E5EB-0B2A-3D36-13ED-C45DF58B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F5A6AE-0696-4A9A-8BDB-06427B37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7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FF59CA-C6BA-12FD-C4D8-538508AF6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FA9B26-C475-FD19-63FD-5B392F120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EB65B-25F6-D3B5-61DE-001EBFBC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4489B-C006-47E7-23DA-32AD0B3C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649377-A404-0FA9-62B7-F17E2936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12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71EFC-EFEC-172B-A959-5E5B3B8C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CDA42-93D6-3945-F1A5-FF6D2083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1AFEA-F445-1BBE-76A2-0A676C4D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436BE7-A018-483E-F8F5-EA42B1AB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B5A74D-A977-8469-9F8C-A056AB29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98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9927F-655E-98FA-1404-BB2FB748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6705E9-2D18-8961-400C-E542D5AD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93CBA-8AD9-AF85-8679-7611537E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876D3B-216D-B0F3-E311-1C1BEED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C7A735-642C-5BBC-6554-EB11ECFE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30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D7822-FA3A-5311-376E-3A0A1744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41F43-6B9D-DC1A-A4BA-5F57DA63F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19B44E-ACF8-1EC8-01EA-B3939424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E4FE1E-D36E-693E-76BC-FBB971C6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B0322-9373-18FE-992F-645A9B9F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73087F-3376-AAC3-78CE-D5089889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96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66F18-A138-A38C-30F9-43BE7C53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F3DAA-1836-FA8D-0B67-81AF5501F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E86022-0A24-1DAE-68B1-8E5C87169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07525E-5476-F38F-81F3-EC1304F19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3C7F74-8BC2-759C-7C40-0F635F3C4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FC45DA-B1F2-A811-F068-B432BE5E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59C53D-8C14-4B8C-3959-94A0D1E0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8844AE-B94D-99E7-2612-7A24499E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11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C827-60E7-BAB7-7B67-2AC3B594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872C0E-CA73-7037-81D2-626DB7C8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CAA47A-73BB-940B-8CCD-BAA7EAD2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F62839-CC4C-F00C-BAAF-700DB1BF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59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FF5398-F9CF-EA5C-2F0B-45609AA4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4CD8EB-921E-BC49-B892-98BA218A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860BD-F188-C2E2-0105-14493898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49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39468-0255-1CEC-7C0A-F630EC9F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0BDE6-6BB8-3459-24A9-3EE48A41D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DF05D7-D9F5-F10B-7A52-C1546983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E21E88-1B82-D875-6936-260FEFC9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05B46-0147-ED20-2984-EC148E21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CCCE4A-73E7-34C1-471E-68673F77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40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D8B59-6472-5947-41F5-A3E0B7C2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B851FB-6F00-2D6F-8937-EDF9933EA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C8F905-1F3F-F1A6-1FAF-E7F5D48F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3E150C-91F7-8242-CDE0-EC861FDF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B2FB4A-4350-996A-B896-33ECF253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5FCC39-7B86-A38D-A08E-88170993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47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216953-DE7B-480D-7CFE-94C665DC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0F30-4619-1C35-AF93-F8BDBD76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8F3B66-0FE5-F241-02AA-A5F3EC90F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5991-F652-461A-A8CD-CFA26156676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18D40-98BA-3B56-2B55-C7C1C1B26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31A9B2-016E-0C80-06A7-80F4B271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357A-1B38-4564-8C72-8ED4BBAE0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68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CAB46E0A-1F05-E1FF-1DD0-BF21276F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6CDD4C7-9C12-CF1F-C3FB-533EC599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491" y="1766881"/>
            <a:ext cx="5811018" cy="1243295"/>
          </a:xfrm>
        </p:spPr>
        <p:txBody>
          <a:bodyPr>
            <a:noAutofit/>
          </a:bodyPr>
          <a:lstStyle/>
          <a:p>
            <a:r>
              <a:rPr lang="fr-FR" sz="7000" b="1">
                <a:latin typeface="Impact" panose="020B0806030902050204" pitchFamily="34" charset="0"/>
                <a:cs typeface="Calibri Light"/>
              </a:rPr>
              <a:t>Projet Web</a:t>
            </a:r>
            <a:endParaRPr lang="fr-FR" sz="7000" b="1">
              <a:latin typeface="Impact" panose="020B080603090205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B2E3AC-3FBE-F58D-4D40-8C202CC58FC0}"/>
              </a:ext>
            </a:extLst>
          </p:cNvPr>
          <p:cNvSpPr txBox="1"/>
          <p:nvPr/>
        </p:nvSpPr>
        <p:spPr>
          <a:xfrm>
            <a:off x="62895" y="71209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latin typeface="Avenir Next LT Pro Demi" panose="020B0704020202020204" pitchFamily="34" charset="0"/>
                <a:cs typeface="Aharoni" panose="02010803020104030203" pitchFamily="2" charset="-79"/>
              </a:rPr>
              <a:t>SENECHAL Morgan</a:t>
            </a:r>
          </a:p>
          <a:p>
            <a:r>
              <a:rPr lang="fr-FR" sz="2000">
                <a:latin typeface="Avenir Next LT Pro Demi" panose="020B0704020202020204" pitchFamily="34" charset="0"/>
                <a:cs typeface="Aharoni" panose="02010803020104030203" pitchFamily="2" charset="-79"/>
              </a:rPr>
              <a:t>SAVORY Edwin</a:t>
            </a:r>
          </a:p>
          <a:p>
            <a:r>
              <a:rPr lang="fr-FR" sz="2000">
                <a:latin typeface="Avenir Next LT Pro Demi" panose="020B0704020202020204" pitchFamily="34" charset="0"/>
                <a:cs typeface="Aharoni" panose="02010803020104030203" pitchFamily="2" charset="-79"/>
              </a:rPr>
              <a:t>CLAVIER Guillaume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B9E406-AC3D-AD14-AC25-A15653065B90}"/>
              </a:ext>
            </a:extLst>
          </p:cNvPr>
          <p:cNvSpPr txBox="1"/>
          <p:nvPr/>
        </p:nvSpPr>
        <p:spPr>
          <a:xfrm>
            <a:off x="9881809" y="6386681"/>
            <a:ext cx="22472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2000">
                <a:latin typeface="Avenir Next LT Pro Demi" panose="020B0704020202020204" pitchFamily="34" charset="0"/>
              </a:rPr>
              <a:t>Sarah MALAEB</a:t>
            </a:r>
            <a:endParaRPr lang="fr-FR" sz="2000">
              <a:latin typeface="Avenir Next LT Pro Demi" panose="020B0704020202020204" pitchFamily="34" charset="0"/>
              <a:cs typeface="Calibri"/>
            </a:endParaRPr>
          </a:p>
        </p:txBody>
      </p:sp>
      <p:pic>
        <p:nvPicPr>
          <p:cNvPr id="4" name="Image 3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5A083AD1-7379-147F-0B0C-02FD7B39F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36" y="71209"/>
            <a:ext cx="3109169" cy="1015663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5A9EC2-EBA3-66EC-8A02-0C84F4B0C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14" y="2534282"/>
            <a:ext cx="5254171" cy="262708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06DFCB7-4932-978C-CA00-BB27B943C549}"/>
              </a:ext>
            </a:extLst>
          </p:cNvPr>
          <p:cNvSpPr txBox="1"/>
          <p:nvPr/>
        </p:nvSpPr>
        <p:spPr>
          <a:xfrm>
            <a:off x="62895" y="6386681"/>
            <a:ext cx="464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Avenir Next LT Pro Demi" panose="020B0704020202020204" pitchFamily="34" charset="0"/>
              </a:rPr>
              <a:t>TI402 – Programmation Web</a:t>
            </a:r>
          </a:p>
        </p:txBody>
      </p:sp>
    </p:spTree>
    <p:extLst>
      <p:ext uri="{BB962C8B-B14F-4D97-AF65-F5344CB8AC3E}">
        <p14:creationId xmlns:p14="http://schemas.microsoft.com/office/powerpoint/2010/main" val="407984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59B164E8-46A6-737F-6E7E-5E9E4F28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pic>
        <p:nvPicPr>
          <p:cNvPr id="5" name="Image 4" descr="Une image contenant personne, homme, cravate, portant&#10;&#10;Description générée automatiquement">
            <a:extLst>
              <a:ext uri="{FF2B5EF4-FFF2-40B4-BE49-F238E27FC236}">
                <a16:creationId xmlns:a16="http://schemas.microsoft.com/office/drawing/2014/main" id="{15B5160D-0FEE-CA54-6023-D0CF5A04B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605" y="962091"/>
            <a:ext cx="3595481" cy="4744368"/>
          </a:xfrm>
          <a:prstGeom prst="roundRect">
            <a:avLst>
              <a:gd name="adj" fmla="val 632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BD4F7B2-ABAD-D1E3-A984-2EEB4A89D917}"/>
              </a:ext>
            </a:extLst>
          </p:cNvPr>
          <p:cNvSpPr txBox="1"/>
          <p:nvPr/>
        </p:nvSpPr>
        <p:spPr>
          <a:xfrm>
            <a:off x="8887929" y="5882119"/>
            <a:ext cx="1912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i="1">
                <a:latin typeface="Avenir Next LT Pro Demi" panose="020B0704020202020204" pitchFamily="34" charset="0"/>
              </a:rPr>
              <a:t>Georges Lucas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8DC4128-3A07-5567-703A-19A67BBC03CC}"/>
              </a:ext>
            </a:extLst>
          </p:cNvPr>
          <p:cNvSpPr/>
          <p:nvPr/>
        </p:nvSpPr>
        <p:spPr>
          <a:xfrm>
            <a:off x="549914" y="577370"/>
            <a:ext cx="4968631" cy="769441"/>
          </a:xfrm>
          <a:prstGeom prst="roundRect">
            <a:avLst>
              <a:gd name="adj" fmla="val 2292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>
                <a:latin typeface="Impact" panose="020B0806030902050204" pitchFamily="34" charset="0"/>
              </a:rPr>
              <a:t>INTRODUCTION</a:t>
            </a:r>
            <a:endParaRPr lang="fr-FR">
              <a:latin typeface="Impact" panose="020B0806030902050204" pitchFamily="34" charset="0"/>
            </a:endParaRPr>
          </a:p>
        </p:txBody>
      </p:sp>
      <p:pic>
        <p:nvPicPr>
          <p:cNvPr id="3" name="Image 2" descr="Une image contenant texte, nuit, plusieurs&#10;&#10;Description générée automatiquement">
            <a:extLst>
              <a:ext uri="{FF2B5EF4-FFF2-40B4-BE49-F238E27FC236}">
                <a16:creationId xmlns:a16="http://schemas.microsoft.com/office/drawing/2014/main" id="{14AB30C8-6433-673C-99DF-0C72FFEE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4" y="1771297"/>
            <a:ext cx="7000446" cy="3935162"/>
          </a:xfrm>
          <a:prstGeom prst="roundRect">
            <a:avLst>
              <a:gd name="adj" fmla="val 474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EBFCD4-72A5-BF43-7BFB-058DE05C1D01}"/>
              </a:ext>
            </a:extLst>
          </p:cNvPr>
          <p:cNvSpPr txBox="1"/>
          <p:nvPr/>
        </p:nvSpPr>
        <p:spPr>
          <a:xfrm>
            <a:off x="62895" y="6386681"/>
            <a:ext cx="464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Avenir Next LT Pro Demi" panose="020B0704020202020204" pitchFamily="34" charset="0"/>
              </a:rPr>
              <a:t>TI402 – Programmation Web</a:t>
            </a:r>
          </a:p>
        </p:txBody>
      </p:sp>
    </p:spTree>
    <p:extLst>
      <p:ext uri="{BB962C8B-B14F-4D97-AF65-F5344CB8AC3E}">
        <p14:creationId xmlns:p14="http://schemas.microsoft.com/office/powerpoint/2010/main" val="42095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1107A4E5-E3F4-66DD-B501-1D0310ABD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C1B3EF3-4C09-851B-46C7-635C7B0F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580" y="1370289"/>
            <a:ext cx="9621762" cy="4992913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  <a:t>Les Fonctionnalités de notre site</a:t>
            </a:r>
            <a:br>
              <a:rPr lang="fr-FR" b="1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</a:br>
            <a:r>
              <a:rPr lang="fr-FR" b="1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  <a:t>	</a:t>
            </a:r>
            <a:r>
              <a:rPr lang="fr-FR" sz="36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  <a:t>- </a:t>
            </a:r>
            <a:r>
              <a:rPr lang="fr-FR" sz="32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  <a:t>Barre de navigation</a:t>
            </a:r>
            <a:br>
              <a:rPr lang="fr-FR" sz="32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</a:br>
            <a:r>
              <a:rPr lang="fr-FR" sz="32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  <a:t>	- Page d’accueil</a:t>
            </a:r>
            <a:br>
              <a:rPr lang="fr-FR" sz="32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</a:br>
            <a:r>
              <a:rPr lang="fr-FR" sz="32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  <a:t>	- Pages de contenus</a:t>
            </a:r>
            <a:br>
              <a:rPr lang="fr-FR" sz="32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</a:br>
            <a:r>
              <a:rPr lang="fr-FR" sz="32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  <a:t>	- Page « A propos »</a:t>
            </a:r>
            <a:br>
              <a:rPr lang="fr-FR" sz="32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</a:br>
            <a:r>
              <a:rPr lang="fr-FR" sz="32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  <a:t>	- Bas de page</a:t>
            </a:r>
            <a:br>
              <a:rPr lang="fr-FR" sz="32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</a:br>
            <a:r>
              <a:rPr lang="fr-FR" sz="3200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  <a:t>	- Responsive design</a:t>
            </a:r>
            <a:br>
              <a:rPr lang="fr-FR" dirty="0">
                <a:latin typeface="Avenir Next LT Pro"/>
                <a:cs typeface="Calibri Light" panose="020F0302020204030204"/>
              </a:rPr>
            </a:br>
            <a:r>
              <a:rPr lang="fr-FR" sz="4000" b="1" dirty="0">
                <a:solidFill>
                  <a:srgbClr val="002060"/>
                </a:solidFill>
                <a:latin typeface="Avenir Next LT Pro"/>
                <a:cs typeface="Calibri Light" panose="020F0302020204030204"/>
              </a:rPr>
              <a:t>Le code source du site  </a:t>
            </a:r>
            <a:endParaRPr lang="fr-FR" b="1" dirty="0">
              <a:solidFill>
                <a:srgbClr val="002060"/>
              </a:solidFill>
              <a:latin typeface="Avenir Next LT Pro"/>
              <a:cs typeface="Calibri Light" panose="020F03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364808-6153-6D56-CAC5-359A4A88AF52}"/>
              </a:ext>
            </a:extLst>
          </p:cNvPr>
          <p:cNvSpPr txBox="1"/>
          <p:nvPr/>
        </p:nvSpPr>
        <p:spPr>
          <a:xfrm>
            <a:off x="62895" y="6386681"/>
            <a:ext cx="464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Avenir Next LT Pro Demi" panose="020B0704020202020204" pitchFamily="34" charset="0"/>
              </a:rPr>
              <a:t>TI402 – Programmation Web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81A008B-F6D9-0E7B-8930-E6CA3620BC2E}"/>
              </a:ext>
            </a:extLst>
          </p:cNvPr>
          <p:cNvSpPr/>
          <p:nvPr/>
        </p:nvSpPr>
        <p:spPr>
          <a:xfrm>
            <a:off x="549914" y="577370"/>
            <a:ext cx="4968631" cy="769441"/>
          </a:xfrm>
          <a:prstGeom prst="roundRect">
            <a:avLst>
              <a:gd name="adj" fmla="val 22922"/>
            </a:avLst>
          </a:prstGeom>
          <a:solidFill>
            <a:srgbClr val="7A9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>
                <a:solidFill>
                  <a:srgbClr val="FFFFFF"/>
                </a:solidFill>
                <a:latin typeface="Impact" panose="020B0806030902050204" pitchFamily="34" charset="0"/>
              </a:rPr>
              <a:t>SOMMAIRE</a:t>
            </a:r>
            <a:endParaRPr lang="fr-FR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Une image contenant texte, pluie, nature&#10;&#10;Description générée automatiquement">
            <a:extLst>
              <a:ext uri="{FF2B5EF4-FFF2-40B4-BE49-F238E27FC236}">
                <a16:creationId xmlns:a16="http://schemas.microsoft.com/office/drawing/2014/main" id="{F8BF8E5F-BAAE-0CCE-9481-6B241F4B82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32669" y="-8752935"/>
            <a:ext cx="15524669" cy="156109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54429F-3461-D335-86AC-6C98B79B9594}"/>
              </a:ext>
            </a:extLst>
          </p:cNvPr>
          <p:cNvSpPr txBox="1"/>
          <p:nvPr/>
        </p:nvSpPr>
        <p:spPr>
          <a:xfrm>
            <a:off x="1052267" y="2612723"/>
            <a:ext cx="1054948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>
                <a:latin typeface="Avenir Next LT Pro Demi" panose="020B0704020202020204" pitchFamily="34" charset="0"/>
                <a:cs typeface="Calibri"/>
              </a:rPr>
              <a:t>Projet très intéressant</a:t>
            </a:r>
            <a:endParaRPr lang="fr-FR" sz="2000" dirty="0">
              <a:latin typeface="Avenir Next LT Pro Demi" panose="020B0704020202020204" pitchFamily="34" charset="0"/>
            </a:endParaRPr>
          </a:p>
          <a:p>
            <a:pPr marL="285750" indent="-285750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endParaRPr lang="fr-FR" sz="2000" b="1" dirty="0">
              <a:solidFill>
                <a:srgbClr val="002060"/>
              </a:solidFill>
              <a:latin typeface="Avenir Next LT Pro Demi" panose="020B0704020202020204" pitchFamily="34" charset="0"/>
              <a:cs typeface="Calibri"/>
            </a:endParaRPr>
          </a:p>
          <a:p>
            <a:pPr marL="285750" indent="-285750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>
                <a:latin typeface="Avenir Next LT Pro Demi" panose="020B0704020202020204" pitchFamily="34" charset="0"/>
                <a:cs typeface="Calibri"/>
              </a:rPr>
              <a:t>Appliquer nos connaissances vues en cours de CM et TP</a:t>
            </a:r>
          </a:p>
          <a:p>
            <a:pPr marL="285750" indent="-285750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endParaRPr lang="fr-FR" sz="2000" dirty="0">
              <a:latin typeface="Avenir Next LT Pro Demi" panose="020B0704020202020204" pitchFamily="34" charset="0"/>
              <a:cs typeface="Calibri"/>
            </a:endParaRPr>
          </a:p>
          <a:p>
            <a:pPr marL="285750" indent="-285750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>
                <a:latin typeface="Avenir Next LT Pro Demi" panose="020B0704020202020204" pitchFamily="34" charset="0"/>
                <a:cs typeface="Calibri"/>
              </a:rPr>
              <a:t>Apprendre et acquérir de nouvelles notions sur les langages HTML, CSS et Javascript</a:t>
            </a:r>
          </a:p>
          <a:p>
            <a:pPr marL="285750" indent="-285750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endParaRPr lang="fr-FR" sz="2000" dirty="0">
              <a:latin typeface="Avenir Next LT Pro Demi" panose="020B0704020202020204" pitchFamily="34" charset="0"/>
              <a:cs typeface="Calibri"/>
            </a:endParaRPr>
          </a:p>
          <a:p>
            <a:pPr marL="285750" indent="-285750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>
                <a:latin typeface="Avenir Next LT Pro Demi" panose="020B0704020202020204" pitchFamily="34" charset="0"/>
                <a:cs typeface="Calibri"/>
              </a:rPr>
              <a:t>Découvrir les différentes possibilités est accessibilités de la programmation web</a:t>
            </a:r>
          </a:p>
          <a:p>
            <a:pPr marL="285750" indent="-285750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endParaRPr lang="fr-FR" sz="2000" dirty="0">
              <a:latin typeface="Avenir Next LT Pro Demi" panose="020B0704020202020204" pitchFamily="34" charset="0"/>
              <a:cs typeface="Calibri"/>
            </a:endParaRPr>
          </a:p>
          <a:p>
            <a:pPr marL="285750" indent="-285750"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endParaRPr lang="fr-FR" sz="2000" dirty="0">
              <a:latin typeface="Avenir Next LT Pro Demi" panose="020B0704020202020204" pitchFamily="34" charset="0"/>
              <a:cs typeface="Calibri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0B79F1-D8AC-F0AE-30CD-140AE0C0B917}"/>
              </a:ext>
            </a:extLst>
          </p:cNvPr>
          <p:cNvSpPr/>
          <p:nvPr/>
        </p:nvSpPr>
        <p:spPr>
          <a:xfrm>
            <a:off x="549914" y="577370"/>
            <a:ext cx="4968631" cy="769441"/>
          </a:xfrm>
          <a:prstGeom prst="roundRect">
            <a:avLst>
              <a:gd name="adj" fmla="val 22922"/>
            </a:avLst>
          </a:prstGeom>
          <a:solidFill>
            <a:srgbClr val="5782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>
                <a:solidFill>
                  <a:srgbClr val="FFFFFF"/>
                </a:solidFill>
                <a:latin typeface="Impact" panose="020B0806030902050204" pitchFamily="34" charset="0"/>
              </a:rPr>
              <a:t>CONCLUSION</a:t>
            </a:r>
            <a:endParaRPr lang="fr-FR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CC97D4-206D-034B-95D6-7F62FDA8A0C4}"/>
              </a:ext>
            </a:extLst>
          </p:cNvPr>
          <p:cNvSpPr txBox="1"/>
          <p:nvPr/>
        </p:nvSpPr>
        <p:spPr>
          <a:xfrm>
            <a:off x="62895" y="6386681"/>
            <a:ext cx="464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Avenir Next LT Pro Demi" panose="020B0704020202020204" pitchFamily="34" charset="0"/>
              </a:rPr>
              <a:t>TI402 – Programmation Web</a:t>
            </a:r>
          </a:p>
        </p:txBody>
      </p:sp>
    </p:spTree>
    <p:extLst>
      <p:ext uri="{BB962C8B-B14F-4D97-AF65-F5344CB8AC3E}">
        <p14:creationId xmlns:p14="http://schemas.microsoft.com/office/powerpoint/2010/main" val="37918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10000" decel="1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32383 0.5597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2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1BD0DC20D4E44E8C66099A5C415801" ma:contentTypeVersion="4" ma:contentTypeDescription="Crée un document." ma:contentTypeScope="" ma:versionID="3c0549d542b408ef6d01235773343cca">
  <xsd:schema xmlns:xsd="http://www.w3.org/2001/XMLSchema" xmlns:xs="http://www.w3.org/2001/XMLSchema" xmlns:p="http://schemas.microsoft.com/office/2006/metadata/properties" xmlns:ns2="4fe72717-4106-4f58-95c6-3d78f223ebdc" targetNamespace="http://schemas.microsoft.com/office/2006/metadata/properties" ma:root="true" ma:fieldsID="c4a2e82d3dc20d07814e345afaaf7209" ns2:_="">
    <xsd:import namespace="4fe72717-4106-4f58-95c6-3d78f223e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72717-4106-4f58-95c6-3d78f223eb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638BA2-62CD-4B2A-B6E6-611DF0931D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9CE2BA-BEE4-4E5B-95BD-02F8D48B470F}"/>
</file>

<file path=customXml/itemProps3.xml><?xml version="1.0" encoding="utf-8"?>
<ds:datastoreItem xmlns:ds="http://schemas.openxmlformats.org/officeDocument/2006/customXml" ds:itemID="{2237C51A-5948-4FD2-8144-4B196C814C42}">
  <ds:schemaRefs>
    <ds:schemaRef ds:uri="4fe72717-4106-4f58-95c6-3d78f223ebdc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Avenir Next LT Pro</vt:lpstr>
      <vt:lpstr>Avenir Next LT Pro Demi</vt:lpstr>
      <vt:lpstr>Calibri</vt:lpstr>
      <vt:lpstr>Calibri Light</vt:lpstr>
      <vt:lpstr>Impact</vt:lpstr>
      <vt:lpstr>Wingdings</vt:lpstr>
      <vt:lpstr>Thème Office</vt:lpstr>
      <vt:lpstr>Projet Web</vt:lpstr>
      <vt:lpstr>Présentation PowerPoint</vt:lpstr>
      <vt:lpstr>Les Fonctionnalités de notre site  - Barre de navigation  - Page d’accueil  - Pages de contenus  - Page « A propos »  - Bas de page  - Responsive design Le code source du site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Morgan SENECHAL</dc:creator>
  <cp:lastModifiedBy>Guillaume CLAVIER</cp:lastModifiedBy>
  <cp:revision>1</cp:revision>
  <dcterms:created xsi:type="dcterms:W3CDTF">2022-05-30T15:50:42Z</dcterms:created>
  <dcterms:modified xsi:type="dcterms:W3CDTF">2022-05-31T12:06:23Z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0x010100AB1BD0DC20D4E44E8C66099A5C415801</vt:lpwstr>
  </property>
</Properties>
</file>