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75" r:id="rId8"/>
    <p:sldId id="274" r:id="rId9"/>
    <p:sldId id="273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9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9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8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9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5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E607E-7A39-4E10-8332-9A562855001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660485-231B-443E-8592-542DB765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5" y="831015"/>
            <a:ext cx="10483516" cy="470752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EDUCATION, WINNEBA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– ICTE363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– TECHNOLOGY IN SPECIAL EEDUCATION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 SUB GROUP 8</a:t>
            </a: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4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2" y="8128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1742440"/>
            <a:ext cx="12077700" cy="3469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quiz application, we used  these programming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CSS,PHP, and MySQL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84959"/>
            <a:ext cx="12103100" cy="5020305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is designed for the blind students so that they can appear for examination.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useful for the other handicapped students with upper limb disability.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0"/>
            <a:ext cx="120218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Impairments or disabilities the project seeks to address</a:t>
            </a:r>
          </a:p>
        </p:txBody>
      </p:sp>
    </p:spTree>
    <p:extLst>
      <p:ext uri="{BB962C8B-B14F-4D97-AF65-F5344CB8AC3E}">
        <p14:creationId xmlns:p14="http://schemas.microsoft.com/office/powerpoint/2010/main" val="56550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4" y="23429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3839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03965"/>
              </p:ext>
            </p:extLst>
          </p:nvPr>
        </p:nvGraphicFramePr>
        <p:xfrm>
          <a:off x="2743200" y="889348"/>
          <a:ext cx="8141918" cy="591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NYARKO ADWOA BENEDICTA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200017333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ELIA ASANTE AFOSAH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200011307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FRANCIS NII DANSO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200007221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MICHEAL OMARI AKOWUAH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200009820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EMMANUEL ROBERTSON TEYE ADDICO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200006812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ANABA AYINE SAMUEL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200008584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JAMES ADJEI KANI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200026381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BENJAMIN  AMON OFORI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200023780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SETH ADJETEY GBENGOR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200015077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PATRICK KYEREME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200011495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7375" y="2809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0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442"/>
            <a:ext cx="12191999" cy="454521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 /SPEECH RECOGNITION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(VIQUIZ FOR THE BLIND)</a:t>
            </a:r>
          </a:p>
        </p:txBody>
      </p:sp>
    </p:spTree>
    <p:extLst>
      <p:ext uri="{BB962C8B-B14F-4D97-AF65-F5344CB8AC3E}">
        <p14:creationId xmlns:p14="http://schemas.microsoft.com/office/powerpoint/2010/main" val="2100958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58" y="-406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36104"/>
            <a:ext cx="11407942" cy="6475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presentation, the student will be able to: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project (VIQUIZ for the blind)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significance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Impairments or disabilities the project seeks to address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interfaces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035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0"/>
            <a:ext cx="12090401" cy="130386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project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ViQuiz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blind)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1600" y="1789043"/>
            <a:ext cx="12014200" cy="4631635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Online-Examination for Blind People is basically an online examination system. It reflects the justification and objectivity of examination.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release the workload of teachers and students.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online examination systems do not allow blind people to appear for the examination.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55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95" y="240182"/>
            <a:ext cx="10515600" cy="52687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 &amp; Functionalities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128"/>
            <a:ext cx="11899900" cy="4964767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work provides the speech user interface for blind people to interact with the application. Project functionalities include the following: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can Add or Delete Subject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can add or create quizzes for each subject and also provide answers to those questions.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can modify questions and also delete them.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can add Students to the Online quiz platform for the blind.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26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95" y="240182"/>
            <a:ext cx="10515600" cy="52687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 </a:t>
            </a:r>
            <a:r>
              <a:rPr lang="en-US" sz="4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Functionalities </a:t>
            </a:r>
            <a:endParaRPr 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128"/>
            <a:ext cx="11899900" cy="4964767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will be able to login to the system assisted by an instructor or any other person.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system will read instructions and questions to the Student’s and receive responses through voice.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5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95" y="292936"/>
            <a:ext cx="10515600" cy="52687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128"/>
            <a:ext cx="11899900" cy="4964767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would be very vital for students who are visually impaired. The application would allow them to take online quizzes.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would be able to use their voices to feed the system with instructions concerning the quiz. </a:t>
            </a:r>
          </a:p>
        </p:txBody>
      </p:sp>
    </p:spTree>
    <p:extLst>
      <p:ext uri="{BB962C8B-B14F-4D97-AF65-F5344CB8AC3E}">
        <p14:creationId xmlns:p14="http://schemas.microsoft.com/office/powerpoint/2010/main" val="3912287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95" y="292936"/>
            <a:ext cx="10515600" cy="526871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965200"/>
            <a:ext cx="11899900" cy="580390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dictate the questions to the candidate with the help of Mozilla’s Speech Synthesis API.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accept the answers from candidates through voice.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also allows users (examiners/teachers) to add their questions to conduct the examination. The questions can be added easily by interface provided.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52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3258</TotalTime>
  <Words>473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Tahoma</vt:lpstr>
      <vt:lpstr>Times New Roman</vt:lpstr>
      <vt:lpstr>Wingdings</vt:lpstr>
      <vt:lpstr>Organic</vt:lpstr>
      <vt:lpstr>PowerPoint Presentation</vt:lpstr>
      <vt:lpstr>PowerPoint Presentation</vt:lpstr>
      <vt:lpstr>TOPIC TEXT TO SPEECH /SPEECH RECOGNITION  (VIQUIZ FOR THE BLIND)</vt:lpstr>
      <vt:lpstr>OBJECTIVES</vt:lpstr>
      <vt:lpstr>Background of the project  (ViQuiz for the blind)</vt:lpstr>
      <vt:lpstr>Objectives of the project &amp; Functionalities </vt:lpstr>
      <vt:lpstr>Objectives of the project &amp; Functionalities </vt:lpstr>
      <vt:lpstr>Project Significance</vt:lpstr>
      <vt:lpstr>Cont’</vt:lpstr>
      <vt:lpstr>Application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emmanuel teye</cp:lastModifiedBy>
  <cp:revision>89</cp:revision>
  <dcterms:created xsi:type="dcterms:W3CDTF">2022-08-04T00:45:32Z</dcterms:created>
  <dcterms:modified xsi:type="dcterms:W3CDTF">2022-10-04T07:28:32Z</dcterms:modified>
</cp:coreProperties>
</file>