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6B2B-06D6-E6C4-125D-2F22F09C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ACB0B-4DF3-0114-3796-EE8AEE16F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E3B27-2108-7C62-55E2-55A45119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9D7E-64AD-46C5-AA30-E1FA58C8F15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5FB3-2729-0932-7CB0-888FBC6D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EE40-D7A4-D077-574E-90BC0459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16BA-94FA-4CC2-80FE-429CC741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2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0476-910A-E1CD-2AD2-10F56A0A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C4046-7F12-8D33-E75A-1CC189524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9E6C0-E3D1-C184-ACC8-A0DE4365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9D7E-64AD-46C5-AA30-E1FA58C8F15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8E61E-BC6F-9CD6-F349-E4FFB281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090AE-FE37-918C-CB21-E378B42F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16BA-94FA-4CC2-80FE-429CC741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0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ECE2D-43F5-9D86-A7DE-07D5E169D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8E38E-A715-A193-B77A-1D8C604BA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30D72-D9AD-3BB2-FC31-ACF0855E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9D7E-64AD-46C5-AA30-E1FA58C8F15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289B0-E78E-3107-2861-80C22E1A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92D89-4100-092F-BED3-3F382A16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16BA-94FA-4CC2-80FE-429CC741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6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B43A-9D44-C271-F64E-AEC5B20C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D54E-F164-2641-8C35-028F22CE1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479EC-4B09-19F3-F1C5-11BF7602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9D7E-64AD-46C5-AA30-E1FA58C8F15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E21F-7951-E163-984C-CBEB994D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87ADF-B4E8-3792-DC50-A9C92835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16BA-94FA-4CC2-80FE-429CC741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E926-CBD3-160E-700C-0CD5F2FE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5891B-0FB3-149A-99EF-60AF022E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41FB4-667C-FCD2-F9E2-CAEAD8DB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9D7E-64AD-46C5-AA30-E1FA58C8F15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5D7C-7A42-5A79-5B57-ACB6FA7B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4E01C-E5F6-2ACB-523E-44D2A33B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16BA-94FA-4CC2-80FE-429CC741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0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EC8C-041A-B5D0-A4FC-512A4E35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0D8C-8EBE-3001-7D19-C3229022B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B8AC3-9F39-FA95-A906-850748D64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4DFD9-0EB9-8036-6950-13BE7E6A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9D7E-64AD-46C5-AA30-E1FA58C8F15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739E7-834E-1825-8DA7-2D796B41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D821D-E415-7DBE-AC1A-0DA3D46E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16BA-94FA-4CC2-80FE-429CC741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2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C574-276F-AA8B-5BF3-26A0709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4D7A6-CDC4-5045-0546-301A19D3D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7725E-747B-5E99-04C6-72A5DEDBB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34A62-225A-E0BA-1435-9177963F7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CFB11-6463-5E98-F40C-846EA2B3D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2F074-0051-B148-BA5B-BA0AA7C2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9D7E-64AD-46C5-AA30-E1FA58C8F15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CE1FA-431D-1340-688A-813AD189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A2DCC-BC92-07C5-9F2B-F63DDE47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16BA-94FA-4CC2-80FE-429CC741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1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FD21-A977-AAD4-4241-4D8749FC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06632-984A-5EA6-8C7A-D0EBE57C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9D7E-64AD-46C5-AA30-E1FA58C8F15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496DA-2CBC-1C3E-290E-1EB445D8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CE540-0323-5FBE-75CA-667CD224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16BA-94FA-4CC2-80FE-429CC741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9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32800-6E1D-8735-0DB1-DF4F635E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9D7E-64AD-46C5-AA30-E1FA58C8F15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422AE-6A97-302E-93C0-411E78B1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00E18-D012-A3E9-C43E-79306C9D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16BA-94FA-4CC2-80FE-429CC741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BC28-AF63-A718-571C-01AF0C55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1E4C-F3B6-EBBA-77D4-28CE4D204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39723-BE05-3AA6-FD75-79767EFF3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DFAC1-616C-4883-7AD6-E08C1ACD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9D7E-64AD-46C5-AA30-E1FA58C8F15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4CC16-E17B-2E53-192B-2540D5FD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0A73B-93AA-0278-3B57-D7A3D9D5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16BA-94FA-4CC2-80FE-429CC741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7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D26A-3950-6634-E667-77F96C20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ED85E-6B67-C022-547A-D7004602D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3BD1E-404F-541A-785B-9A8464003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24F0-7B5C-A557-1B6C-C884E3D9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9D7E-64AD-46C5-AA30-E1FA58C8F15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3C71A-B506-4B8C-0A05-EE0D1397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997D4-6A9D-4141-DBC3-0FAFA52A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16BA-94FA-4CC2-80FE-429CC741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1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FC2A0-2761-2C1D-A085-BA8E29F0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51B52-971B-DBA4-F6A6-79A9C4D0E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31648-E7DB-6620-49DE-4A2208DF9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8F9D7E-64AD-46C5-AA30-E1FA58C8F15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A1BE2-0D93-F3B8-3A80-8A63E8FAA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51A4A-E9C7-3EA5-26A1-FDBBEE87B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A16BA-94FA-4CC2-80FE-429CC741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F443-52CD-85E1-27A7-D734C1B31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Nginx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78ACF-A9D7-9A76-954B-99D9ABF4F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Daniels </a:t>
            </a:r>
            <a:r>
              <a:rPr lang="en-US" dirty="0" err="1"/>
              <a:t>Sprogis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6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A9AA-C115-CAD9-6BE9-63FF8664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Mērķis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09DF-EE70-ECDF-3683-C84177CD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Nodrošināt</a:t>
            </a:r>
            <a:r>
              <a:rPr lang="en-US" dirty="0"/>
              <a:t> </a:t>
            </a:r>
            <a:r>
              <a:rPr lang="en-US" dirty="0" err="1"/>
              <a:t>augstas</a:t>
            </a:r>
            <a:r>
              <a:rPr lang="en-US" dirty="0"/>
              <a:t> </a:t>
            </a:r>
            <a:r>
              <a:rPr lang="en-US" dirty="0" err="1"/>
              <a:t>veiktspējas</a:t>
            </a:r>
            <a:r>
              <a:rPr lang="en-US" dirty="0"/>
              <a:t> HTTP/HTTPS </a:t>
            </a:r>
            <a:r>
              <a:rPr lang="en-US" dirty="0" err="1"/>
              <a:t>pakalpojumus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7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5FDD-63E2-5E76-3BEC-09E86628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g sans"/>
              </a:rPr>
              <a:t>U</a:t>
            </a:r>
            <a:r>
              <a:rPr lang="en-US" b="0" i="0" dirty="0" err="1">
                <a:effectLst/>
                <a:latin typeface="gg sans"/>
              </a:rPr>
              <a:t>zstādīšana</a:t>
            </a:r>
            <a:r>
              <a:rPr lang="en-US" b="0" i="0" dirty="0">
                <a:effectLst/>
                <a:latin typeface="gg sans"/>
              </a:rPr>
              <a:t> (Linux)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9D16-F176-1C7F-8501-FB1D0BBC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Install nginx:</a:t>
            </a:r>
          </a:p>
          <a:p>
            <a:pPr marL="0" indent="0">
              <a:buNone/>
            </a:pPr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nginx</a:t>
            </a:r>
            <a:r>
              <a:rPr lang="es-ES" dirty="0"/>
              <a:t> –y</a:t>
            </a:r>
          </a:p>
          <a:p>
            <a:pPr marL="0" indent="0">
              <a:buNone/>
            </a:pPr>
            <a:r>
              <a:rPr lang="es-ES" dirty="0"/>
              <a:t>2) </a:t>
            </a:r>
            <a:r>
              <a:rPr lang="en-US" dirty="0" err="1"/>
              <a:t>Atver</a:t>
            </a:r>
            <a:r>
              <a:rPr lang="en-US" dirty="0"/>
              <a:t> </a:t>
            </a:r>
            <a:r>
              <a:rPr lang="en-US" dirty="0" err="1"/>
              <a:t>ugunsmūri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ufw</a:t>
            </a:r>
            <a:r>
              <a:rPr lang="en-US" dirty="0"/>
              <a:t> allow 'Nginx Full'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ufw</a:t>
            </a:r>
            <a:r>
              <a:rPr lang="en-US" dirty="0"/>
              <a:t> enable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err="1"/>
              <a:t>Konfigurē</a:t>
            </a:r>
            <a:r>
              <a:rPr lang="en-US" dirty="0"/>
              <a:t> Nginx: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nano /</a:t>
            </a:r>
            <a:r>
              <a:rPr lang="en-US" dirty="0" err="1"/>
              <a:t>etc</a:t>
            </a:r>
            <a:r>
              <a:rPr lang="en-US" dirty="0"/>
              <a:t>/nginx/</a:t>
            </a:r>
            <a:r>
              <a:rPr lang="en-US" dirty="0" err="1"/>
              <a:t>nginx.conf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0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458-21B3-CDEC-126C-46BFC6D4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g sans"/>
              </a:rPr>
              <a:t>U</a:t>
            </a:r>
            <a:r>
              <a:rPr lang="en-US" b="0" i="0" dirty="0" err="1">
                <a:effectLst/>
                <a:latin typeface="gg sans"/>
              </a:rPr>
              <a:t>zstādīšana</a:t>
            </a:r>
            <a:r>
              <a:rPr lang="en-US" b="0" i="0" dirty="0">
                <a:effectLst/>
                <a:latin typeface="gg sans"/>
              </a:rPr>
              <a:t> (Linux)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A88B-50F4-B45D-CE0E-85AA8414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4) </a:t>
            </a:r>
            <a:r>
              <a:rPr lang="en-US" dirty="0" err="1"/>
              <a:t>Izveido</a:t>
            </a:r>
            <a:r>
              <a:rPr lang="en-US" dirty="0"/>
              <a:t> </a:t>
            </a:r>
            <a:r>
              <a:rPr lang="en-US" dirty="0" err="1"/>
              <a:t>jaunu</a:t>
            </a:r>
            <a:r>
              <a:rPr lang="en-US" dirty="0"/>
              <a:t> </a:t>
            </a:r>
            <a:r>
              <a:rPr lang="en-US" dirty="0" err="1"/>
              <a:t>konfigurācijas</a:t>
            </a:r>
            <a:r>
              <a:rPr lang="en-US" dirty="0"/>
              <a:t> </a:t>
            </a:r>
            <a:r>
              <a:rPr lang="en-US" dirty="0" err="1"/>
              <a:t>failu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fr-FR" dirty="0" err="1"/>
              <a:t>sudo</a:t>
            </a:r>
            <a:r>
              <a:rPr lang="fr-FR" dirty="0"/>
              <a:t> nano /etc/nginx/sites-available/example.com</a:t>
            </a:r>
          </a:p>
          <a:p>
            <a:pPr marL="0" indent="0">
              <a:buNone/>
            </a:pPr>
            <a:r>
              <a:rPr lang="en-US" dirty="0"/>
              <a:t>5) </a:t>
            </a:r>
            <a:r>
              <a:rPr lang="en-US" dirty="0" err="1"/>
              <a:t>Aktivizē</a:t>
            </a:r>
            <a:r>
              <a:rPr lang="en-US" dirty="0"/>
              <a:t> </a:t>
            </a:r>
            <a:r>
              <a:rPr lang="en-US" dirty="0" err="1"/>
              <a:t>Vietni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ln -s /etc/nginx/sites-available/example.com /</a:t>
            </a:r>
            <a:r>
              <a:rPr lang="en-US" dirty="0" err="1"/>
              <a:t>etc</a:t>
            </a:r>
            <a:r>
              <a:rPr lang="en-US" dirty="0"/>
              <a:t>/nginx/sites-enabled/</a:t>
            </a:r>
          </a:p>
          <a:p>
            <a:pPr marL="0" indent="0">
              <a:buNone/>
            </a:pPr>
            <a:r>
              <a:rPr lang="en-US" dirty="0"/>
              <a:t>6) </a:t>
            </a:r>
            <a:r>
              <a:rPr lang="en-US" dirty="0" err="1"/>
              <a:t>Saglabā</a:t>
            </a:r>
            <a:r>
              <a:rPr lang="en-US" dirty="0"/>
              <a:t> </a:t>
            </a:r>
            <a:r>
              <a:rPr lang="en-US" dirty="0" err="1"/>
              <a:t>failu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nginx -t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restart nginx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7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AFB9-58D0-2EF0-6D5C-7650511D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g sans"/>
              </a:rPr>
              <a:t>L</a:t>
            </a:r>
            <a:r>
              <a:rPr lang="en-US" b="0" i="0" dirty="0" err="1">
                <a:effectLst/>
                <a:latin typeface="gg sans"/>
              </a:rPr>
              <a:t>ietošana</a:t>
            </a:r>
            <a:r>
              <a:rPr lang="en-US" b="0" i="0" dirty="0">
                <a:effectLst/>
                <a:latin typeface="gg sans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CEC2-881D-DC45-14D2-57A4AC01F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Atveriet</a:t>
            </a:r>
            <a:r>
              <a:rPr lang="en-US" dirty="0"/>
              <a:t> </a:t>
            </a:r>
            <a:r>
              <a:rPr lang="en-US" dirty="0" err="1"/>
              <a:t>pārlūkprogrammu</a:t>
            </a:r>
            <a:r>
              <a:rPr lang="en-US" dirty="0"/>
              <a:t> un </a:t>
            </a:r>
            <a:r>
              <a:rPr lang="en-US" dirty="0" err="1"/>
              <a:t>ievadiet</a:t>
            </a:r>
            <a:r>
              <a:rPr lang="en-US" dirty="0"/>
              <a:t> </a:t>
            </a:r>
            <a:r>
              <a:rPr lang="en-US" dirty="0" err="1"/>
              <a:t>sava</a:t>
            </a:r>
            <a:r>
              <a:rPr lang="en-US" dirty="0"/>
              <a:t> </a:t>
            </a:r>
            <a:r>
              <a:rPr lang="en-US" dirty="0" err="1"/>
              <a:t>servera</a:t>
            </a:r>
            <a:r>
              <a:rPr lang="en-US" dirty="0"/>
              <a:t> IP </a:t>
            </a:r>
            <a:r>
              <a:rPr lang="en-US" dirty="0" err="1"/>
              <a:t>adresi</a:t>
            </a:r>
            <a:r>
              <a:rPr lang="en-US" dirty="0"/>
              <a:t>. </a:t>
            </a:r>
            <a:r>
              <a:rPr lang="en-US" dirty="0" err="1"/>
              <a:t>Jūs</a:t>
            </a:r>
            <a:r>
              <a:rPr lang="en-US" dirty="0"/>
              <a:t> </a:t>
            </a:r>
            <a:r>
              <a:rPr lang="en-US" dirty="0" err="1"/>
              <a:t>redzēsiet</a:t>
            </a:r>
            <a:r>
              <a:rPr lang="en-US" dirty="0"/>
              <a:t> </a:t>
            </a:r>
            <a:r>
              <a:rPr lang="en-US" dirty="0" err="1"/>
              <a:t>vietni</a:t>
            </a:r>
            <a:r>
              <a:rPr lang="en-US" dirty="0"/>
              <a:t>, kuru </a:t>
            </a:r>
            <a:r>
              <a:rPr lang="en-US" dirty="0" err="1"/>
              <a:t>esat</a:t>
            </a:r>
            <a:r>
              <a:rPr lang="en-US" dirty="0"/>
              <a:t> </a:t>
            </a:r>
            <a:r>
              <a:rPr lang="en-US" dirty="0" err="1"/>
              <a:t>pievienojis</a:t>
            </a:r>
            <a:r>
              <a:rPr lang="en-US" dirty="0"/>
              <a:t> </a:t>
            </a:r>
            <a:r>
              <a:rPr lang="en-US" dirty="0" err="1"/>
              <a:t>konfigurācijā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00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FF73-3670-24A2-E8CD-DFD0B1A3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Funkcionalitāte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703C-0380-6902-677B-06371A318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Statisko un dinamiski ģenerētu lapu apkalpošana </a:t>
            </a:r>
            <a:endParaRPr lang="en-US" dirty="0"/>
          </a:p>
          <a:p>
            <a:r>
              <a:rPr lang="lv-LV" dirty="0"/>
              <a:t>Slodzes sadalīšana (Load Balancing) </a:t>
            </a:r>
            <a:endParaRPr lang="en-US" dirty="0"/>
          </a:p>
          <a:p>
            <a:r>
              <a:rPr lang="lv-LV" dirty="0"/>
              <a:t>Atbalsts moduliem un papildinājumiem</a:t>
            </a:r>
            <a:endParaRPr lang="en-US" dirty="0"/>
          </a:p>
          <a:p>
            <a:r>
              <a:rPr lang="lv-LV" dirty="0"/>
              <a:t>Pāradresēšana ceļiem</a:t>
            </a:r>
            <a:endParaRPr lang="en-US" dirty="0"/>
          </a:p>
          <a:p>
            <a:r>
              <a:rPr lang="en-US" dirty="0" err="1"/>
              <a:t>Traffika</a:t>
            </a:r>
            <a:r>
              <a:rPr lang="en-US" dirty="0"/>
              <a:t> </a:t>
            </a:r>
            <a:r>
              <a:rPr lang="en-US" dirty="0" err="1"/>
              <a:t>slēpšana</a:t>
            </a:r>
            <a:r>
              <a:rPr lang="en-US" dirty="0"/>
              <a:t> (proxying)</a:t>
            </a:r>
          </a:p>
          <a:p>
            <a:r>
              <a:rPr lang="lv-LV" dirty="0"/>
              <a:t>Headeru maiņa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3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9ECB-B9C3-56C3-5156-36F10763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Piemērs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91A7-8050-B378-5EA7-D2886E62E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117"/>
            <a:ext cx="10515600" cy="47018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dirty="0"/>
              <a:t>Manam kursa darbam ir nepieciešams paslēpt servera IP adresi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es </a:t>
            </a:r>
            <a:r>
              <a:rPr lang="en-US" dirty="0" err="1"/>
              <a:t>izmantoju</a:t>
            </a:r>
            <a:r>
              <a:rPr lang="en-US" dirty="0"/>
              <a:t> Nginx </a:t>
            </a:r>
            <a:r>
              <a:rPr lang="en-US" dirty="0" err="1"/>
              <a:t>kā</a:t>
            </a:r>
            <a:r>
              <a:rPr lang="ru-RU" dirty="0"/>
              <a:t> </a:t>
            </a:r>
            <a:r>
              <a:rPr lang="en-US" dirty="0"/>
              <a:t>reverse proxy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Frontendā</a:t>
            </a:r>
            <a:r>
              <a:rPr lang="en-US" dirty="0"/>
              <a:t> backend </a:t>
            </a:r>
            <a:r>
              <a:rPr lang="lv-LV" dirty="0"/>
              <a:t>ceļ</a:t>
            </a:r>
            <a:r>
              <a:rPr lang="en-US" dirty="0"/>
              <a:t>š </a:t>
            </a:r>
            <a:r>
              <a:rPr lang="en-US" dirty="0" err="1"/>
              <a:t>ir</a:t>
            </a:r>
            <a:r>
              <a:rPr lang="en-US" dirty="0"/>
              <a:t> /backend, Nginx </a:t>
            </a:r>
            <a:r>
              <a:rPr lang="en-US" dirty="0" err="1"/>
              <a:t>pēc</a:t>
            </a:r>
            <a:r>
              <a:rPr lang="en-US" dirty="0"/>
              <a:t> tam </a:t>
            </a:r>
            <a:r>
              <a:rPr lang="en-US" dirty="0" err="1"/>
              <a:t>pārsūta</a:t>
            </a:r>
            <a:r>
              <a:rPr lang="en-US" dirty="0"/>
              <a:t> </a:t>
            </a:r>
            <a:r>
              <a:rPr lang="en-US" dirty="0" err="1"/>
              <a:t>šos</a:t>
            </a:r>
            <a:r>
              <a:rPr lang="en-US" dirty="0"/>
              <a:t> </a:t>
            </a:r>
            <a:r>
              <a:rPr lang="en-US" dirty="0" err="1"/>
              <a:t>pieprasījumus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reālo</a:t>
            </a:r>
            <a:r>
              <a:rPr lang="en-US" dirty="0"/>
              <a:t> backend </a:t>
            </a:r>
            <a:r>
              <a:rPr lang="en-US" dirty="0" err="1"/>
              <a:t>serveri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noteiktu</a:t>
            </a:r>
            <a:r>
              <a:rPr lang="en-US" dirty="0"/>
              <a:t> IP </a:t>
            </a:r>
            <a:r>
              <a:rPr lang="en-US" dirty="0" err="1"/>
              <a:t>adresi</a:t>
            </a:r>
            <a:r>
              <a:rPr lang="en-US" dirty="0"/>
              <a:t>, </a:t>
            </a:r>
            <a:r>
              <a:rPr lang="en-US" dirty="0" err="1"/>
              <a:t>piem</a:t>
            </a:r>
            <a:r>
              <a:rPr lang="en-US" dirty="0"/>
              <a:t>: 123.80.23.123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location /backend/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proxy_pass</a:t>
            </a:r>
            <a:r>
              <a:rPr lang="en-US" dirty="0"/>
              <a:t> http://123.80.23.123/;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proxy_set_header</a:t>
            </a:r>
            <a:r>
              <a:rPr lang="en-US" dirty="0"/>
              <a:t> Host $host;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proxy_set_header</a:t>
            </a:r>
            <a:r>
              <a:rPr lang="en-US" dirty="0"/>
              <a:t> X-Real-IP $</a:t>
            </a:r>
            <a:r>
              <a:rPr lang="en-US" dirty="0" err="1"/>
              <a:t>remote_addr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proxy_set_header</a:t>
            </a:r>
            <a:r>
              <a:rPr lang="en-US" dirty="0"/>
              <a:t> X-Forwarded-For $</a:t>
            </a:r>
            <a:r>
              <a:rPr lang="en-US" dirty="0" err="1"/>
              <a:t>proxy_add_x_forwarded_for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proxy_set_header</a:t>
            </a:r>
            <a:r>
              <a:rPr lang="en-US" dirty="0"/>
              <a:t> X-Forwarded-Proto $scheme;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6515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gg sans</vt:lpstr>
      <vt:lpstr>Aptos</vt:lpstr>
      <vt:lpstr>Aptos Display</vt:lpstr>
      <vt:lpstr>Arial</vt:lpstr>
      <vt:lpstr>Office Theme</vt:lpstr>
      <vt:lpstr>Nginx</vt:lpstr>
      <vt:lpstr>Mērķis</vt:lpstr>
      <vt:lpstr>Uzstādīšana (Linux)</vt:lpstr>
      <vt:lpstr>Uzstādīšana (Linux)</vt:lpstr>
      <vt:lpstr>Lietošana </vt:lpstr>
      <vt:lpstr>Funkcionalitāte</vt:lpstr>
      <vt:lpstr>Piemērs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Teyllay ‎</dc:creator>
  <cp:lastModifiedBy>Teyllay ‎</cp:lastModifiedBy>
  <cp:revision>1</cp:revision>
  <dcterms:created xsi:type="dcterms:W3CDTF">2024-12-03T19:06:46Z</dcterms:created>
  <dcterms:modified xsi:type="dcterms:W3CDTF">2024-12-03T19:07:25Z</dcterms:modified>
</cp:coreProperties>
</file>