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8" r:id="rId5"/>
    <p:sldId id="269" r:id="rId6"/>
    <p:sldId id="272" r:id="rId7"/>
    <p:sldId id="277" r:id="rId8"/>
    <p:sldId id="273" r:id="rId9"/>
    <p:sldId id="279" r:id="rId10"/>
    <p:sldId id="278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23.11.2022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23.11.2022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75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4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75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1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6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23.11.2022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810" y="4399324"/>
            <a:ext cx="867707" cy="553527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500" dirty="0"/>
              <a:t>Verilənlər strukturu və alqoritmlər</a:t>
            </a: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5137735"/>
            <a:ext cx="8683625" cy="1190493"/>
          </a:xfrm>
        </p:spPr>
        <p:txBody>
          <a:bodyPr rtlCol="0">
            <a:normAutofit/>
          </a:bodyPr>
          <a:lstStyle/>
          <a:p>
            <a:pPr rtl="0"/>
            <a:r>
              <a:rPr lang="tr-TR" dirty="0"/>
              <a:t>Tələbə: teymur məmmədov</a:t>
            </a:r>
          </a:p>
          <a:p>
            <a:pPr rtl="0"/>
            <a:r>
              <a:rPr lang="tr-TR" dirty="0"/>
              <a:t>Mövzu: AĞACLAR 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1026" name="Picture 2" descr="UNEC – Azərbaycan Dövlət İqtisad Universiteti — CORPORAT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72" y="1000998"/>
            <a:ext cx="2353353" cy="24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681843"/>
            <a:ext cx="4890407" cy="1260000"/>
          </a:xfrm>
        </p:spPr>
        <p:txBody>
          <a:bodyPr rtlCol="0"/>
          <a:lstStyle/>
          <a:p>
            <a:pPr algn="l"/>
            <a:r>
              <a:rPr lang="tr-TR" sz="4000" dirty="0"/>
              <a:t>Ağac nədir?</a:t>
            </a:r>
            <a:endParaRPr lang="ru-RU" sz="400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2716372"/>
            <a:ext cx="4890407" cy="3016772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tr-TR" sz="2600" dirty="0"/>
              <a:t>Ağac – qrafın xüsusi bir növüdür.Bu şərtlər altında biz bir qrafa ağac deyə bilərik:</a:t>
            </a:r>
          </a:p>
          <a:p>
            <a:pPr algn="l"/>
            <a:r>
              <a:rPr lang="tr-TR" sz="2600" dirty="0"/>
              <a:t>1) Elə bir düyün olmalıdır ki ona til daxil olmur, o kök düyün adlanır.</a:t>
            </a:r>
          </a:p>
          <a:p>
            <a:pPr algn="l"/>
            <a:r>
              <a:rPr lang="tr-TR" sz="2600" dirty="0"/>
              <a:t>2) Digər düyünlərə isə yalnız bir til daxil olur</a:t>
            </a:r>
            <a:r>
              <a:rPr lang="tr-TR" sz="2500" dirty="0"/>
              <a:t>.</a:t>
            </a:r>
            <a:endParaRPr lang="ru-RU" sz="2500" dirty="0"/>
          </a:p>
        </p:txBody>
      </p:sp>
      <p:sp>
        <p:nvSpPr>
          <p:cNvPr id="3" name="AutoShape 2" descr="blob:https://web.whatsapp.com/fb18e19e-ac8c-4d18-bdd9-f130ce7d9a97"/>
          <p:cNvSpPr>
            <a:spLocks noChangeAspect="1" noChangeArrowheads="1"/>
          </p:cNvSpPr>
          <p:nvPr/>
        </p:nvSpPr>
        <p:spPr bwMode="auto">
          <a:xfrm>
            <a:off x="4404330" y="1681843"/>
            <a:ext cx="5160584" cy="516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Cyrl-AZ"/>
          </a:p>
        </p:txBody>
      </p:sp>
      <p:sp>
        <p:nvSpPr>
          <p:cNvPr id="5" name="AutoShape 4" descr="blob:https://web.whatsapp.com/fb18e19e-ac8c-4d18-bdd9-f130ce7d9a97"/>
          <p:cNvSpPr>
            <a:spLocks noChangeAspect="1" noChangeArrowheads="1"/>
          </p:cNvSpPr>
          <p:nvPr/>
        </p:nvSpPr>
        <p:spPr bwMode="auto">
          <a:xfrm>
            <a:off x="155575" y="-144463"/>
            <a:ext cx="2253796" cy="22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Cyrl-AZ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1251" y="1874309"/>
            <a:ext cx="5798796" cy="385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805070"/>
            <a:ext cx="4848225" cy="1450898"/>
          </a:xfrm>
        </p:spPr>
        <p:txBody>
          <a:bodyPr rtlCol="0">
            <a:noAutofit/>
          </a:bodyPr>
          <a:lstStyle/>
          <a:p>
            <a:r>
              <a:rPr lang="tr-TR" dirty="0"/>
              <a:t>Ağacın elementləri:</a:t>
            </a:r>
            <a:br>
              <a:rPr lang="tr-TR" dirty="0"/>
            </a:b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974" y="1667214"/>
            <a:ext cx="4848225" cy="4838089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Til: Düyünləri bir biri ilə əlaqələndirir.Yarpaq: Bu elə düyündür ki övladı yoxdur.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Qohum düyünlər: Ümumi valideynləri olan düyünlər belə adlanır.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Varis düyünlər: İstənilən düyünün alt ağacında olan bütün düyünlər varis sayılır. Tərsinə olaraq o istənilən düyün dediyimiz də əcdad sayılır.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Düyünün dərəcəsi: Bu düyünün övlad sayını göstərir.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Düyünün hündürlüyü: Düyündən yarpağa qədər olan uzun yoldakı til sayıdır.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Ağacın hündürlüyü: Kökdən yarpağa qədər uzun yoldakı til sayıdır.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3" y="1667214"/>
            <a:ext cx="4433287" cy="3205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56" y="941765"/>
            <a:ext cx="4848225" cy="1450898"/>
          </a:xfrm>
        </p:spPr>
        <p:txBody>
          <a:bodyPr rtlCol="0">
            <a:noAutofit/>
          </a:bodyPr>
          <a:lstStyle/>
          <a:p>
            <a:r>
              <a:rPr lang="tr-TR" dirty="0"/>
              <a:t>İkili Ağaclar</a:t>
            </a:r>
            <a:br>
              <a:rPr lang="tr-TR" dirty="0"/>
            </a:br>
            <a:endParaRPr lang="ru-RU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556" y="1667214"/>
            <a:ext cx="5895432" cy="4798900"/>
          </a:xfrm>
        </p:spPr>
        <p:txBody>
          <a:bodyPr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İkili ağac ağacların xüsusi bir növüdür. Hər düyünün maksimal iki övladı ola bilər. Amma 2-dən az olması ikili ağac quruluşunu pozmaz.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Əgər bir düyündən sağda yerləşən bütün düyünlərin qiyməti solda yerləşənlərdən böyükdürsə, və bu bütün ağac boyu təmin edilirsə bu binary search tree adlanır.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Binary search tree üzərində aşağıdakı əməliyyatlar aparıla bilər:</a:t>
            </a:r>
          </a:p>
          <a:p>
            <a:r>
              <a:rPr lang="tr-TR" dirty="0"/>
              <a:t>	1)Yaratmaq</a:t>
            </a:r>
          </a:p>
          <a:p>
            <a:r>
              <a:rPr lang="tr-TR" dirty="0"/>
              <a:t>	2) Ağac daxilində axtarış etmək</a:t>
            </a:r>
          </a:p>
          <a:p>
            <a:r>
              <a:rPr lang="tr-TR" dirty="0"/>
              <a:t>	3) Ağaca element əlavə etmək</a:t>
            </a:r>
          </a:p>
          <a:p>
            <a:r>
              <a:rPr lang="tr-TR" dirty="0"/>
              <a:t>	4)Ağacdan element silmək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38" y="1667214"/>
            <a:ext cx="3691014" cy="2813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6311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49" y="3938586"/>
            <a:ext cx="8671290" cy="2633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291171" y="2899954"/>
            <a:ext cx="761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/>
              <a:t>Pythonda ikili ağac düyümünün ifadəsi</a:t>
            </a:r>
            <a:endParaRPr lang="az-Cyrl-AZ" sz="3000" dirty="0"/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85914" y="3042024"/>
            <a:ext cx="761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Pythonda ağaca element </a:t>
            </a:r>
          </a:p>
          <a:p>
            <a:r>
              <a:rPr lang="tr-TR" sz="3000" dirty="0"/>
              <a:t>əlavə etmək metodu</a:t>
            </a:r>
            <a:endParaRPr lang="az-Cyrl-AZ"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4" y="528166"/>
            <a:ext cx="5183686" cy="60433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900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1171" y="2534194"/>
            <a:ext cx="761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/>
              <a:t>Pythonda bir listdəki məlumatların ağaca yığılması nümunəsi</a:t>
            </a:r>
            <a:endParaRPr lang="az-Cyrl-AZ"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2" y="3960821"/>
            <a:ext cx="8677348" cy="22590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6401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6dc4bcd6-49db-4c07-9060-8acfc67cef9f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255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Небеса</vt:lpstr>
      <vt:lpstr>Verilənlər strukturu və alqoritmlər</vt:lpstr>
      <vt:lpstr>Ağac nədir?</vt:lpstr>
      <vt:lpstr>Ağacın elementləri: </vt:lpstr>
      <vt:lpstr>İkili Ağaclar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2022-11-23T17:14:15Z</dcterms:created>
  <dcterms:modified xsi:type="dcterms:W3CDTF">2022-11-23T18:39:06Z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