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11"/>
  </p:notesMasterIdLst>
  <p:handoutMasterIdLst>
    <p:handoutMasterId r:id="rId12"/>
  </p:handoutMasterIdLst>
  <p:sldIdLst>
    <p:sldId id="259" r:id="rId8"/>
    <p:sldId id="261" r:id="rId9"/>
    <p:sldId id="260" r:id="rId10"/>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F5EC-B84B-4672-9FC0-8C64705214A4}" v="19" dt="2019-11-12T11:37:35.81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varScale="1">
        <p:scale>
          <a:sx n="15" d="100"/>
          <a:sy n="15" d="100"/>
        </p:scale>
        <p:origin x="624" y="84"/>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165F5EC-B84B-4672-9FC0-8C64705214A4}"/>
    <pc:docChg chg="undo custSel addSld delSld modSld sldOrd">
      <pc:chgData name="Anders Wylardt Nielsen" userId="e0ee3fc7cf27fac6" providerId="LiveId" clId="{E165F5EC-B84B-4672-9FC0-8C64705214A4}" dt="2019-11-12T11:38:56.603" v="60" actId="14100"/>
      <pc:docMkLst>
        <pc:docMk/>
      </pc:docMkLst>
      <pc:sldChg chg="modSp">
        <pc:chgData name="Anders Wylardt Nielsen" userId="e0ee3fc7cf27fac6" providerId="LiveId" clId="{E165F5EC-B84B-4672-9FC0-8C64705214A4}" dt="2019-11-12T11:34:26.960" v="9" actId="1076"/>
        <pc:sldMkLst>
          <pc:docMk/>
          <pc:sldMk cId="1759635540" sldId="259"/>
        </pc:sldMkLst>
        <pc:spChg chg="mod">
          <ac:chgData name="Anders Wylardt Nielsen" userId="e0ee3fc7cf27fac6" providerId="LiveId" clId="{E165F5EC-B84B-4672-9FC0-8C64705214A4}" dt="2019-11-12T11:34:26.960" v="9" actId="1076"/>
          <ac:spMkLst>
            <pc:docMk/>
            <pc:sldMk cId="1759635540" sldId="259"/>
            <ac:spMk id="24" creationId="{00000000-0000-0000-0000-000000000000}"/>
          </ac:spMkLst>
        </pc:spChg>
        <pc:spChg chg="mod">
          <ac:chgData name="Anders Wylardt Nielsen" userId="e0ee3fc7cf27fac6" providerId="LiveId" clId="{E165F5EC-B84B-4672-9FC0-8C64705214A4}" dt="2019-11-12T10:40:26.441" v="2" actId="313"/>
          <ac:spMkLst>
            <pc:docMk/>
            <pc:sldMk cId="1759635540" sldId="259"/>
            <ac:spMk id="30" creationId="{E2B7DE94-FABB-454B-887C-DE796276B67C}"/>
          </ac:spMkLst>
        </pc:spChg>
        <pc:spChg chg="mod">
          <ac:chgData name="Anders Wylardt Nielsen" userId="e0ee3fc7cf27fac6" providerId="LiveId" clId="{E165F5EC-B84B-4672-9FC0-8C64705214A4}" dt="2019-11-12T10:38:06.520" v="1" actId="20577"/>
          <ac:spMkLst>
            <pc:docMk/>
            <pc:sldMk cId="1759635540" sldId="259"/>
            <ac:spMk id="32" creationId="{CD6FFC6C-AF2A-4DE1-9C0E-BE7B79DC5C93}"/>
          </ac:spMkLst>
        </pc:spChg>
        <pc:picChg chg="mod">
          <ac:chgData name="Anders Wylardt Nielsen" userId="e0ee3fc7cf27fac6" providerId="LiveId" clId="{E165F5EC-B84B-4672-9FC0-8C64705214A4}" dt="2019-11-12T11:34:26.452" v="8" actId="14100"/>
          <ac:picMkLst>
            <pc:docMk/>
            <pc:sldMk cId="1759635540" sldId="259"/>
            <ac:picMk id="35" creationId="{7CB1BEB6-7D41-440A-B269-43C5F746A634}"/>
          </ac:picMkLst>
        </pc:picChg>
      </pc:sldChg>
      <pc:sldChg chg="add">
        <pc:chgData name="Anders Wylardt Nielsen" userId="e0ee3fc7cf27fac6" providerId="LiveId" clId="{E165F5EC-B84B-4672-9FC0-8C64705214A4}" dt="2019-11-12T11:34:09.245" v="3"/>
        <pc:sldMkLst>
          <pc:docMk/>
          <pc:sldMk cId="1432954026" sldId="260"/>
        </pc:sldMkLst>
      </pc:sldChg>
      <pc:sldChg chg="addSp delSp modSp add ord">
        <pc:chgData name="Anders Wylardt Nielsen" userId="e0ee3fc7cf27fac6" providerId="LiveId" clId="{E165F5EC-B84B-4672-9FC0-8C64705214A4}" dt="2019-11-12T11:38:56.603" v="60" actId="14100"/>
        <pc:sldMkLst>
          <pc:docMk/>
          <pc:sldMk cId="768468417" sldId="261"/>
        </pc:sldMkLst>
        <pc:spChg chg="del mod">
          <ac:chgData name="Anders Wylardt Nielsen" userId="e0ee3fc7cf27fac6" providerId="LiveId" clId="{E165F5EC-B84B-4672-9FC0-8C64705214A4}" dt="2019-11-12T11:36:31.406" v="51" actId="478"/>
          <ac:spMkLst>
            <pc:docMk/>
            <pc:sldMk cId="768468417" sldId="261"/>
            <ac:spMk id="3" creationId="{00000000-0000-0000-0000-000000000000}"/>
          </ac:spMkLst>
        </pc:spChg>
        <pc:spChg chg="del mod">
          <ac:chgData name="Anders Wylardt Nielsen" userId="e0ee3fc7cf27fac6" providerId="LiveId" clId="{E165F5EC-B84B-4672-9FC0-8C64705214A4}" dt="2019-11-12T11:35:17.226" v="17" actId="478"/>
          <ac:spMkLst>
            <pc:docMk/>
            <pc:sldMk cId="768468417" sldId="261"/>
            <ac:spMk id="4" creationId="{00000000-0000-0000-0000-000000000000}"/>
          </ac:spMkLst>
        </pc:spChg>
        <pc:spChg chg="del">
          <ac:chgData name="Anders Wylardt Nielsen" userId="e0ee3fc7cf27fac6" providerId="LiveId" clId="{E165F5EC-B84B-4672-9FC0-8C64705214A4}" dt="2019-11-12T11:35:22.847" v="19" actId="478"/>
          <ac:spMkLst>
            <pc:docMk/>
            <pc:sldMk cId="768468417" sldId="261"/>
            <ac:spMk id="6" creationId="{00000000-0000-0000-0000-000000000000}"/>
          </ac:spMkLst>
        </pc:spChg>
        <pc:spChg chg="del mod">
          <ac:chgData name="Anders Wylardt Nielsen" userId="e0ee3fc7cf27fac6" providerId="LiveId" clId="{E165F5EC-B84B-4672-9FC0-8C64705214A4}" dt="2019-11-12T11:35:53.011" v="33" actId="478"/>
          <ac:spMkLst>
            <pc:docMk/>
            <pc:sldMk cId="768468417" sldId="261"/>
            <ac:spMk id="7" creationId="{00000000-0000-0000-0000-000000000000}"/>
          </ac:spMkLst>
        </pc:spChg>
        <pc:spChg chg="del">
          <ac:chgData name="Anders Wylardt Nielsen" userId="e0ee3fc7cf27fac6" providerId="LiveId" clId="{E165F5EC-B84B-4672-9FC0-8C64705214A4}" dt="2019-11-12T11:35:45.848" v="29" actId="478"/>
          <ac:spMkLst>
            <pc:docMk/>
            <pc:sldMk cId="768468417" sldId="261"/>
            <ac:spMk id="8" creationId="{00000000-0000-0000-0000-000000000000}"/>
          </ac:spMkLst>
        </pc:spChg>
        <pc:spChg chg="del">
          <ac:chgData name="Anders Wylardt Nielsen" userId="e0ee3fc7cf27fac6" providerId="LiveId" clId="{E165F5EC-B84B-4672-9FC0-8C64705214A4}" dt="2019-11-12T11:36:23.819" v="48" actId="478"/>
          <ac:spMkLst>
            <pc:docMk/>
            <pc:sldMk cId="768468417" sldId="261"/>
            <ac:spMk id="9" creationId="{00000000-0000-0000-0000-000000000000}"/>
          </ac:spMkLst>
        </pc:spChg>
        <pc:spChg chg="del">
          <ac:chgData name="Anders Wylardt Nielsen" userId="e0ee3fc7cf27fac6" providerId="LiveId" clId="{E165F5EC-B84B-4672-9FC0-8C64705214A4}" dt="2019-11-12T11:36:11.021" v="43" actId="478"/>
          <ac:spMkLst>
            <pc:docMk/>
            <pc:sldMk cId="768468417" sldId="261"/>
            <ac:spMk id="10" creationId="{00000000-0000-0000-0000-000000000000}"/>
          </ac:spMkLst>
        </pc:spChg>
        <pc:spChg chg="del">
          <ac:chgData name="Anders Wylardt Nielsen" userId="e0ee3fc7cf27fac6" providerId="LiveId" clId="{E165F5EC-B84B-4672-9FC0-8C64705214A4}" dt="2019-11-12T11:35:20.618" v="18" actId="478"/>
          <ac:spMkLst>
            <pc:docMk/>
            <pc:sldMk cId="768468417" sldId="261"/>
            <ac:spMk id="11" creationId="{00000000-0000-0000-0000-000000000000}"/>
          </ac:spMkLst>
        </pc:spChg>
        <pc:spChg chg="add del mod">
          <ac:chgData name="Anders Wylardt Nielsen" userId="e0ee3fc7cf27fac6" providerId="LiveId" clId="{E165F5EC-B84B-4672-9FC0-8C64705214A4}" dt="2019-11-12T11:35:25.264" v="20" actId="478"/>
          <ac:spMkLst>
            <pc:docMk/>
            <pc:sldMk cId="768468417" sldId="261"/>
            <ac:spMk id="12" creationId="{FF22B524-9CD4-49EA-8188-49E1765A285D}"/>
          </ac:spMkLst>
        </pc:spChg>
        <pc:spChg chg="del">
          <ac:chgData name="Anders Wylardt Nielsen" userId="e0ee3fc7cf27fac6" providerId="LiveId" clId="{E165F5EC-B84B-4672-9FC0-8C64705214A4}" dt="2019-11-12T11:35:33.487" v="23" actId="478"/>
          <ac:spMkLst>
            <pc:docMk/>
            <pc:sldMk cId="768468417" sldId="261"/>
            <ac:spMk id="13" creationId="{00000000-0000-0000-0000-000000000000}"/>
          </ac:spMkLst>
        </pc:spChg>
        <pc:spChg chg="del">
          <ac:chgData name="Anders Wylardt Nielsen" userId="e0ee3fc7cf27fac6" providerId="LiveId" clId="{E165F5EC-B84B-4672-9FC0-8C64705214A4}" dt="2019-11-12T11:35:49.971" v="31" actId="478"/>
          <ac:spMkLst>
            <pc:docMk/>
            <pc:sldMk cId="768468417" sldId="261"/>
            <ac:spMk id="14" creationId="{00000000-0000-0000-0000-000000000000}"/>
          </ac:spMkLst>
        </pc:spChg>
        <pc:spChg chg="del">
          <ac:chgData name="Anders Wylardt Nielsen" userId="e0ee3fc7cf27fac6" providerId="LiveId" clId="{E165F5EC-B84B-4672-9FC0-8C64705214A4}" dt="2019-11-12T11:36:12.494" v="44" actId="478"/>
          <ac:spMkLst>
            <pc:docMk/>
            <pc:sldMk cId="768468417" sldId="261"/>
            <ac:spMk id="15" creationId="{00000000-0000-0000-0000-000000000000}"/>
          </ac:spMkLst>
        </pc:spChg>
        <pc:spChg chg="add del mod">
          <ac:chgData name="Anders Wylardt Nielsen" userId="e0ee3fc7cf27fac6" providerId="LiveId" clId="{E165F5EC-B84B-4672-9FC0-8C64705214A4}" dt="2019-11-12T11:35:31.115" v="22" actId="478"/>
          <ac:spMkLst>
            <pc:docMk/>
            <pc:sldMk cId="768468417" sldId="261"/>
            <ac:spMk id="17" creationId="{7CDD2952-4369-453F-BCF8-B869D555B8C3}"/>
          </ac:spMkLst>
        </pc:spChg>
        <pc:spChg chg="del">
          <ac:chgData name="Anders Wylardt Nielsen" userId="e0ee3fc7cf27fac6" providerId="LiveId" clId="{E165F5EC-B84B-4672-9FC0-8C64705214A4}" dt="2019-11-12T11:36:09.685" v="42" actId="478"/>
          <ac:spMkLst>
            <pc:docMk/>
            <pc:sldMk cId="768468417" sldId="261"/>
            <ac:spMk id="21" creationId="{00000000-0000-0000-0000-000000000000}"/>
          </ac:spMkLst>
        </pc:spChg>
        <pc:spChg chg="add del mod">
          <ac:chgData name="Anders Wylardt Nielsen" userId="e0ee3fc7cf27fac6" providerId="LiveId" clId="{E165F5EC-B84B-4672-9FC0-8C64705214A4}" dt="2019-11-12T11:35:35.750" v="24" actId="478"/>
          <ac:spMkLst>
            <pc:docMk/>
            <pc:sldMk cId="768468417" sldId="261"/>
            <ac:spMk id="22" creationId="{5DA3FC25-5E8E-45F4-B9D9-3C1DB7299E9F}"/>
          </ac:spMkLst>
        </pc:spChg>
        <pc:spChg chg="del">
          <ac:chgData name="Anders Wylardt Nielsen" userId="e0ee3fc7cf27fac6" providerId="LiveId" clId="{E165F5EC-B84B-4672-9FC0-8C64705214A4}" dt="2019-11-12T11:35:56.877" v="35" actId="478"/>
          <ac:spMkLst>
            <pc:docMk/>
            <pc:sldMk cId="768468417" sldId="261"/>
            <ac:spMk id="23" creationId="{00000000-0000-0000-0000-000000000000}"/>
          </ac:spMkLst>
        </pc:spChg>
        <pc:spChg chg="add del mod">
          <ac:chgData name="Anders Wylardt Nielsen" userId="e0ee3fc7cf27fac6" providerId="LiveId" clId="{E165F5EC-B84B-4672-9FC0-8C64705214A4}" dt="2019-11-12T11:35:38.973" v="26" actId="478"/>
          <ac:spMkLst>
            <pc:docMk/>
            <pc:sldMk cId="768468417" sldId="261"/>
            <ac:spMk id="26" creationId="{F56519D0-C0A7-489B-B635-D090B2368F4E}"/>
          </ac:spMkLst>
        </pc:spChg>
        <pc:spChg chg="del">
          <ac:chgData name="Anders Wylardt Nielsen" userId="e0ee3fc7cf27fac6" providerId="LiveId" clId="{E165F5EC-B84B-4672-9FC0-8C64705214A4}" dt="2019-11-12T11:35:41.353" v="27" actId="478"/>
          <ac:spMkLst>
            <pc:docMk/>
            <pc:sldMk cId="768468417" sldId="261"/>
            <ac:spMk id="27" creationId="{4E6B3EF5-F7EA-40A7-B69C-D5C4C61593C9}"/>
          </ac:spMkLst>
        </pc:spChg>
        <pc:spChg chg="del">
          <ac:chgData name="Anders Wylardt Nielsen" userId="e0ee3fc7cf27fac6" providerId="LiveId" clId="{E165F5EC-B84B-4672-9FC0-8C64705214A4}" dt="2019-11-12T11:35:37.579" v="25" actId="478"/>
          <ac:spMkLst>
            <pc:docMk/>
            <pc:sldMk cId="768468417" sldId="261"/>
            <ac:spMk id="28" creationId="{B214E0A7-7F9D-4998-94E9-395A8B4BF39F}"/>
          </ac:spMkLst>
        </pc:spChg>
        <pc:spChg chg="del">
          <ac:chgData name="Anders Wylardt Nielsen" userId="e0ee3fc7cf27fac6" providerId="LiveId" clId="{E165F5EC-B84B-4672-9FC0-8C64705214A4}" dt="2019-11-12T11:36:08.729" v="41" actId="478"/>
          <ac:spMkLst>
            <pc:docMk/>
            <pc:sldMk cId="768468417" sldId="261"/>
            <ac:spMk id="30" creationId="{E2B7DE94-FABB-454B-887C-DE796276B67C}"/>
          </ac:spMkLst>
        </pc:spChg>
        <pc:spChg chg="del">
          <ac:chgData name="Anders Wylardt Nielsen" userId="e0ee3fc7cf27fac6" providerId="LiveId" clId="{E165F5EC-B84B-4672-9FC0-8C64705214A4}" dt="2019-11-12T11:35:43.211" v="28" actId="478"/>
          <ac:spMkLst>
            <pc:docMk/>
            <pc:sldMk cId="768468417" sldId="261"/>
            <ac:spMk id="32" creationId="{CD6FFC6C-AF2A-4DE1-9C0E-BE7B79DC5C93}"/>
          </ac:spMkLst>
        </pc:spChg>
        <pc:spChg chg="del">
          <ac:chgData name="Anders Wylardt Nielsen" userId="e0ee3fc7cf27fac6" providerId="LiveId" clId="{E165F5EC-B84B-4672-9FC0-8C64705214A4}" dt="2019-11-12T11:36:03.714" v="38" actId="478"/>
          <ac:spMkLst>
            <pc:docMk/>
            <pc:sldMk cId="768468417" sldId="261"/>
            <ac:spMk id="33" creationId="{E8731A41-88C1-4330-8B18-F8A882F4E1F5}"/>
          </ac:spMkLst>
        </pc:spChg>
        <pc:spChg chg="del">
          <ac:chgData name="Anders Wylardt Nielsen" userId="e0ee3fc7cf27fac6" providerId="LiveId" clId="{E165F5EC-B84B-4672-9FC0-8C64705214A4}" dt="2019-11-12T11:36:05.527" v="39" actId="478"/>
          <ac:spMkLst>
            <pc:docMk/>
            <pc:sldMk cId="768468417" sldId="261"/>
            <ac:spMk id="34" creationId="{FC10DE74-F53F-479E-8AFF-1C635C3C9975}"/>
          </ac:spMkLst>
        </pc:spChg>
        <pc:spChg chg="add del mod">
          <ac:chgData name="Anders Wylardt Nielsen" userId="e0ee3fc7cf27fac6" providerId="LiveId" clId="{E165F5EC-B84B-4672-9FC0-8C64705214A4}" dt="2019-11-12T11:35:47.973" v="30" actId="478"/>
          <ac:spMkLst>
            <pc:docMk/>
            <pc:sldMk cId="768468417" sldId="261"/>
            <ac:spMk id="37" creationId="{EBC9DF88-04B3-433E-B4FE-5B1410F3D30C}"/>
          </ac:spMkLst>
        </pc:spChg>
        <pc:spChg chg="add del mod">
          <ac:chgData name="Anders Wylardt Nielsen" userId="e0ee3fc7cf27fac6" providerId="LiveId" clId="{E165F5EC-B84B-4672-9FC0-8C64705214A4}" dt="2019-11-12T11:36:01.739" v="37" actId="478"/>
          <ac:spMkLst>
            <pc:docMk/>
            <pc:sldMk cId="768468417" sldId="261"/>
            <ac:spMk id="40" creationId="{CCBC8BEA-82DC-469A-BB5A-B0A6060649E4}"/>
          </ac:spMkLst>
        </pc:spChg>
        <pc:spChg chg="add del mod">
          <ac:chgData name="Anders Wylardt Nielsen" userId="e0ee3fc7cf27fac6" providerId="LiveId" clId="{E165F5EC-B84B-4672-9FC0-8C64705214A4}" dt="2019-11-12T11:36:07.390" v="40" actId="478"/>
          <ac:spMkLst>
            <pc:docMk/>
            <pc:sldMk cId="768468417" sldId="261"/>
            <ac:spMk id="43" creationId="{7309322B-A715-443E-93D3-BDD26FF83180}"/>
          </ac:spMkLst>
        </pc:spChg>
        <pc:spChg chg="add del mod">
          <ac:chgData name="Anders Wylardt Nielsen" userId="e0ee3fc7cf27fac6" providerId="LiveId" clId="{E165F5EC-B84B-4672-9FC0-8C64705214A4}" dt="2019-11-12T11:35:59.246" v="36" actId="478"/>
          <ac:spMkLst>
            <pc:docMk/>
            <pc:sldMk cId="768468417" sldId="261"/>
            <ac:spMk id="45" creationId="{9A411009-2F07-4872-8012-C3A9C1117C5F}"/>
          </ac:spMkLst>
        </pc:spChg>
        <pc:spChg chg="add del mod">
          <ac:chgData name="Anders Wylardt Nielsen" userId="e0ee3fc7cf27fac6" providerId="LiveId" clId="{E165F5EC-B84B-4672-9FC0-8C64705214A4}" dt="2019-11-12T11:36:21.579" v="47" actId="478"/>
          <ac:spMkLst>
            <pc:docMk/>
            <pc:sldMk cId="768468417" sldId="261"/>
            <ac:spMk id="47" creationId="{1D10F100-E203-4912-906D-0981AE2FECA6}"/>
          </ac:spMkLst>
        </pc:spChg>
        <pc:spChg chg="add del mod">
          <ac:chgData name="Anders Wylardt Nielsen" userId="e0ee3fc7cf27fac6" providerId="LiveId" clId="{E165F5EC-B84B-4672-9FC0-8C64705214A4}" dt="2019-11-12T11:36:19.270" v="46" actId="478"/>
          <ac:spMkLst>
            <pc:docMk/>
            <pc:sldMk cId="768468417" sldId="261"/>
            <ac:spMk id="49" creationId="{FC714A33-9B29-4547-92B9-51ACACC195D9}"/>
          </ac:spMkLst>
        </pc:spChg>
        <pc:spChg chg="add del mod">
          <ac:chgData name="Anders Wylardt Nielsen" userId="e0ee3fc7cf27fac6" providerId="LiveId" clId="{E165F5EC-B84B-4672-9FC0-8C64705214A4}" dt="2019-11-12T11:36:16.910" v="45" actId="478"/>
          <ac:spMkLst>
            <pc:docMk/>
            <pc:sldMk cId="768468417" sldId="261"/>
            <ac:spMk id="51" creationId="{07857FC7-673E-407F-B967-E696972013DE}"/>
          </ac:spMkLst>
        </pc:spChg>
        <pc:spChg chg="add del mod">
          <ac:chgData name="Anders Wylardt Nielsen" userId="e0ee3fc7cf27fac6" providerId="LiveId" clId="{E165F5EC-B84B-4672-9FC0-8C64705214A4}" dt="2019-11-12T11:36:26.346" v="50" actId="478"/>
          <ac:spMkLst>
            <pc:docMk/>
            <pc:sldMk cId="768468417" sldId="261"/>
            <ac:spMk id="53" creationId="{512D0119-BCEF-468C-BAB4-0BDFF14DC32C}"/>
          </ac:spMkLst>
        </pc:spChg>
        <pc:picChg chg="del">
          <ac:chgData name="Anders Wylardt Nielsen" userId="e0ee3fc7cf27fac6" providerId="LiveId" clId="{E165F5EC-B84B-4672-9FC0-8C64705214A4}" dt="2019-11-12T11:35:55.103" v="34" actId="478"/>
          <ac:picMkLst>
            <pc:docMk/>
            <pc:sldMk cId="768468417" sldId="261"/>
            <ac:picMk id="36" creationId="{00000000-0000-0000-0000-000000000000}"/>
          </ac:picMkLst>
        </pc:picChg>
        <pc:picChg chg="del">
          <ac:chgData name="Anders Wylardt Nielsen" userId="e0ee3fc7cf27fac6" providerId="LiveId" clId="{E165F5EC-B84B-4672-9FC0-8C64705214A4}" dt="2019-11-12T11:36:25.458" v="49" actId="478"/>
          <ac:picMkLst>
            <pc:docMk/>
            <pc:sldMk cId="768468417" sldId="261"/>
            <ac:picMk id="38" creationId="{0CE76C7F-7DAA-4615-93E2-154F5F2A3263}"/>
          </ac:picMkLst>
        </pc:picChg>
        <pc:picChg chg="add mod">
          <ac:chgData name="Anders Wylardt Nielsen" userId="e0ee3fc7cf27fac6" providerId="LiveId" clId="{E165F5EC-B84B-4672-9FC0-8C64705214A4}" dt="2019-11-12T11:38:56.603" v="60" actId="14100"/>
          <ac:picMkLst>
            <pc:docMk/>
            <pc:sldMk cId="768468417" sldId="261"/>
            <ac:picMk id="56" creationId="{6580E3CA-E4ED-4ABE-AFDA-76066C8874C5}"/>
          </ac:picMkLst>
        </pc:picChg>
        <pc:picChg chg="del">
          <ac:chgData name="Anders Wylardt Nielsen" userId="e0ee3fc7cf27fac6" providerId="LiveId" clId="{E165F5EC-B84B-4672-9FC0-8C64705214A4}" dt="2019-11-12T11:35:26.539" v="21" actId="478"/>
          <ac:picMkLst>
            <pc:docMk/>
            <pc:sldMk cId="768468417" sldId="261"/>
            <ac:picMk id="2058" creationId="{17D210C4-D997-4A2C-A54C-FBA7B8A55D38}"/>
          </ac:picMkLst>
        </pc:picChg>
      </pc:sldChg>
      <pc:sldChg chg="add del">
        <pc:chgData name="Anders Wylardt Nielsen" userId="e0ee3fc7cf27fac6" providerId="LiveId" clId="{E165F5EC-B84B-4672-9FC0-8C64705214A4}" dt="2019-11-12T11:37:01.753" v="53"/>
        <pc:sldMkLst>
          <pc:docMk/>
          <pc:sldMk cId="4205659235" sldId="262"/>
        </pc:sldMkLst>
      </pc:sldChg>
    </pc:docChg>
  </pc:docChgLst>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12-11-2019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12-11-2019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Kanban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Available at: </a:t>
            </a:r>
            <a:r>
              <a:rPr lang="da-DK" sz="2000" dirty="0">
                <a:hlinkClick r:id="rId2"/>
              </a:rPr>
              <a:t>https://www.verdensmaalene.dk/maal/3 </a:t>
            </a:r>
            <a:r>
              <a:rPr lang="da-DK" sz="2000" dirty="0"/>
              <a:t>[Accessed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undgåelige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a:t>Kill The Killers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a:t>Afgrænsning</a:t>
            </a:r>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i dag gjort for at forebygge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Available at: </a:t>
            </a:r>
            <a:r>
              <a:rPr lang="da-DK" sz="2000" u="sng" dirty="0">
                <a:hlinkClick r:id="rId5"/>
              </a:rPr>
              <a:t>https://www.who.int/news-room/fact-sheets/detail/malaria</a:t>
            </a:r>
            <a:r>
              <a:rPr lang="da-DK" sz="2000" dirty="0"/>
              <a:t> [Accessed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Available at: </a:t>
            </a:r>
            <a:r>
              <a:rPr lang="en-US" sz="2000" u="sng" dirty="0">
                <a:hlinkClick r:id="rId7"/>
              </a:rPr>
              <a:t>https://apps.who.int/iris/bitstream/handle/10665/255016/9789241565455-eng.pdf?sequence=1</a:t>
            </a:r>
            <a:endParaRPr lang="en-US" sz="2000" u="sng" dirty="0"/>
          </a:p>
          <a:p>
            <a:r>
              <a:rPr lang="da-DK" sz="2000" dirty="0"/>
              <a:t>[Accessed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bla.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a:t>Kill The Killers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6" name="Image1">
            <a:extLst>
              <a:ext uri="{FF2B5EF4-FFF2-40B4-BE49-F238E27FC236}">
                <a16:creationId xmlns:a16="http://schemas.microsoft.com/office/drawing/2014/main" id="{6580E3CA-E4ED-4ABE-AFDA-76066C8874C5}"/>
              </a:ext>
            </a:extLst>
          </p:cNvPr>
          <p:cNvPicPr/>
          <p:nvPr/>
        </p:nvPicPr>
        <p:blipFill>
          <a:blip r:embed="rId3"/>
          <a:stretch>
            <a:fillRect/>
          </a:stretch>
        </p:blipFill>
        <p:spPr bwMode="auto">
          <a:xfrm>
            <a:off x="4532993" y="6002503"/>
            <a:ext cx="33745713" cy="21385954"/>
          </a:xfrm>
          <a:prstGeom prst="rect">
            <a:avLst/>
          </a:prstGeom>
        </p:spPr>
      </p:pic>
    </p:spTree>
    <p:extLst>
      <p:ext uri="{BB962C8B-B14F-4D97-AF65-F5344CB8AC3E}">
        <p14:creationId xmlns:p14="http://schemas.microsoft.com/office/powerpoint/2010/main" val="76846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a:extLst>
              <a:ext uri="{FF2B5EF4-FFF2-40B4-BE49-F238E27FC236}">
                <a16:creationId xmlns:a16="http://schemas.microsoft.com/office/drawing/2014/main" id="{D85D99AB-E406-45B0-B111-2A3868A1284E}"/>
              </a:ext>
            </a:extLst>
          </p:cNvPr>
          <p:cNvSpPr>
            <a:spLocks noGrp="1"/>
          </p:cNvSpPr>
          <p:nvPr>
            <p:ph type="body" sz="quarter" idx="36"/>
          </p:nvPr>
        </p:nvSpPr>
        <p:spPr/>
        <p:txBody>
          <a:bodyPr/>
          <a:lstStyle/>
          <a:p>
            <a:endParaRPr lang="da-DK"/>
          </a:p>
        </p:txBody>
      </p:sp>
      <p:sp>
        <p:nvSpPr>
          <p:cNvPr id="3" name="Pladsholder til tekst 2">
            <a:extLst>
              <a:ext uri="{FF2B5EF4-FFF2-40B4-BE49-F238E27FC236}">
                <a16:creationId xmlns:a16="http://schemas.microsoft.com/office/drawing/2014/main" id="{7C93A548-2938-4EEC-9F34-7CC5F9A20150}"/>
              </a:ext>
            </a:extLst>
          </p:cNvPr>
          <p:cNvSpPr>
            <a:spLocks noGrp="1"/>
          </p:cNvSpPr>
          <p:nvPr>
            <p:ph type="body" sz="quarter" idx="13"/>
          </p:nvPr>
        </p:nvSpPr>
        <p:spPr/>
        <p:txBody>
          <a:bodyPr/>
          <a:lstStyle/>
          <a:p>
            <a:endParaRPr lang="da-DK"/>
          </a:p>
        </p:txBody>
      </p:sp>
      <p:sp>
        <p:nvSpPr>
          <p:cNvPr id="4" name="Pladsholder til indhold 3">
            <a:extLst>
              <a:ext uri="{FF2B5EF4-FFF2-40B4-BE49-F238E27FC236}">
                <a16:creationId xmlns:a16="http://schemas.microsoft.com/office/drawing/2014/main" id="{7C3E67E1-B6B8-4057-B750-2046D1F50D2C}"/>
              </a:ext>
            </a:extLst>
          </p:cNvPr>
          <p:cNvSpPr>
            <a:spLocks noGrp="1"/>
          </p:cNvSpPr>
          <p:nvPr>
            <p:ph sz="quarter" idx="24"/>
          </p:nvPr>
        </p:nvSpPr>
        <p:spPr/>
        <p:txBody>
          <a:bodyPr/>
          <a:lstStyle/>
          <a:p>
            <a:endParaRPr lang="da-DK"/>
          </a:p>
        </p:txBody>
      </p:sp>
      <p:sp>
        <p:nvSpPr>
          <p:cNvPr id="5" name="Pladsholder til indhold 4">
            <a:extLst>
              <a:ext uri="{FF2B5EF4-FFF2-40B4-BE49-F238E27FC236}">
                <a16:creationId xmlns:a16="http://schemas.microsoft.com/office/drawing/2014/main" id="{EF990D9A-4A86-4C23-AB47-BE4743E50D69}"/>
              </a:ext>
            </a:extLst>
          </p:cNvPr>
          <p:cNvSpPr>
            <a:spLocks noGrp="1"/>
          </p:cNvSpPr>
          <p:nvPr>
            <p:ph sz="quarter" idx="28"/>
          </p:nvPr>
        </p:nvSpPr>
        <p:spPr/>
        <p:txBody>
          <a:bodyPr/>
          <a:lstStyle/>
          <a:p>
            <a:endParaRPr lang="da-DK"/>
          </a:p>
        </p:txBody>
      </p:sp>
      <p:sp>
        <p:nvSpPr>
          <p:cNvPr id="6" name="Pladsholder til tekst 5">
            <a:extLst>
              <a:ext uri="{FF2B5EF4-FFF2-40B4-BE49-F238E27FC236}">
                <a16:creationId xmlns:a16="http://schemas.microsoft.com/office/drawing/2014/main" id="{1DFD85D5-E089-4F95-84E9-A6BFEBB3103B}"/>
              </a:ext>
            </a:extLst>
          </p:cNvPr>
          <p:cNvSpPr>
            <a:spLocks noGrp="1"/>
          </p:cNvSpPr>
          <p:nvPr>
            <p:ph type="body" sz="quarter" idx="37"/>
          </p:nvPr>
        </p:nvSpPr>
        <p:spPr/>
        <p:txBody>
          <a:bodyPr/>
          <a:lstStyle/>
          <a:p>
            <a:endParaRPr lang="da-DK"/>
          </a:p>
        </p:txBody>
      </p:sp>
      <p:sp>
        <p:nvSpPr>
          <p:cNvPr id="7" name="Pladsholder til tekst 6">
            <a:extLst>
              <a:ext uri="{FF2B5EF4-FFF2-40B4-BE49-F238E27FC236}">
                <a16:creationId xmlns:a16="http://schemas.microsoft.com/office/drawing/2014/main" id="{2C64BC28-194D-4E68-BCA5-4C61603E4667}"/>
              </a:ext>
            </a:extLst>
          </p:cNvPr>
          <p:cNvSpPr>
            <a:spLocks noGrp="1"/>
          </p:cNvSpPr>
          <p:nvPr>
            <p:ph type="body" sz="quarter" idx="39"/>
          </p:nvPr>
        </p:nvSpPr>
        <p:spPr/>
        <p:txBody>
          <a:bodyPr/>
          <a:lstStyle/>
          <a:p>
            <a:endParaRPr lang="da-DK"/>
          </a:p>
        </p:txBody>
      </p:sp>
      <p:sp>
        <p:nvSpPr>
          <p:cNvPr id="8" name="Pladsholder til tekst 7">
            <a:extLst>
              <a:ext uri="{FF2B5EF4-FFF2-40B4-BE49-F238E27FC236}">
                <a16:creationId xmlns:a16="http://schemas.microsoft.com/office/drawing/2014/main" id="{734580E1-C711-4396-B3FD-4DAD7E30712C}"/>
              </a:ext>
            </a:extLst>
          </p:cNvPr>
          <p:cNvSpPr>
            <a:spLocks noGrp="1"/>
          </p:cNvSpPr>
          <p:nvPr>
            <p:ph type="body" sz="quarter" idx="40"/>
          </p:nvPr>
        </p:nvSpPr>
        <p:spPr/>
        <p:txBody>
          <a:bodyPr/>
          <a:lstStyle/>
          <a:p>
            <a:endParaRPr lang="da-DK"/>
          </a:p>
        </p:txBody>
      </p:sp>
      <p:sp>
        <p:nvSpPr>
          <p:cNvPr id="9" name="Pladsholder til tekst 8">
            <a:extLst>
              <a:ext uri="{FF2B5EF4-FFF2-40B4-BE49-F238E27FC236}">
                <a16:creationId xmlns:a16="http://schemas.microsoft.com/office/drawing/2014/main" id="{F87A226D-5E40-414E-B448-053A68F56874}"/>
              </a:ext>
            </a:extLst>
          </p:cNvPr>
          <p:cNvSpPr>
            <a:spLocks noGrp="1"/>
          </p:cNvSpPr>
          <p:nvPr>
            <p:ph type="body" sz="quarter" idx="41"/>
          </p:nvPr>
        </p:nvSpPr>
        <p:spPr/>
        <p:txBody>
          <a:bodyPr/>
          <a:lstStyle/>
          <a:p>
            <a:endParaRPr lang="da-DK"/>
          </a:p>
        </p:txBody>
      </p:sp>
      <p:sp>
        <p:nvSpPr>
          <p:cNvPr id="10" name="Pladsholder til tekst 9">
            <a:extLst>
              <a:ext uri="{FF2B5EF4-FFF2-40B4-BE49-F238E27FC236}">
                <a16:creationId xmlns:a16="http://schemas.microsoft.com/office/drawing/2014/main" id="{2BDE41D6-A132-49EC-81CA-C07FF0F8B8FA}"/>
              </a:ext>
            </a:extLst>
          </p:cNvPr>
          <p:cNvSpPr>
            <a:spLocks noGrp="1"/>
          </p:cNvSpPr>
          <p:nvPr>
            <p:ph type="body" sz="quarter" idx="42"/>
          </p:nvPr>
        </p:nvSpPr>
        <p:spPr/>
        <p:txBody>
          <a:bodyPr/>
          <a:lstStyle/>
          <a:p>
            <a:endParaRPr lang="da-DK"/>
          </a:p>
        </p:txBody>
      </p:sp>
      <p:sp>
        <p:nvSpPr>
          <p:cNvPr id="11" name="Pladsholder til indhold 10">
            <a:extLst>
              <a:ext uri="{FF2B5EF4-FFF2-40B4-BE49-F238E27FC236}">
                <a16:creationId xmlns:a16="http://schemas.microsoft.com/office/drawing/2014/main" id="{BAB15FFD-E897-4F15-9763-D9516BDF9E81}"/>
              </a:ext>
            </a:extLst>
          </p:cNvPr>
          <p:cNvSpPr>
            <a:spLocks noGrp="1"/>
          </p:cNvSpPr>
          <p:nvPr>
            <p:ph sz="quarter" idx="45"/>
          </p:nvPr>
        </p:nvSpPr>
        <p:spPr/>
        <p:txBody>
          <a:bodyPr/>
          <a:lstStyle/>
          <a:p>
            <a:endParaRPr lang="da-DK"/>
          </a:p>
        </p:txBody>
      </p:sp>
      <p:sp>
        <p:nvSpPr>
          <p:cNvPr id="12" name="Pladsholder til indhold 11">
            <a:extLst>
              <a:ext uri="{FF2B5EF4-FFF2-40B4-BE49-F238E27FC236}">
                <a16:creationId xmlns:a16="http://schemas.microsoft.com/office/drawing/2014/main" id="{FD7796DF-35E0-43E1-8808-0932591BE972}"/>
              </a:ext>
            </a:extLst>
          </p:cNvPr>
          <p:cNvSpPr>
            <a:spLocks noGrp="1"/>
          </p:cNvSpPr>
          <p:nvPr>
            <p:ph sz="quarter" idx="48"/>
          </p:nvPr>
        </p:nvSpPr>
        <p:spPr/>
        <p:txBody>
          <a:bodyPr/>
          <a:lstStyle/>
          <a:p>
            <a:endParaRPr lang="da-DK"/>
          </a:p>
        </p:txBody>
      </p:sp>
      <p:sp>
        <p:nvSpPr>
          <p:cNvPr id="13" name="Pladsholder til tekst 12">
            <a:extLst>
              <a:ext uri="{FF2B5EF4-FFF2-40B4-BE49-F238E27FC236}">
                <a16:creationId xmlns:a16="http://schemas.microsoft.com/office/drawing/2014/main" id="{2BA2841D-CF29-4574-B3F9-66E844E7A237}"/>
              </a:ext>
            </a:extLst>
          </p:cNvPr>
          <p:cNvSpPr>
            <a:spLocks noGrp="1"/>
          </p:cNvSpPr>
          <p:nvPr>
            <p:ph type="body" sz="quarter" idx="49"/>
          </p:nvPr>
        </p:nvSpPr>
        <p:spPr/>
        <p:txBody>
          <a:bodyPr/>
          <a:lstStyle/>
          <a:p>
            <a:endParaRPr lang="da-DK"/>
          </a:p>
        </p:txBody>
      </p:sp>
      <p:sp>
        <p:nvSpPr>
          <p:cNvPr id="14" name="Pladsholder til indhold 13">
            <a:extLst>
              <a:ext uri="{FF2B5EF4-FFF2-40B4-BE49-F238E27FC236}">
                <a16:creationId xmlns:a16="http://schemas.microsoft.com/office/drawing/2014/main" id="{89A2585F-549A-4159-A9BA-0883E6415604}"/>
              </a:ext>
            </a:extLst>
          </p:cNvPr>
          <p:cNvSpPr>
            <a:spLocks noGrp="1"/>
          </p:cNvSpPr>
          <p:nvPr>
            <p:ph sz="quarter" idx="51"/>
          </p:nvPr>
        </p:nvSpPr>
        <p:spPr/>
        <p:txBody>
          <a:bodyPr/>
          <a:lstStyle/>
          <a:p>
            <a:endParaRPr lang="da-DK"/>
          </a:p>
        </p:txBody>
      </p:sp>
      <p:sp>
        <p:nvSpPr>
          <p:cNvPr id="15" name="Pladsholder til indhold 14">
            <a:extLst>
              <a:ext uri="{FF2B5EF4-FFF2-40B4-BE49-F238E27FC236}">
                <a16:creationId xmlns:a16="http://schemas.microsoft.com/office/drawing/2014/main" id="{CACEFC01-ECB4-4425-84BC-0F88BB4E2422}"/>
              </a:ext>
            </a:extLst>
          </p:cNvPr>
          <p:cNvSpPr>
            <a:spLocks noGrp="1"/>
          </p:cNvSpPr>
          <p:nvPr>
            <p:ph sz="quarter" idx="52"/>
          </p:nvPr>
        </p:nvSpPr>
        <p:spPr/>
        <p:txBody>
          <a:bodyPr/>
          <a:lstStyle/>
          <a:p>
            <a:endParaRPr lang="da-DK"/>
          </a:p>
        </p:txBody>
      </p:sp>
      <p:sp>
        <p:nvSpPr>
          <p:cNvPr id="16" name="Pladsholder til indhold 15">
            <a:extLst>
              <a:ext uri="{FF2B5EF4-FFF2-40B4-BE49-F238E27FC236}">
                <a16:creationId xmlns:a16="http://schemas.microsoft.com/office/drawing/2014/main" id="{E5AC0852-C144-4225-B2AE-4888A36FF70F}"/>
              </a:ext>
            </a:extLst>
          </p:cNvPr>
          <p:cNvSpPr>
            <a:spLocks noGrp="1"/>
          </p:cNvSpPr>
          <p:nvPr>
            <p:ph sz="quarter" idx="53"/>
          </p:nvPr>
        </p:nvSpPr>
        <p:spPr/>
        <p:txBody>
          <a:bodyPr/>
          <a:lstStyle/>
          <a:p>
            <a:endParaRPr lang="da-DK"/>
          </a:p>
        </p:txBody>
      </p:sp>
      <p:sp>
        <p:nvSpPr>
          <p:cNvPr id="17" name="Pladsholder til indhold 16">
            <a:extLst>
              <a:ext uri="{FF2B5EF4-FFF2-40B4-BE49-F238E27FC236}">
                <a16:creationId xmlns:a16="http://schemas.microsoft.com/office/drawing/2014/main" id="{2451B881-8E9D-4AFA-8A31-869386877E53}"/>
              </a:ext>
            </a:extLst>
          </p:cNvPr>
          <p:cNvSpPr>
            <a:spLocks noGrp="1"/>
          </p:cNvSpPr>
          <p:nvPr>
            <p:ph sz="quarter" idx="54"/>
          </p:nvPr>
        </p:nvSpPr>
        <p:spPr/>
        <p:txBody>
          <a:bodyPr/>
          <a:lstStyle/>
          <a:p>
            <a:endParaRPr lang="da-DK"/>
          </a:p>
        </p:txBody>
      </p:sp>
      <p:sp>
        <p:nvSpPr>
          <p:cNvPr id="18" name="Pladsholder til indhold 17">
            <a:extLst>
              <a:ext uri="{FF2B5EF4-FFF2-40B4-BE49-F238E27FC236}">
                <a16:creationId xmlns:a16="http://schemas.microsoft.com/office/drawing/2014/main" id="{5D242B69-8C00-4EFF-8A23-9D37EE2DBB86}"/>
              </a:ext>
            </a:extLst>
          </p:cNvPr>
          <p:cNvSpPr>
            <a:spLocks noGrp="1"/>
          </p:cNvSpPr>
          <p:nvPr>
            <p:ph sz="quarter" idx="55"/>
          </p:nvPr>
        </p:nvSpPr>
        <p:spPr/>
        <p:txBody>
          <a:bodyPr/>
          <a:lstStyle/>
          <a:p>
            <a:endParaRPr lang="da-DK"/>
          </a:p>
        </p:txBody>
      </p:sp>
      <p:sp>
        <p:nvSpPr>
          <p:cNvPr id="19" name="Pladsholder til tekst 18">
            <a:extLst>
              <a:ext uri="{FF2B5EF4-FFF2-40B4-BE49-F238E27FC236}">
                <a16:creationId xmlns:a16="http://schemas.microsoft.com/office/drawing/2014/main" id="{04514BD0-2245-45A9-9074-30D4E7113BAA}"/>
              </a:ext>
            </a:extLst>
          </p:cNvPr>
          <p:cNvSpPr>
            <a:spLocks noGrp="1"/>
          </p:cNvSpPr>
          <p:nvPr>
            <p:ph type="body" sz="quarter" idx="56"/>
          </p:nvPr>
        </p:nvSpPr>
        <p:spPr/>
        <p:txBody>
          <a:bodyPr/>
          <a:lstStyle/>
          <a:p>
            <a:endParaRPr lang="da-DK"/>
          </a:p>
        </p:txBody>
      </p:sp>
      <p:sp>
        <p:nvSpPr>
          <p:cNvPr id="20" name="Pladsholder til tekst 19">
            <a:extLst>
              <a:ext uri="{FF2B5EF4-FFF2-40B4-BE49-F238E27FC236}">
                <a16:creationId xmlns:a16="http://schemas.microsoft.com/office/drawing/2014/main" id="{B3258231-4CE4-4BC2-99D9-F39D66EA2C63}"/>
              </a:ext>
            </a:extLst>
          </p:cNvPr>
          <p:cNvSpPr>
            <a:spLocks noGrp="1"/>
          </p:cNvSpPr>
          <p:nvPr>
            <p:ph type="body" sz="quarter" idx="57"/>
          </p:nvPr>
        </p:nvSpPr>
        <p:spPr/>
        <p:txBody>
          <a:bodyPr/>
          <a:lstStyle/>
          <a:p>
            <a:endParaRPr lang="da-DK"/>
          </a:p>
        </p:txBody>
      </p:sp>
      <p:sp>
        <p:nvSpPr>
          <p:cNvPr id="21" name="Pladsholder til billede 20">
            <a:extLst>
              <a:ext uri="{FF2B5EF4-FFF2-40B4-BE49-F238E27FC236}">
                <a16:creationId xmlns:a16="http://schemas.microsoft.com/office/drawing/2014/main" id="{A6C798A1-52F5-4367-95F3-3A687805DF82}"/>
              </a:ext>
            </a:extLst>
          </p:cNvPr>
          <p:cNvSpPr>
            <a:spLocks noGrp="1"/>
          </p:cNvSpPr>
          <p:nvPr>
            <p:ph type="pic" sz="quarter" idx="58"/>
          </p:nvPr>
        </p:nvSpPr>
        <p:spPr/>
      </p:sp>
      <p:sp>
        <p:nvSpPr>
          <p:cNvPr id="22" name="Pladsholder til billede 21">
            <a:extLst>
              <a:ext uri="{FF2B5EF4-FFF2-40B4-BE49-F238E27FC236}">
                <a16:creationId xmlns:a16="http://schemas.microsoft.com/office/drawing/2014/main" id="{1DBAF066-04CF-4318-A319-BCC9BCA7F0A2}"/>
              </a:ext>
            </a:extLst>
          </p:cNvPr>
          <p:cNvSpPr>
            <a:spLocks noGrp="1"/>
          </p:cNvSpPr>
          <p:nvPr>
            <p:ph type="pic" sz="quarter" idx="59"/>
          </p:nvPr>
        </p:nvSpPr>
        <p:spPr/>
      </p:sp>
      <p:sp>
        <p:nvSpPr>
          <p:cNvPr id="23" name="Pladsholder til indhold 22">
            <a:extLst>
              <a:ext uri="{FF2B5EF4-FFF2-40B4-BE49-F238E27FC236}">
                <a16:creationId xmlns:a16="http://schemas.microsoft.com/office/drawing/2014/main" id="{A8DBB25C-9D89-44CE-8EF0-4A2E30265E32}"/>
              </a:ext>
            </a:extLst>
          </p:cNvPr>
          <p:cNvSpPr>
            <a:spLocks noGrp="1"/>
          </p:cNvSpPr>
          <p:nvPr>
            <p:ph sz="quarter" idx="60"/>
          </p:nvPr>
        </p:nvSpPr>
        <p:spPr/>
        <p:txBody>
          <a:bodyPr/>
          <a:lstStyle/>
          <a:p>
            <a:endParaRPr lang="da-DK"/>
          </a:p>
        </p:txBody>
      </p:sp>
      <p:sp>
        <p:nvSpPr>
          <p:cNvPr id="24" name="Titel 23">
            <a:extLst>
              <a:ext uri="{FF2B5EF4-FFF2-40B4-BE49-F238E27FC236}">
                <a16:creationId xmlns:a16="http://schemas.microsoft.com/office/drawing/2014/main" id="{FC195F93-B675-491F-9657-227F64ADF349}"/>
              </a:ext>
            </a:extLst>
          </p:cNvPr>
          <p:cNvSpPr>
            <a:spLocks noGrp="1"/>
          </p:cNvSpPr>
          <p:nvPr>
            <p:ph type="title"/>
          </p:nvPr>
        </p:nvSpPr>
        <p:spPr/>
        <p:txBody>
          <a:bodyPr/>
          <a:lstStyle/>
          <a:p>
            <a:endParaRPr lang="da-DK"/>
          </a:p>
        </p:txBody>
      </p:sp>
    </p:spTree>
    <p:extLst>
      <p:ext uri="{BB962C8B-B14F-4D97-AF65-F5344CB8AC3E}">
        <p14:creationId xmlns:p14="http://schemas.microsoft.com/office/powerpoint/2010/main" val="1432954026"/>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TF00001023</Template>
  <TotalTime>97</TotalTime>
  <Words>1285</Words>
  <Application>Microsoft Office PowerPoint</Application>
  <PresentationFormat>Brugerdefineret</PresentationFormat>
  <Paragraphs>49</Paragraphs>
  <Slides>3</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3</vt:i4>
      </vt:variant>
    </vt:vector>
  </HeadingPairs>
  <TitlesOfParts>
    <vt:vector size="10" baseType="lpstr">
      <vt:lpstr>Arial</vt:lpstr>
      <vt:lpstr>Calibri</vt:lpstr>
      <vt:lpstr>Segoe UI</vt:lpstr>
      <vt:lpstr>Orange</vt:lpstr>
      <vt:lpstr>Rød</vt:lpstr>
      <vt:lpstr>Brun</vt:lpstr>
      <vt:lpstr>Grøn</vt:lpstr>
      <vt:lpstr>Kill The Killers  🦟 💉 🍆 🧤 </vt:lpstr>
      <vt:lpstr>Kill The Killers  🦟 💉 🍆 🧤 </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2019-11-12T11:39:00Z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