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4"/>
    <p:sldMasterId id="2147483686" r:id="rId5"/>
    <p:sldMasterId id="2147483688" r:id="rId6"/>
    <p:sldMasterId id="2147483690" r:id="rId7"/>
  </p:sldMasterIdLst>
  <p:notesMasterIdLst>
    <p:notesMasterId r:id="rId9"/>
  </p:notesMasterIdLst>
  <p:handoutMasterIdLst>
    <p:handoutMasterId r:id="rId10"/>
  </p:handoutMasterIdLst>
  <p:sldIdLst>
    <p:sldId id="259" r:id="rId8"/>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B669E-0BFA-43AC-A42E-B405F69215A4}" v="72" dt="2019-10-10T10:38:34.15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83316" autoAdjust="0"/>
  </p:normalViewPr>
  <p:slideViewPr>
    <p:cSldViewPr snapToGrid="0">
      <p:cViewPr>
        <p:scale>
          <a:sx n="32" d="100"/>
          <a:sy n="32" d="100"/>
        </p:scale>
        <p:origin x="19" y="19"/>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 Wylardt Nielsen" userId="e0ee3fc7cf27fac6" providerId="LiveId" clId="{E8901BAB-3C73-442E-B259-1D5BA63EBE25}"/>
    <pc:docChg chg="undo custSel modSld">
      <pc:chgData name="Anders Wylardt Nielsen" userId="e0ee3fc7cf27fac6" providerId="LiveId" clId="{E8901BAB-3C73-442E-B259-1D5BA63EBE25}" dt="2019-10-08T10:10:03.275" v="741" actId="14100"/>
      <pc:docMkLst>
        <pc:docMk/>
      </pc:docMkLst>
      <pc:sldChg chg="addSp delSp modSp">
        <pc:chgData name="Anders Wylardt Nielsen" userId="e0ee3fc7cf27fac6" providerId="LiveId" clId="{E8901BAB-3C73-442E-B259-1D5BA63EBE25}" dt="2019-10-08T10:10:03.275" v="741" actId="14100"/>
        <pc:sldMkLst>
          <pc:docMk/>
          <pc:sldMk cId="1759635540" sldId="259"/>
        </pc:sldMkLst>
        <pc:spChg chg="mod">
          <ac:chgData name="Anders Wylardt Nielsen" userId="e0ee3fc7cf27fac6" providerId="LiveId" clId="{E8901BAB-3C73-442E-B259-1D5BA63EBE25}" dt="2019-10-08T09:53:20.682" v="353" actId="1076"/>
          <ac:spMkLst>
            <pc:docMk/>
            <pc:sldMk cId="1759635540" sldId="259"/>
            <ac:spMk id="3" creationId="{00000000-0000-0000-0000-000000000000}"/>
          </ac:spMkLst>
        </pc:spChg>
        <pc:spChg chg="mod">
          <ac:chgData name="Anders Wylardt Nielsen" userId="e0ee3fc7cf27fac6" providerId="LiveId" clId="{E8901BAB-3C73-442E-B259-1D5BA63EBE25}" dt="2019-10-08T09:41:15.022" v="295" actId="120"/>
          <ac:spMkLst>
            <pc:docMk/>
            <pc:sldMk cId="1759635540" sldId="259"/>
            <ac:spMk id="4" creationId="{00000000-0000-0000-0000-000000000000}"/>
          </ac:spMkLst>
        </pc:spChg>
        <pc:spChg chg="mod">
          <ac:chgData name="Anders Wylardt Nielsen" userId="e0ee3fc7cf27fac6" providerId="LiveId" clId="{E8901BAB-3C73-442E-B259-1D5BA63EBE25}" dt="2019-10-08T09:27:16.691" v="196" actId="1076"/>
          <ac:spMkLst>
            <pc:docMk/>
            <pc:sldMk cId="1759635540" sldId="259"/>
            <ac:spMk id="6" creationId="{00000000-0000-0000-0000-000000000000}"/>
          </ac:spMkLst>
        </pc:spChg>
        <pc:spChg chg="mod">
          <ac:chgData name="Anders Wylardt Nielsen" userId="e0ee3fc7cf27fac6" providerId="LiveId" clId="{E8901BAB-3C73-442E-B259-1D5BA63EBE25}" dt="2019-10-08T09:57:31.978" v="440" actId="1035"/>
          <ac:spMkLst>
            <pc:docMk/>
            <pc:sldMk cId="1759635540" sldId="259"/>
            <ac:spMk id="7" creationId="{00000000-0000-0000-0000-000000000000}"/>
          </ac:spMkLst>
        </pc:spChg>
        <pc:spChg chg="mod">
          <ac:chgData name="Anders Wylardt Nielsen" userId="e0ee3fc7cf27fac6" providerId="LiveId" clId="{E8901BAB-3C73-442E-B259-1D5BA63EBE25}" dt="2019-10-08T09:55:42.874" v="373" actId="1076"/>
          <ac:spMkLst>
            <pc:docMk/>
            <pc:sldMk cId="1759635540" sldId="259"/>
            <ac:spMk id="8"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9"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0" creationId="{00000000-0000-0000-0000-000000000000}"/>
          </ac:spMkLst>
        </pc:spChg>
        <pc:spChg chg="mod">
          <ac:chgData name="Anders Wylardt Nielsen" userId="e0ee3fc7cf27fac6" providerId="LiveId" clId="{E8901BAB-3C73-442E-B259-1D5BA63EBE25}" dt="2019-10-08T09:53:34.503" v="354" actId="1076"/>
          <ac:spMkLst>
            <pc:docMk/>
            <pc:sldMk cId="1759635540" sldId="259"/>
            <ac:spMk id="11" creationId="{00000000-0000-0000-0000-000000000000}"/>
          </ac:spMkLst>
        </pc:spChg>
        <pc:spChg chg="add del mod">
          <ac:chgData name="Anders Wylardt Nielsen" userId="e0ee3fc7cf27fac6" providerId="LiveId" clId="{E8901BAB-3C73-442E-B259-1D5BA63EBE25}" dt="2019-10-08T09:16:31.532" v="110" actId="478"/>
          <ac:spMkLst>
            <pc:docMk/>
            <pc:sldMk cId="1759635540" sldId="259"/>
            <ac:spMk id="12" creationId="{1222316F-626F-4705-877D-6266183B8F6E}"/>
          </ac:spMkLst>
        </pc:spChg>
        <pc:spChg chg="mod">
          <ac:chgData name="Anders Wylardt Nielsen" userId="e0ee3fc7cf27fac6" providerId="LiveId" clId="{E8901BAB-3C73-442E-B259-1D5BA63EBE25}" dt="2019-10-08T09:54:17.583" v="360" actId="1076"/>
          <ac:spMkLst>
            <pc:docMk/>
            <pc:sldMk cId="1759635540" sldId="259"/>
            <ac:spMk id="13" creationId="{00000000-0000-0000-0000-000000000000}"/>
          </ac:spMkLst>
        </pc:spChg>
        <pc:spChg chg="mod">
          <ac:chgData name="Anders Wylardt Nielsen" userId="e0ee3fc7cf27fac6" providerId="LiveId" clId="{E8901BAB-3C73-442E-B259-1D5BA63EBE25}" dt="2019-10-08T09:57:23.532" v="429" actId="1036"/>
          <ac:spMkLst>
            <pc:docMk/>
            <pc:sldMk cId="1759635540" sldId="259"/>
            <ac:spMk id="14"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5" creationId="{00000000-0000-0000-0000-000000000000}"/>
          </ac:spMkLst>
        </pc:spChg>
        <pc:spChg chg="add del">
          <ac:chgData name="Anders Wylardt Nielsen" userId="e0ee3fc7cf27fac6" providerId="LiveId" clId="{E8901BAB-3C73-442E-B259-1D5BA63EBE25}" dt="2019-10-08T09:07:49.169" v="38"/>
          <ac:spMkLst>
            <pc:docMk/>
            <pc:sldMk cId="1759635540" sldId="259"/>
            <ac:spMk id="16" creationId="{124E5EAA-B30E-4000-8ECE-AEDA4B05C6F4}"/>
          </ac:spMkLst>
        </pc:spChg>
        <pc:spChg chg="add del">
          <ac:chgData name="Anders Wylardt Nielsen" userId="e0ee3fc7cf27fac6" providerId="LiveId" clId="{E8901BAB-3C73-442E-B259-1D5BA63EBE25}" dt="2019-10-08T09:07:49.169" v="38"/>
          <ac:spMkLst>
            <pc:docMk/>
            <pc:sldMk cId="1759635540" sldId="259"/>
            <ac:spMk id="17" creationId="{C777B05F-7A5C-4050-AC94-13EDC3E19FC2}"/>
          </ac:spMkLst>
        </pc:spChg>
        <pc:spChg chg="add del">
          <ac:chgData name="Anders Wylardt Nielsen" userId="e0ee3fc7cf27fac6" providerId="LiveId" clId="{E8901BAB-3C73-442E-B259-1D5BA63EBE25}" dt="2019-10-08T09:07:49.169" v="38"/>
          <ac:spMkLst>
            <pc:docMk/>
            <pc:sldMk cId="1759635540" sldId="259"/>
            <ac:spMk id="18" creationId="{A36D7050-5147-4064-BCD1-AA430A07FE78}"/>
          </ac:spMkLst>
        </pc:spChg>
        <pc:spChg chg="mod">
          <ac:chgData name="Anders Wylardt Nielsen" userId="e0ee3fc7cf27fac6" providerId="LiveId" clId="{E8901BAB-3C73-442E-B259-1D5BA63EBE25}" dt="2019-10-08T10:10:03.275" v="741" actId="14100"/>
          <ac:spMkLst>
            <pc:docMk/>
            <pc:sldMk cId="1759635540" sldId="259"/>
            <ac:spMk id="21" creationId="{00000000-0000-0000-0000-000000000000}"/>
          </ac:spMkLst>
        </pc:spChg>
        <pc:spChg chg="add del">
          <ac:chgData name="Anders Wylardt Nielsen" userId="e0ee3fc7cf27fac6" providerId="LiveId" clId="{E8901BAB-3C73-442E-B259-1D5BA63EBE25}" dt="2019-10-08T09:07:49.169" v="38"/>
          <ac:spMkLst>
            <pc:docMk/>
            <pc:sldMk cId="1759635540" sldId="259"/>
            <ac:spMk id="22" creationId="{13E5719C-7F4D-4022-B9DF-E54B3CAFBE7D}"/>
          </ac:spMkLst>
        </pc:spChg>
        <pc:spChg chg="mod">
          <ac:chgData name="Anders Wylardt Nielsen" userId="e0ee3fc7cf27fac6" providerId="LiveId" clId="{E8901BAB-3C73-442E-B259-1D5BA63EBE25}" dt="2019-10-08T09:56:17.678" v="403" actId="1036"/>
          <ac:spMkLst>
            <pc:docMk/>
            <pc:sldMk cId="1759635540" sldId="259"/>
            <ac:spMk id="23" creationId="{00000000-0000-0000-0000-000000000000}"/>
          </ac:spMkLst>
        </pc:spChg>
        <pc:spChg chg="mod">
          <ac:chgData name="Anders Wylardt Nielsen" userId="e0ee3fc7cf27fac6" providerId="LiveId" clId="{E8901BAB-3C73-442E-B259-1D5BA63EBE25}" dt="2019-10-08T09:03:44.726" v="25" actId="20577"/>
          <ac:spMkLst>
            <pc:docMk/>
            <pc:sldMk cId="1759635540" sldId="259"/>
            <ac:spMk id="24" creationId="{00000000-0000-0000-0000-000000000000}"/>
          </ac:spMkLst>
        </pc:spChg>
        <pc:spChg chg="add del">
          <ac:chgData name="Anders Wylardt Nielsen" userId="e0ee3fc7cf27fac6" providerId="LiveId" clId="{E8901BAB-3C73-442E-B259-1D5BA63EBE25}" dt="2019-10-08T09:07:49.169" v="38"/>
          <ac:spMkLst>
            <pc:docMk/>
            <pc:sldMk cId="1759635540" sldId="259"/>
            <ac:spMk id="25" creationId="{04F89F03-2861-41CE-87F1-92E35BB4F772}"/>
          </ac:spMkLst>
        </pc:spChg>
        <pc:spChg chg="add del">
          <ac:chgData name="Anders Wylardt Nielsen" userId="e0ee3fc7cf27fac6" providerId="LiveId" clId="{E8901BAB-3C73-442E-B259-1D5BA63EBE25}" dt="2019-10-08T09:07:49.169" v="38"/>
          <ac:spMkLst>
            <pc:docMk/>
            <pc:sldMk cId="1759635540" sldId="259"/>
            <ac:spMk id="26" creationId="{CDC25C7D-08AD-4DEF-ADA2-76D342B17CCA}"/>
          </ac:spMkLst>
        </pc:spChg>
        <pc:spChg chg="add mod">
          <ac:chgData name="Anders Wylardt Nielsen" userId="e0ee3fc7cf27fac6" providerId="LiveId" clId="{E8901BAB-3C73-442E-B259-1D5BA63EBE25}" dt="2019-10-08T10:04:15.611" v="602" actId="20577"/>
          <ac:spMkLst>
            <pc:docMk/>
            <pc:sldMk cId="1759635540" sldId="259"/>
            <ac:spMk id="27" creationId="{4E6B3EF5-F7EA-40A7-B69C-D5C4C61593C9}"/>
          </ac:spMkLst>
        </pc:spChg>
        <pc:spChg chg="mod">
          <ac:chgData name="Anders Wylardt Nielsen" userId="e0ee3fc7cf27fac6" providerId="LiveId" clId="{E8901BAB-3C73-442E-B259-1D5BA63EBE25}" dt="2019-10-08T09:54:13.673" v="359" actId="1076"/>
          <ac:spMkLst>
            <pc:docMk/>
            <pc:sldMk cId="1759635540" sldId="259"/>
            <ac:spMk id="28" creationId="{B214E0A7-7F9D-4998-94E9-395A8B4BF39F}"/>
          </ac:spMkLst>
        </pc:spChg>
        <pc:spChg chg="add del mod">
          <ac:chgData name="Anders Wylardt Nielsen" userId="e0ee3fc7cf27fac6" providerId="LiveId" clId="{E8901BAB-3C73-442E-B259-1D5BA63EBE25}" dt="2019-10-08T09:24:22.717" v="162" actId="478"/>
          <ac:spMkLst>
            <pc:docMk/>
            <pc:sldMk cId="1759635540" sldId="259"/>
            <ac:spMk id="29" creationId="{642D0FF5-18D3-4001-9874-7A24D7A9CD71}"/>
          </ac:spMkLst>
        </pc:spChg>
        <pc:spChg chg="mod">
          <ac:chgData name="Anders Wylardt Nielsen" userId="e0ee3fc7cf27fac6" providerId="LiveId" clId="{E8901BAB-3C73-442E-B259-1D5BA63EBE25}" dt="2019-10-08T09:56:47.958" v="412" actId="1035"/>
          <ac:spMkLst>
            <pc:docMk/>
            <pc:sldMk cId="1759635540" sldId="259"/>
            <ac:spMk id="30" creationId="{E2B7DE94-FABB-454B-887C-DE796276B67C}"/>
          </ac:spMkLst>
        </pc:spChg>
        <pc:spChg chg="mod">
          <ac:chgData name="Anders Wylardt Nielsen" userId="e0ee3fc7cf27fac6" providerId="LiveId" clId="{E8901BAB-3C73-442E-B259-1D5BA63EBE25}" dt="2019-10-08T09:55:39.538" v="372" actId="1076"/>
          <ac:spMkLst>
            <pc:docMk/>
            <pc:sldMk cId="1759635540" sldId="259"/>
            <ac:spMk id="32" creationId="{CD6FFC6C-AF2A-4DE1-9C0E-BE7B79DC5C93}"/>
          </ac:spMkLst>
        </pc:spChg>
        <pc:spChg chg="add mod">
          <ac:chgData name="Anders Wylardt Nielsen" userId="e0ee3fc7cf27fac6" providerId="LiveId" clId="{E8901BAB-3C73-442E-B259-1D5BA63EBE25}" dt="2019-10-08T10:06:09.009" v="652" actId="20577"/>
          <ac:spMkLst>
            <pc:docMk/>
            <pc:sldMk cId="1759635540" sldId="259"/>
            <ac:spMk id="33" creationId="{E8731A41-88C1-4330-8B18-F8A882F4E1F5}"/>
          </ac:spMkLst>
        </pc:spChg>
        <pc:spChg chg="add mod">
          <ac:chgData name="Anders Wylardt Nielsen" userId="e0ee3fc7cf27fac6" providerId="LiveId" clId="{E8901BAB-3C73-442E-B259-1D5BA63EBE25}" dt="2019-10-08T09:56:17.678" v="403" actId="1036"/>
          <ac:spMkLst>
            <pc:docMk/>
            <pc:sldMk cId="1759635540" sldId="259"/>
            <ac:spMk id="34" creationId="{FC10DE74-F53F-479E-8AFF-1C635C3C9975}"/>
          </ac:spMkLst>
        </pc:spChg>
        <pc:spChg chg="add mod">
          <ac:chgData name="Anders Wylardt Nielsen" userId="e0ee3fc7cf27fac6" providerId="LiveId" clId="{E8901BAB-3C73-442E-B259-1D5BA63EBE25}" dt="2019-10-08T09:47:40.245" v="317" actId="20577"/>
          <ac:spMkLst>
            <pc:docMk/>
            <pc:sldMk cId="1759635540" sldId="259"/>
            <ac:spMk id="41" creationId="{AAF47011-23B6-4F36-B93C-F878464C7491}"/>
          </ac:spMkLst>
        </pc:spChg>
        <pc:picChg chg="mod">
          <ac:chgData name="Anders Wylardt Nielsen" userId="e0ee3fc7cf27fac6" providerId="LiveId" clId="{E8901BAB-3C73-442E-B259-1D5BA63EBE25}" dt="2019-10-08T09:56:17.678" v="403" actId="1036"/>
          <ac:picMkLst>
            <pc:docMk/>
            <pc:sldMk cId="1759635540" sldId="259"/>
            <ac:picMk id="36" creationId="{00000000-0000-0000-0000-000000000000}"/>
          </ac:picMkLst>
        </pc:picChg>
        <pc:picChg chg="del">
          <ac:chgData name="Anders Wylardt Nielsen" userId="e0ee3fc7cf27fac6" providerId="LiveId" clId="{E8901BAB-3C73-442E-B259-1D5BA63EBE25}" dt="2019-10-08T09:02:42.467" v="0" actId="478"/>
          <ac:picMkLst>
            <pc:docMk/>
            <pc:sldMk cId="1759635540" sldId="259"/>
            <ac:picMk id="37" creationId="{00000000-0000-0000-0000-000000000000}"/>
          </ac:picMkLst>
        </pc:picChg>
        <pc:picChg chg="add mod">
          <ac:chgData name="Anders Wylardt Nielsen" userId="e0ee3fc7cf27fac6" providerId="LiveId" clId="{E8901BAB-3C73-442E-B259-1D5BA63EBE25}" dt="2019-10-08T09:58:45.237" v="467" actId="1037"/>
          <ac:picMkLst>
            <pc:docMk/>
            <pc:sldMk cId="1759635540" sldId="259"/>
            <ac:picMk id="38" creationId="{0CE76C7F-7DAA-4615-93E2-154F5F2A3263}"/>
          </ac:picMkLst>
        </pc:picChg>
        <pc:picChg chg="add del">
          <ac:chgData name="Anders Wylardt Nielsen" userId="e0ee3fc7cf27fac6" providerId="LiveId" clId="{E8901BAB-3C73-442E-B259-1D5BA63EBE25}" dt="2019-10-08T09:07:49.169" v="38"/>
          <ac:picMkLst>
            <pc:docMk/>
            <pc:sldMk cId="1759635540" sldId="259"/>
            <ac:picMk id="2050" creationId="{4DA6A526-D544-47C7-BF5A-53494CF3B37D}"/>
          </ac:picMkLst>
        </pc:picChg>
        <pc:picChg chg="add mod">
          <ac:chgData name="Anders Wylardt Nielsen" userId="e0ee3fc7cf27fac6" providerId="LiveId" clId="{E8901BAB-3C73-442E-B259-1D5BA63EBE25}" dt="2019-10-08T09:54:30.807" v="369" actId="1036"/>
          <ac:picMkLst>
            <pc:docMk/>
            <pc:sldMk cId="1759635540" sldId="259"/>
            <ac:picMk id="2058" creationId="{17D210C4-D997-4A2C-A54C-FBA7B8A55D38}"/>
          </ac:picMkLst>
        </pc:picChg>
        <pc:picChg chg="add del mod">
          <ac:chgData name="Anders Wylardt Nielsen" userId="e0ee3fc7cf27fac6" providerId="LiveId" clId="{E8901BAB-3C73-442E-B259-1D5BA63EBE25}" dt="2019-10-08T09:30:45.468" v="217" actId="478"/>
          <ac:picMkLst>
            <pc:docMk/>
            <pc:sldMk cId="1759635540" sldId="259"/>
            <ac:picMk id="2060" creationId="{1F2EF3F4-5092-4C50-A4A8-81F142B05C2B}"/>
          </ac:picMkLst>
        </pc:picChg>
      </pc:sldChg>
    </pc:docChg>
  </pc:docChgLst>
  <pc:docChgLst>
    <pc:chgData name="Markus Munk" userId="81ec3c8b9f904e40" providerId="LiveId" clId="{83DB669E-0BFA-43AC-A42E-B405F69215A4}"/>
    <pc:docChg chg="undo custSel modSld">
      <pc:chgData name="Markus Munk" userId="81ec3c8b9f904e40" providerId="LiveId" clId="{83DB669E-0BFA-43AC-A42E-B405F69215A4}" dt="2019-10-10T10:38:34.148" v="483" actId="1036"/>
      <pc:docMkLst>
        <pc:docMk/>
      </pc:docMkLst>
      <pc:sldChg chg="addSp modSp">
        <pc:chgData name="Markus Munk" userId="81ec3c8b9f904e40" providerId="LiveId" clId="{83DB669E-0BFA-43AC-A42E-B405F69215A4}" dt="2019-10-10T10:38:34.148" v="483" actId="1036"/>
        <pc:sldMkLst>
          <pc:docMk/>
          <pc:sldMk cId="1759635540" sldId="259"/>
        </pc:sldMkLst>
        <pc:spChg chg="mod">
          <ac:chgData name="Markus Munk" userId="81ec3c8b9f904e40" providerId="LiveId" clId="{83DB669E-0BFA-43AC-A42E-B405F69215A4}" dt="2019-10-10T10:31:05.336" v="369" actId="20577"/>
          <ac:spMkLst>
            <pc:docMk/>
            <pc:sldMk cId="1759635540" sldId="259"/>
            <ac:spMk id="2" creationId="{00000000-0000-0000-0000-000000000000}"/>
          </ac:spMkLst>
        </pc:spChg>
        <pc:spChg chg="mod">
          <ac:chgData name="Markus Munk" userId="81ec3c8b9f904e40" providerId="LiveId" clId="{83DB669E-0BFA-43AC-A42E-B405F69215A4}" dt="2019-10-10T10:23:12.334" v="314" actId="1076"/>
          <ac:spMkLst>
            <pc:docMk/>
            <pc:sldMk cId="1759635540" sldId="259"/>
            <ac:spMk id="10" creationId="{00000000-0000-0000-0000-000000000000}"/>
          </ac:spMkLst>
        </pc:spChg>
        <pc:spChg chg="mod">
          <ac:chgData name="Markus Munk" userId="81ec3c8b9f904e40" providerId="LiveId" clId="{83DB669E-0BFA-43AC-A42E-B405F69215A4}" dt="2019-10-10T10:15:38.749" v="37" actId="20577"/>
          <ac:spMkLst>
            <pc:docMk/>
            <pc:sldMk cId="1759635540" sldId="259"/>
            <ac:spMk id="14" creationId="{00000000-0000-0000-0000-000000000000}"/>
          </ac:spMkLst>
        </pc:spChg>
        <pc:spChg chg="mod">
          <ac:chgData name="Markus Munk" userId="81ec3c8b9f904e40" providerId="LiveId" clId="{83DB669E-0BFA-43AC-A42E-B405F69215A4}" dt="2019-10-10T10:23:17.122" v="331" actId="1035"/>
          <ac:spMkLst>
            <pc:docMk/>
            <pc:sldMk cId="1759635540" sldId="259"/>
            <ac:spMk id="15" creationId="{00000000-0000-0000-0000-000000000000}"/>
          </ac:spMkLst>
        </pc:spChg>
        <pc:spChg chg="mod">
          <ac:chgData name="Markus Munk" userId="81ec3c8b9f904e40" providerId="LiveId" clId="{83DB669E-0BFA-43AC-A42E-B405F69215A4}" dt="2019-10-10T10:37:31.956" v="444" actId="27636"/>
          <ac:spMkLst>
            <pc:docMk/>
            <pc:sldMk cId="1759635540" sldId="259"/>
            <ac:spMk id="24" creationId="{00000000-0000-0000-0000-000000000000}"/>
          </ac:spMkLst>
        </pc:spChg>
        <pc:spChg chg="mod">
          <ac:chgData name="Markus Munk" userId="81ec3c8b9f904e40" providerId="LiveId" clId="{83DB669E-0BFA-43AC-A42E-B405F69215A4}" dt="2019-10-10T10:25:38.829" v="347" actId="20577"/>
          <ac:spMkLst>
            <pc:docMk/>
            <pc:sldMk cId="1759635540" sldId="259"/>
            <ac:spMk id="34" creationId="{FC10DE74-F53F-479E-8AFF-1C635C3C9975}"/>
          </ac:spMkLst>
        </pc:spChg>
        <pc:picChg chg="add mod">
          <ac:chgData name="Markus Munk" userId="81ec3c8b9f904e40" providerId="LiveId" clId="{83DB669E-0BFA-43AC-A42E-B405F69215A4}" dt="2019-10-10T10:38:34.148" v="483" actId="1036"/>
          <ac:picMkLst>
            <pc:docMk/>
            <pc:sldMk cId="1759635540" sldId="259"/>
            <ac:picMk id="35" creationId="{7CB1BEB6-7D41-440A-B269-43C5F746A634}"/>
          </ac:picMkLst>
        </pc:picChg>
        <pc:picChg chg="mod">
          <ac:chgData name="Markus Munk" userId="81ec3c8b9f904e40" providerId="LiveId" clId="{83DB669E-0BFA-43AC-A42E-B405F69215A4}" dt="2019-10-10T10:38:28.048" v="469" actId="1035"/>
          <ac:picMkLst>
            <pc:docMk/>
            <pc:sldMk cId="1759635540" sldId="259"/>
            <ac:picMk id="102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10-10-2019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‹nr.›</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10-10-2019</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‹nr.›</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10-10-2019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10-10-2019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10-10-2019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10-10-2019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hyperlink" Target="https://apps.who.int/iris/bitstream/handle/10665/255016/9789241565455-eng.pdf?sequence=1" TargetMode="External"/><Relationship Id="rId2" Type="http://schemas.openxmlformats.org/officeDocument/2006/relationships/hyperlink" Target="https://www.verdensmaalene.dk/maal/3"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who.int/news-room/fact-sheets/detail/malaria"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3" name="Pladsholder til tekst 2"/>
          <p:cNvSpPr>
            <a:spLocks noGrp="1"/>
          </p:cNvSpPr>
          <p:nvPr>
            <p:ph type="body" sz="quarter" idx="13"/>
          </p:nvPr>
        </p:nvSpPr>
        <p:spPr>
          <a:xfrm>
            <a:off x="1054937" y="5337807"/>
            <a:ext cx="12486746" cy="1121304"/>
          </a:xfrm>
        </p:spPr>
        <p:txBody>
          <a:bodyPr/>
          <a:lstStyle/>
          <a:p>
            <a:r>
              <a:rPr lang="da-DK" dirty="0"/>
              <a:t>Introduktion</a:t>
            </a:r>
          </a:p>
        </p:txBody>
      </p:sp>
      <p:sp>
        <p:nvSpPr>
          <p:cNvPr id="4" name="Pladsholder til indhold 3"/>
          <p:cNvSpPr>
            <a:spLocks noGrp="1"/>
          </p:cNvSpPr>
          <p:nvPr>
            <p:ph sz="quarter" idx="24"/>
          </p:nvPr>
        </p:nvSpPr>
        <p:spPr>
          <a:xfrm>
            <a:off x="1080000" y="6503563"/>
            <a:ext cx="12486746" cy="4282288"/>
          </a:xfrm>
        </p:spPr>
        <p:txBody>
          <a:bodyPr>
            <a:spAutoFit/>
          </a:bodyPr>
          <a:lstStyle/>
          <a:p>
            <a:r>
              <a:rPr lang="da-DK" sz="2400" dirty="0"/>
              <a:t>Sundhed er meget vigtigt for mennesket. Faktisk så vigtigt at den kendte psykolog Abraham Maslow satte det på andet trin i hans behovspyramide. Det forholder sig desværre sådan at der er steder i verden hvor folk ikke har adgang til den samme høje standard af sundhed som vi har i Norden. I Afrika dør mange millioner om året af sygdomme som malaria, tuberkulose, hepatitis og AIDS. Andre steder i verden dør folk af trafikuheld og stofmisbrug. Folk dør overalt af ting som måske kunne afhjælpes gennem oplysning eller medicin. </a:t>
            </a:r>
            <a:br>
              <a:rPr lang="da-DK" sz="2400" dirty="0"/>
            </a:br>
            <a:r>
              <a:rPr lang="da-DK" sz="2400" dirty="0"/>
              <a:t>Derfor blev der på FN topmødet i New York den 25. september 2015 vedtaget 17 verdensmål, hvoraf nummer 3 var målet om Sundhed og Trivsel. I dette mål vedtoges det at landene i FN skal hjælpe hinanden indbyrdes så vi inden 2030, på forskellige delmål, kan have forbedret sundheden og trivslen i verdenen.</a:t>
            </a:r>
          </a:p>
        </p:txBody>
      </p:sp>
      <p:sp>
        <p:nvSpPr>
          <p:cNvPr id="6" name="Pladsholder til tekst 5"/>
          <p:cNvSpPr>
            <a:spLocks noGrp="1"/>
          </p:cNvSpPr>
          <p:nvPr>
            <p:ph type="body" sz="quarter" idx="37"/>
          </p:nvPr>
        </p:nvSpPr>
        <p:spPr>
          <a:xfrm>
            <a:off x="1080000" y="11042512"/>
            <a:ext cx="12486746" cy="1121304"/>
          </a:xfrm>
        </p:spPr>
        <p:txBody>
          <a:bodyPr/>
          <a:lstStyle/>
          <a:p>
            <a:r>
              <a:rPr lang="da-DK" dirty="0"/>
              <a:t>Udgangspunkt</a:t>
            </a:r>
          </a:p>
        </p:txBody>
      </p:sp>
      <p:sp>
        <p:nvSpPr>
          <p:cNvPr id="7" name="Pladsholder til tekst 6"/>
          <p:cNvSpPr>
            <a:spLocks noGrp="1"/>
          </p:cNvSpPr>
          <p:nvPr>
            <p:ph type="body" sz="quarter" idx="39"/>
          </p:nvPr>
        </p:nvSpPr>
        <p:spPr>
          <a:xfrm>
            <a:off x="14999946" y="17237138"/>
            <a:ext cx="12486746" cy="1121304"/>
          </a:xfrm>
        </p:spPr>
        <p:txBody>
          <a:bodyPr/>
          <a:lstStyle/>
          <a:p>
            <a:r>
              <a:rPr lang="da-DK" dirty="0"/>
              <a:t>Problemformulering</a:t>
            </a:r>
          </a:p>
        </p:txBody>
      </p:sp>
      <p:sp>
        <p:nvSpPr>
          <p:cNvPr id="8" name="Pladsholder til tekst 7"/>
          <p:cNvSpPr>
            <a:spLocks noGrp="1"/>
          </p:cNvSpPr>
          <p:nvPr>
            <p:ph type="body" sz="quarter" idx="40"/>
          </p:nvPr>
        </p:nvSpPr>
        <p:spPr>
          <a:xfrm>
            <a:off x="14999946" y="22863104"/>
            <a:ext cx="12486746" cy="1121304"/>
          </a:xfrm>
        </p:spPr>
        <p:txBody>
          <a:bodyPr/>
          <a:lstStyle/>
          <a:p>
            <a:r>
              <a:rPr lang="da-DK" dirty="0"/>
              <a:t>Underspørgsmål</a:t>
            </a:r>
          </a:p>
        </p:txBody>
      </p:sp>
      <p:sp>
        <p:nvSpPr>
          <p:cNvPr id="9" name="Pladsholder til tekst 8"/>
          <p:cNvSpPr>
            <a:spLocks noGrp="1"/>
          </p:cNvSpPr>
          <p:nvPr>
            <p:ph type="body" sz="quarter" idx="41"/>
          </p:nvPr>
        </p:nvSpPr>
        <p:spPr>
          <a:xfrm>
            <a:off x="29160000" y="22079335"/>
            <a:ext cx="12486746" cy="1121304"/>
          </a:xfrm>
        </p:spPr>
        <p:txBody>
          <a:bodyPr/>
          <a:lstStyle/>
          <a:p>
            <a:r>
              <a:rPr lang="da-DK" dirty="0"/>
              <a:t>tidsplan</a:t>
            </a:r>
          </a:p>
        </p:txBody>
      </p:sp>
      <p:sp>
        <p:nvSpPr>
          <p:cNvPr id="10" name="Pladsholder til tekst 9"/>
          <p:cNvSpPr>
            <a:spLocks noGrp="1"/>
          </p:cNvSpPr>
          <p:nvPr>
            <p:ph type="body" sz="quarter" idx="42"/>
          </p:nvPr>
        </p:nvSpPr>
        <p:spPr>
          <a:xfrm>
            <a:off x="29244954" y="11715176"/>
            <a:ext cx="12486746" cy="1121304"/>
          </a:xfrm>
        </p:spPr>
        <p:txBody>
          <a:bodyPr/>
          <a:lstStyle/>
          <a:p>
            <a:r>
              <a:rPr lang="da-DK" dirty="0"/>
              <a:t>Metode</a:t>
            </a:r>
          </a:p>
        </p:txBody>
      </p:sp>
      <p:sp>
        <p:nvSpPr>
          <p:cNvPr id="11" name="Pladsholder til indhold 10"/>
          <p:cNvSpPr>
            <a:spLocks noGrp="1"/>
          </p:cNvSpPr>
          <p:nvPr>
            <p:ph sz="quarter" idx="45"/>
          </p:nvPr>
        </p:nvSpPr>
        <p:spPr>
          <a:xfrm>
            <a:off x="1080000" y="12175696"/>
            <a:ext cx="12486746" cy="2853273"/>
          </a:xfrm>
        </p:spPr>
        <p:txBody>
          <a:bodyPr/>
          <a:lstStyle/>
          <a:p>
            <a:r>
              <a:rPr lang="da-DK" sz="2400" dirty="0"/>
              <a:t>Udgangspunktet for projektet er, at der skal arbejdes problemorienteret og problemet skal findes i et af FN’s 17 verdensmål. Derudover skal projektets produkt være et spil der har til hensigt at hjælpe mod en løsning af det valgte verdensmål, det være sig igennem en reel løsning eller oplysning om problemet. Spillet skal udvikles i et objektorienteret programmeringssprog. Til løsningen er der udleveret kildekode til Adventure spillet </a:t>
            </a:r>
            <a:r>
              <a:rPr lang="da-DK" sz="2400" i="1" dirty="0"/>
              <a:t>World of </a:t>
            </a:r>
            <a:r>
              <a:rPr lang="da-DK" sz="2400" i="1" dirty="0" err="1"/>
              <a:t>Zuul</a:t>
            </a:r>
            <a:r>
              <a:rPr lang="da-DK" sz="2400" dirty="0"/>
              <a:t>, som skal benyttes som base for spillet.</a:t>
            </a:r>
          </a:p>
          <a:p>
            <a:endParaRPr lang="da-DK" sz="2400" dirty="0"/>
          </a:p>
        </p:txBody>
      </p:sp>
      <p:sp>
        <p:nvSpPr>
          <p:cNvPr id="13" name="Pladsholder til tekst 12"/>
          <p:cNvSpPr>
            <a:spLocks noGrp="1"/>
          </p:cNvSpPr>
          <p:nvPr>
            <p:ph type="body" sz="quarter" idx="49"/>
          </p:nvPr>
        </p:nvSpPr>
        <p:spPr>
          <a:xfrm>
            <a:off x="1054937" y="21394119"/>
            <a:ext cx="12486746" cy="1121304"/>
          </a:xfrm>
        </p:spPr>
        <p:txBody>
          <a:bodyPr/>
          <a:lstStyle/>
          <a:p>
            <a:r>
              <a:rPr lang="da-DK" dirty="0"/>
              <a:t>Problemanalyse</a:t>
            </a:r>
          </a:p>
        </p:txBody>
      </p:sp>
      <p:sp>
        <p:nvSpPr>
          <p:cNvPr id="14" name="Pladsholder til indhold 13"/>
          <p:cNvSpPr>
            <a:spLocks noGrp="1"/>
          </p:cNvSpPr>
          <p:nvPr>
            <p:ph sz="quarter" idx="51"/>
          </p:nvPr>
        </p:nvSpPr>
        <p:spPr>
          <a:xfrm>
            <a:off x="14999946" y="18405408"/>
            <a:ext cx="12486746" cy="4773411"/>
          </a:xfrm>
        </p:spPr>
        <p:txBody>
          <a:bodyPr/>
          <a:lstStyle/>
          <a:p>
            <a:pPr algn="just"/>
            <a:r>
              <a:rPr lang="da-DK" sz="2400" dirty="0"/>
              <a:t>Vores måde at belyse problemstillingen, der er diskuteret i problemanalysen vil være gennem udviklingen af et spil. Vi vil med spillet opnå at tiltrække opmærksomhed og sekundært informere om problemet, og hvordan det bekæmpes. </a:t>
            </a:r>
          </a:p>
          <a:p>
            <a:pPr algn="ctr"/>
            <a:r>
              <a:rPr lang="da-DK" sz="2400" dirty="0"/>
              <a:t> </a:t>
            </a:r>
          </a:p>
          <a:p>
            <a:pPr algn="ctr"/>
            <a:r>
              <a:rPr lang="da-DK" sz="3600" b="1" i="1" dirty="0"/>
              <a:t>Hvordan kan vi forbedre vidensniveauet indenfor kampen imod sygdommene; hepatitis, tuberkulose, AIDS og malaria, som hvert år dræber millioner af mennesker i særligt udsatte områder ved hjælp af et computerspil?</a:t>
            </a:r>
          </a:p>
          <a:p>
            <a:r>
              <a:rPr lang="da-DK" sz="2400" dirty="0"/>
              <a:t> </a:t>
            </a:r>
          </a:p>
          <a:p>
            <a:endParaRPr lang="da-DK" sz="2400" dirty="0"/>
          </a:p>
        </p:txBody>
      </p:sp>
      <p:sp>
        <p:nvSpPr>
          <p:cNvPr id="15" name="Pladsholder til indhold 14"/>
          <p:cNvSpPr>
            <a:spLocks noGrp="1"/>
          </p:cNvSpPr>
          <p:nvPr>
            <p:ph sz="quarter" idx="52"/>
          </p:nvPr>
        </p:nvSpPr>
        <p:spPr>
          <a:xfrm>
            <a:off x="29210043" y="12730601"/>
            <a:ext cx="12486746" cy="8254866"/>
          </a:xfrm>
        </p:spPr>
        <p:txBody>
          <a:bodyPr/>
          <a:lstStyle/>
          <a:p>
            <a:r>
              <a:rPr lang="da-DK" sz="2400" dirty="0"/>
              <a:t>I dette projekt, er det gruppen selv, der vil sætte kravene og specifikationerne til spillet. Kravene vil blive sat på baggrund af problemformuleringen og de overordnede krav til opgaven. Kravene vil også blive begrænset af den faglige viden gruppen har, og tiden der er til rådighed. </a:t>
            </a:r>
          </a:p>
          <a:p>
            <a:r>
              <a:rPr lang="da-DK" sz="2400" dirty="0"/>
              <a:t>I den første fase, Design analysen, vil gruppen se på, hvordan man kan komme kravene og forventningerne til livs. Gruppen vil undersøge, hvilke objektorienteret programmeringsteorier, der skal anvendes for at kunne implementere kravene. </a:t>
            </a:r>
            <a:br>
              <a:rPr lang="da-DK" sz="2400" dirty="0"/>
            </a:br>
            <a:r>
              <a:rPr lang="da-DK" sz="2400" dirty="0"/>
              <a:t>Ligeledes vil en objektorienteret analyse benyttes i udarbejdelsen af et CRC-kort og et UML-diagram. Spillets struktur kortlægges, så gruppen kan organisere spillets implementering. Herefter vil gruppen kigge på de enkelte klasser, sub-klasser og give dem struktur. Det vil forbedre det organisatoriske, når det skal implementeres i spillet. Når gruppen kender den overordnede arkitektur af klasserne er etableret, er det lettere for gruppen at implementere dele hver for sig og efterfølgende samle koden. </a:t>
            </a:r>
          </a:p>
          <a:p>
            <a:r>
              <a:rPr lang="da-DK" sz="2400" dirty="0"/>
              <a:t>I kodnings- eller implementeringsfasen, vil gruppen programmere spillet del for del. Som problemer og opgaver opstår bliver opslag tilføjet på et </a:t>
            </a:r>
            <a:r>
              <a:rPr lang="da-DK" sz="2400" dirty="0" err="1"/>
              <a:t>Kanban</a:t>
            </a:r>
            <a:r>
              <a:rPr lang="da-DK" sz="2400" dirty="0"/>
              <a:t> board. Boardet bruges til at visualisere gruppens ”workflow”, så gruppens medlemmer har overblik over de individuelle fremskridt i implementeringen. Slutteligt vil delene blive sammenlagt for at skabe et færdigt funktionelt program.</a:t>
            </a:r>
          </a:p>
          <a:p>
            <a:r>
              <a:rPr lang="da-DK" sz="2400" dirty="0"/>
              <a:t>Afslutningsvis testes om spillet, som produkt hæver vidensniveauet hos brugerne, ved at  foretage empiriske tests. Ligeledes udnyttes at programmet testes af eksterne brugere til at finde ud af om det virker hensigtsmæssigt. Målgruppen af brugerne er børn og unge i Danmark, med forhåbninger om at folk i de særligt udsatte områder kan engageres på samme måde, og spillet ligeledes kan være brugbart i disse regioner.</a:t>
            </a:r>
          </a:p>
        </p:txBody>
      </p:sp>
      <p:sp>
        <p:nvSpPr>
          <p:cNvPr id="21" name="Content Placeholder 20"/>
          <p:cNvSpPr>
            <a:spLocks noGrp="1"/>
          </p:cNvSpPr>
          <p:nvPr>
            <p:ph sz="quarter" idx="54"/>
          </p:nvPr>
        </p:nvSpPr>
        <p:spPr>
          <a:xfrm>
            <a:off x="29244954" y="6346099"/>
            <a:ext cx="12486746" cy="4978775"/>
          </a:xfrm>
        </p:spPr>
        <p:txBody>
          <a:bodyPr/>
          <a:lstStyle/>
          <a:p>
            <a:r>
              <a:rPr lang="da-DK" sz="2400" dirty="0"/>
              <a:t>For at afgrænse projektets rammer kigges nærmere på delmål 3 inden for verdensmålet </a:t>
            </a:r>
            <a:r>
              <a:rPr lang="da-DK" sz="2400" i="1" dirty="0"/>
              <a:t>Sundhed og Trivsel</a:t>
            </a:r>
            <a:r>
              <a:rPr lang="da-DK" sz="2400" dirty="0"/>
              <a:t>. Dette punkt dækker ”...AIDS, tuberkulose, malaria og andre negligerede tropiske sygdomme, og sygdomme som hepatitis, vandbårne sygdomme og andre smitsomme sygdomme...”.</a:t>
            </a:r>
            <a:br>
              <a:rPr lang="da-DK" sz="2400" dirty="0"/>
            </a:br>
            <a:r>
              <a:rPr lang="da-DK" sz="2400" dirty="0"/>
              <a:t>Der ses dog blot på AIDS, tuberkulose, malaria og hepatitis i dette projekt, da de er navngivne og derfor mere kendte. Dette gør det nemmere at fange en potentiel spillers interesse. Desuden giver det mulighed for at lave spillet mere overskueligt for spilleren, da der er færre sygdomme, de skal kende til.</a:t>
            </a:r>
          </a:p>
          <a:p>
            <a:r>
              <a:rPr lang="da-DK" sz="2400" dirty="0"/>
              <a:t>Disse epidemier er selvfølgeligt en effekt af mange problemer i visse dele af verden. Blandt andet fattigdom, ringe sanitet og dårlig tilgang til uddannelse. Der vil dog i projektet ikke tages højde for disse faktorer. </a:t>
            </a:r>
          </a:p>
          <a:p>
            <a:endParaRPr lang="da-DK" sz="2000" dirty="0"/>
          </a:p>
          <a:p>
            <a:r>
              <a:rPr lang="da-DK" sz="2000" dirty="0"/>
              <a:t>FN. (2019). Mål 3: Sundhed og Trivsel. [online]. </a:t>
            </a:r>
            <a:r>
              <a:rPr lang="da-DK" sz="2000" dirty="0" err="1"/>
              <a:t>Available</a:t>
            </a:r>
            <a:r>
              <a:rPr lang="da-DK" sz="2000" dirty="0"/>
              <a:t> at: </a:t>
            </a:r>
            <a:r>
              <a:rPr lang="da-DK" sz="2000" dirty="0">
                <a:hlinkClick r:id="rId2"/>
              </a:rPr>
              <a:t>https://www.verdensmaalene.dk/maal/3 </a:t>
            </a:r>
            <a:r>
              <a:rPr lang="da-DK" sz="2000" dirty="0"/>
              <a:t>[</a:t>
            </a:r>
            <a:r>
              <a:rPr lang="da-DK" sz="2000" dirty="0" err="1"/>
              <a:t>Accessed</a:t>
            </a:r>
            <a:r>
              <a:rPr lang="da-DK" sz="2000" dirty="0"/>
              <a:t> 08/10-2019]</a:t>
            </a:r>
          </a:p>
        </p:txBody>
      </p:sp>
      <p:sp>
        <p:nvSpPr>
          <p:cNvPr id="28" name="Pladsholder til indhold 17">
            <a:extLst>
              <a:ext uri="{FF2B5EF4-FFF2-40B4-BE49-F238E27FC236}">
                <a16:creationId xmlns:a16="http://schemas.microsoft.com/office/drawing/2014/main" id="{B214E0A7-7F9D-4998-94E9-395A8B4BF39F}"/>
              </a:ext>
            </a:extLst>
          </p:cNvPr>
          <p:cNvSpPr>
            <a:spLocks noGrp="1"/>
          </p:cNvSpPr>
          <p:nvPr>
            <p:ph sz="quarter" idx="55"/>
          </p:nvPr>
        </p:nvSpPr>
        <p:spPr>
          <a:xfrm>
            <a:off x="1080000" y="22539655"/>
            <a:ext cx="12486746" cy="4961364"/>
          </a:xfrm>
        </p:spPr>
        <p:txBody>
          <a:bodyPr/>
          <a:lstStyle/>
          <a:p>
            <a:r>
              <a:rPr lang="da-DK" sz="2400" dirty="0"/>
              <a:t>Problem: Hvert år dør over 4 millioner mennesker af </a:t>
            </a:r>
            <a:r>
              <a:rPr lang="da-DK" sz="2400" dirty="0" err="1"/>
              <a:t>undgåelige</a:t>
            </a:r>
            <a:r>
              <a:rPr lang="da-DK" sz="2400" dirty="0"/>
              <a:t> sygdomme.</a:t>
            </a:r>
          </a:p>
          <a:p>
            <a:r>
              <a:rPr lang="da-DK" sz="2400" dirty="0"/>
              <a:t>Ifølge FN’s 3 verdensmål, Sundhed og Trivsel, skal der inden 2030 sættes en stopper for epidemier af AIDS, tuberkulose, malaria og negligerede tropiske sygdomme, og sygdomme som hepatitis, vandbårne sygdomme og andre smitsomme sygdomme. For at indsnævre problemet vil vi dog blot tage hånd om de følgende sygdomme: AIDS, tuberkulose, malaria og hepatitis, da de for os er de mest velkendte, og også er meget dræbende (se: figur 1).</a:t>
            </a:r>
          </a:p>
          <a:p>
            <a:r>
              <a:rPr lang="da-DK" sz="2400" dirty="0"/>
              <a:t>Disse sygdomme er en interessant problemstilling da de ikke længere er at finde herhjemme. F.eks. ifølge WHO er 93% af dødsfald forårsaget af malaria at finde i Afrika. Og 97% af  dødsfald grundet hepatitis er at finde i den vestlige stillehavsregion.</a:t>
            </a:r>
            <a:br>
              <a:rPr lang="da-DK" sz="2400" dirty="0"/>
            </a:br>
            <a:r>
              <a:rPr lang="da-DK" sz="2400" dirty="0"/>
              <a:t>Det er derfor svært for mange i den vestlige verden at mærke omfanget af disse sygdomme, netop derfor vil vi gerne være med til at belyse problemet.</a:t>
            </a:r>
          </a:p>
          <a:p>
            <a:endParaRPr lang="da-DK" sz="2400" dirty="0"/>
          </a:p>
          <a:p>
            <a:r>
              <a:rPr lang="da-DK" sz="2400" dirty="0"/>
              <a:t> </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3" name="Pladsholder til indhold 22"/>
          <p:cNvSpPr>
            <a:spLocks noGrp="1"/>
          </p:cNvSpPr>
          <p:nvPr>
            <p:ph sz="quarter" idx="60"/>
          </p:nvPr>
        </p:nvSpPr>
        <p:spPr>
          <a:xfrm>
            <a:off x="14999946" y="16339261"/>
            <a:ext cx="12561845" cy="544803"/>
          </a:xfrm>
        </p:spPr>
        <p:txBody>
          <a:bodyPr/>
          <a:lstStyle/>
          <a:p>
            <a:r>
              <a:rPr lang="da-DK" sz="2400" dirty="0"/>
              <a:t>Figur 1:  Illustration af dødstal over tid for hver sygdom.</a:t>
            </a:r>
          </a:p>
          <a:p>
            <a:endParaRPr lang="da-DK" sz="2400" dirty="0"/>
          </a:p>
          <a:p>
            <a:endParaRPr lang="da-DK" sz="2400" dirty="0"/>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0" name="Pladsholder til tekst 7">
            <a:extLst>
              <a:ext uri="{FF2B5EF4-FFF2-40B4-BE49-F238E27FC236}">
                <a16:creationId xmlns:a16="http://schemas.microsoft.com/office/drawing/2014/main" id="{E2B7DE94-FABB-454B-887C-DE796276B67C}"/>
              </a:ext>
            </a:extLst>
          </p:cNvPr>
          <p:cNvSpPr txBox="1">
            <a:spLocks/>
          </p:cNvSpPr>
          <p:nvPr/>
        </p:nvSpPr>
        <p:spPr>
          <a:xfrm>
            <a:off x="29160000" y="5043894"/>
            <a:ext cx="12486746" cy="1121304"/>
          </a:xfrm>
          <a:prstGeom prst="round1Rect">
            <a:avLst/>
          </a:prstGeom>
          <a:solidFill>
            <a:srgbClr val="FFFFFF"/>
          </a:solidFill>
        </p:spPr>
        <p:txBody>
          <a:bodyPr vert="horz" lIns="0" tIns="43503" rIns="87005" bIns="43503" rtlCol="0" anchor="ctr">
            <a:noAutofit/>
          </a:bodyPr>
          <a:lstStyle>
            <a:lvl1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b="0" i="0" kern="1200" cap="all" baseline="0">
                <a:solidFill>
                  <a:srgbClr val="000000"/>
                </a:solidFill>
                <a:latin typeface="Arial"/>
                <a:ea typeface="Segoe UI" panose="020B0502040204020203" pitchFamily="34" charset="0"/>
                <a:cs typeface="Arial"/>
              </a:defRPr>
            </a:lvl1pPr>
            <a:lvl2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Arial"/>
              </a:defRPr>
            </a:lvl2pPr>
            <a:lvl3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3pPr>
            <a:lvl4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4pPr>
            <a:lvl5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5pPr>
            <a:lvl6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6pPr>
            <a:lvl7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7pPr>
            <a:lvl8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8pPr>
            <a:lvl9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9pPr>
          </a:lstStyle>
          <a:p>
            <a:r>
              <a:rPr lang="da-DK" dirty="0" err="1"/>
              <a:t>AFgrænsning</a:t>
            </a: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sp>
        <p:nvSpPr>
          <p:cNvPr id="32" name="Pladsholder til indhold 13">
            <a:extLst>
              <a:ext uri="{FF2B5EF4-FFF2-40B4-BE49-F238E27FC236}">
                <a16:creationId xmlns:a16="http://schemas.microsoft.com/office/drawing/2014/main" id="{CD6FFC6C-AF2A-4DE1-9C0E-BE7B79DC5C93}"/>
              </a:ext>
            </a:extLst>
          </p:cNvPr>
          <p:cNvSpPr txBox="1">
            <a:spLocks/>
          </p:cNvSpPr>
          <p:nvPr/>
        </p:nvSpPr>
        <p:spPr>
          <a:xfrm>
            <a:off x="14917991" y="24246588"/>
            <a:ext cx="12486746" cy="4574745"/>
          </a:xfrm>
          <a:prstGeom prst="rect">
            <a:avLst/>
          </a:prstGeom>
        </p:spPr>
        <p:txBody>
          <a:bodyPr vert="horz" lIns="0" tIns="174010" rIns="87005" bIns="43503" numCol="1"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pPr marL="342900" indent="-342900">
              <a:lnSpc>
                <a:spcPts val="3300"/>
              </a:lnSpc>
              <a:buFont typeface="Arial" panose="020B0604020202020204" pitchFamily="34" charset="0"/>
              <a:buChar char="•"/>
            </a:pPr>
            <a:r>
              <a:rPr lang="da-DK" sz="2400" dirty="0"/>
              <a:t>Hvordan vælges hvilken viden, som er ønsket formidlet til spilleren?</a:t>
            </a:r>
          </a:p>
          <a:p>
            <a:pPr marL="342900" indent="-342900">
              <a:lnSpc>
                <a:spcPts val="3300"/>
              </a:lnSpc>
              <a:buFont typeface="Arial" panose="020B0604020202020204" pitchFamily="34" charset="0"/>
              <a:buChar char="•"/>
            </a:pPr>
            <a:r>
              <a:rPr lang="da-DK" sz="2400" dirty="0"/>
              <a:t>Hvordan implementeres denne viden på en interessant måde i et spil?</a:t>
            </a:r>
          </a:p>
          <a:p>
            <a:pPr marL="342900" indent="-342900">
              <a:lnSpc>
                <a:spcPts val="3300"/>
              </a:lnSpc>
              <a:buFont typeface="Arial" panose="020B0604020202020204" pitchFamily="34" charset="0"/>
              <a:buChar char="•"/>
            </a:pPr>
            <a:r>
              <a:rPr lang="da-DK" sz="2400" dirty="0"/>
              <a:t>Hvad er symptomerne, smittevejene, hvordan forebygges imod og helbredes de omtalte sygdomme?</a:t>
            </a:r>
          </a:p>
          <a:p>
            <a:pPr marL="342900" indent="-342900">
              <a:lnSpc>
                <a:spcPts val="3300"/>
              </a:lnSpc>
              <a:buFont typeface="Arial" panose="020B0604020202020204" pitchFamily="34" charset="0"/>
              <a:buChar char="•"/>
            </a:pPr>
            <a:r>
              <a:rPr lang="da-DK" sz="2400" dirty="0"/>
              <a:t>Hvad bliver der </a:t>
            </a:r>
            <a:r>
              <a:rPr lang="da-DK" sz="2400" dirty="0" err="1"/>
              <a:t>idag</a:t>
            </a:r>
            <a:r>
              <a:rPr lang="da-DK" sz="2400" dirty="0"/>
              <a:t> gjort for at </a:t>
            </a:r>
            <a:r>
              <a:rPr lang="da-DK" sz="2400" dirty="0" err="1"/>
              <a:t>forebyggge</a:t>
            </a:r>
            <a:r>
              <a:rPr lang="da-DK" sz="2400" dirty="0"/>
              <a:t> imod og helbrede de omtalte sygdomme?</a:t>
            </a:r>
          </a:p>
          <a:p>
            <a:pPr marL="342900" indent="-342900">
              <a:lnSpc>
                <a:spcPts val="3300"/>
              </a:lnSpc>
              <a:buFont typeface="Arial" panose="020B0604020202020204" pitchFamily="34" charset="0"/>
              <a:buChar char="•"/>
            </a:pPr>
            <a:r>
              <a:rPr lang="da-DK" sz="2400" dirty="0"/>
              <a:t>Hvad indebærer et computerspil der skal tilegne spilleren viden?</a:t>
            </a:r>
          </a:p>
          <a:p>
            <a:pPr marL="342900" indent="-342900">
              <a:lnSpc>
                <a:spcPts val="3300"/>
              </a:lnSpc>
              <a:buFont typeface="Arial" panose="020B0604020202020204" pitchFamily="34" charset="0"/>
              <a:buChar char="•"/>
            </a:pPr>
            <a:r>
              <a:rPr lang="da-DK" sz="2400" dirty="0"/>
              <a:t>Hvordan udarbejder man et computerspil?</a:t>
            </a:r>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1"/>
          <p:cNvPicPr/>
          <p:nvPr/>
        </p:nvPicPr>
        <p:blipFill>
          <a:blip r:embed="rId4"/>
          <a:stretch>
            <a:fillRect/>
          </a:stretch>
        </p:blipFill>
        <p:spPr bwMode="auto">
          <a:xfrm>
            <a:off x="14760938" y="10147211"/>
            <a:ext cx="12800853" cy="6156679"/>
          </a:xfrm>
          <a:prstGeom prst="rect">
            <a:avLst/>
          </a:prstGeom>
        </p:spPr>
      </p:pic>
      <p:sp>
        <p:nvSpPr>
          <p:cNvPr id="27" name="Tekstfelt 26">
            <a:extLst>
              <a:ext uri="{FF2B5EF4-FFF2-40B4-BE49-F238E27FC236}">
                <a16:creationId xmlns:a16="http://schemas.microsoft.com/office/drawing/2014/main" id="{4E6B3EF5-F7EA-40A7-B69C-D5C4C61593C9}"/>
              </a:ext>
            </a:extLst>
          </p:cNvPr>
          <p:cNvSpPr txBox="1"/>
          <p:nvPr/>
        </p:nvSpPr>
        <p:spPr>
          <a:xfrm>
            <a:off x="1054937" y="28321612"/>
            <a:ext cx="12486746" cy="707886"/>
          </a:xfrm>
          <a:prstGeom prst="rect">
            <a:avLst/>
          </a:prstGeom>
          <a:noFill/>
        </p:spPr>
        <p:txBody>
          <a:bodyPr wrap="square" rtlCol="0">
            <a:spAutoFit/>
          </a:bodyPr>
          <a:lstStyle/>
          <a:p>
            <a:r>
              <a:rPr lang="da-DK" sz="2000" dirty="0"/>
              <a:t>World Health Organization. (2019). Malaria. [online]. </a:t>
            </a:r>
            <a:r>
              <a:rPr lang="da-DK" sz="2000" dirty="0" err="1"/>
              <a:t>Available</a:t>
            </a:r>
            <a:r>
              <a:rPr lang="da-DK" sz="2000" dirty="0"/>
              <a:t> at: </a:t>
            </a:r>
            <a:r>
              <a:rPr lang="da-DK" sz="2000" u="sng" dirty="0">
                <a:hlinkClick r:id="rId5"/>
              </a:rPr>
              <a:t>https://www.who.int/news-room/fact-sheets/detail/malaria</a:t>
            </a:r>
            <a:r>
              <a:rPr lang="da-DK" sz="2000" dirty="0"/>
              <a:t> [</a:t>
            </a:r>
            <a:r>
              <a:rPr lang="da-DK" sz="2000" dirty="0" err="1"/>
              <a:t>Accessed</a:t>
            </a:r>
            <a:r>
              <a:rPr lang="da-DK" sz="2000" dirty="0"/>
              <a:t> 08/10-2019]</a:t>
            </a:r>
          </a:p>
        </p:txBody>
      </p:sp>
      <p:pic>
        <p:nvPicPr>
          <p:cNvPr id="38" name="Image2">
            <a:extLst>
              <a:ext uri="{FF2B5EF4-FFF2-40B4-BE49-F238E27FC236}">
                <a16:creationId xmlns:a16="http://schemas.microsoft.com/office/drawing/2014/main" id="{0CE76C7F-7DAA-4615-93E2-154F5F2A3263}"/>
              </a:ext>
            </a:extLst>
          </p:cNvPr>
          <p:cNvPicPr/>
          <p:nvPr/>
        </p:nvPicPr>
        <p:blipFill>
          <a:blip r:embed="rId6"/>
          <a:stretch>
            <a:fillRect/>
          </a:stretch>
        </p:blipFill>
        <p:spPr bwMode="auto">
          <a:xfrm>
            <a:off x="29061070" y="23214967"/>
            <a:ext cx="12540002" cy="4286052"/>
          </a:xfrm>
          <a:prstGeom prst="rect">
            <a:avLst/>
          </a:prstGeom>
        </p:spPr>
      </p:pic>
      <p:sp>
        <p:nvSpPr>
          <p:cNvPr id="33" name="Tekstfelt 32">
            <a:extLst>
              <a:ext uri="{FF2B5EF4-FFF2-40B4-BE49-F238E27FC236}">
                <a16:creationId xmlns:a16="http://schemas.microsoft.com/office/drawing/2014/main" id="{E8731A41-88C1-4330-8B18-F8A882F4E1F5}"/>
              </a:ext>
            </a:extLst>
          </p:cNvPr>
          <p:cNvSpPr txBox="1"/>
          <p:nvPr/>
        </p:nvSpPr>
        <p:spPr>
          <a:xfrm>
            <a:off x="15170043" y="8943150"/>
            <a:ext cx="11640158" cy="1631216"/>
          </a:xfrm>
          <a:prstGeom prst="rect">
            <a:avLst/>
          </a:prstGeom>
          <a:noFill/>
        </p:spPr>
        <p:txBody>
          <a:bodyPr wrap="square" rtlCol="0">
            <a:spAutoFit/>
          </a:bodyPr>
          <a:lstStyle/>
          <a:p>
            <a:r>
              <a:rPr lang="da-DK" sz="2000" dirty="0"/>
              <a:t>World Health Organization. (2017). Global Hepatitis Report. [online]. </a:t>
            </a:r>
            <a:r>
              <a:rPr lang="da-DK" sz="2000" dirty="0" err="1"/>
              <a:t>Available</a:t>
            </a:r>
            <a:r>
              <a:rPr lang="da-DK" sz="2000" dirty="0"/>
              <a:t> at: </a:t>
            </a:r>
            <a:r>
              <a:rPr lang="en-US" sz="2000" u="sng" dirty="0">
                <a:hlinkClick r:id="rId7"/>
              </a:rPr>
              <a:t>https://apps.who.int/iris/bitstream/handle/10665/255016/9789241565455-eng.pdf?sequence=1</a:t>
            </a:r>
            <a:endParaRPr lang="en-US" sz="2000" u="sng" dirty="0"/>
          </a:p>
          <a:p>
            <a:r>
              <a:rPr lang="da-DK" sz="2000" dirty="0"/>
              <a:t>[</a:t>
            </a:r>
            <a:r>
              <a:rPr lang="da-DK" sz="2000" dirty="0" err="1"/>
              <a:t>Accessed</a:t>
            </a:r>
            <a:r>
              <a:rPr lang="da-DK" sz="2000" dirty="0"/>
              <a:t> 08/10-2019]</a:t>
            </a:r>
          </a:p>
          <a:p>
            <a:endParaRPr lang="da-DK" sz="2000" dirty="0"/>
          </a:p>
          <a:p>
            <a:endParaRPr lang="da-DK" sz="2000" dirty="0" err="1"/>
          </a:p>
        </p:txBody>
      </p:sp>
      <p:pic>
        <p:nvPicPr>
          <p:cNvPr id="2058" name="Picture 10">
            <a:extLst>
              <a:ext uri="{FF2B5EF4-FFF2-40B4-BE49-F238E27FC236}">
                <a16:creationId xmlns:a16="http://schemas.microsoft.com/office/drawing/2014/main" id="{17D210C4-D997-4A2C-A54C-FBA7B8A55D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000" y="15363871"/>
            <a:ext cx="12560264" cy="5600958"/>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sp>
        <p:nvSpPr>
          <p:cNvPr id="34" name="Tekstfelt 33">
            <a:extLst>
              <a:ext uri="{FF2B5EF4-FFF2-40B4-BE49-F238E27FC236}">
                <a16:creationId xmlns:a16="http://schemas.microsoft.com/office/drawing/2014/main" id="{FC10DE74-F53F-479E-8AFF-1C635C3C9975}"/>
              </a:ext>
            </a:extLst>
          </p:cNvPr>
          <p:cNvSpPr txBox="1"/>
          <p:nvPr/>
        </p:nvSpPr>
        <p:spPr>
          <a:xfrm>
            <a:off x="15170043" y="6631102"/>
            <a:ext cx="11151614" cy="1938992"/>
          </a:xfrm>
          <a:prstGeom prst="rect">
            <a:avLst/>
          </a:prstGeom>
          <a:noFill/>
        </p:spPr>
        <p:txBody>
          <a:bodyPr wrap="square" numCol="2" rtlCol="0">
            <a:spAutoFit/>
          </a:bodyPr>
          <a:lstStyle/>
          <a:p>
            <a:r>
              <a:rPr lang="da-DK" sz="2400" dirty="0">
                <a:latin typeface="Arial" panose="020B0604020202020204" pitchFamily="34" charset="0"/>
                <a:cs typeface="Arial" panose="020B0604020202020204" pitchFamily="34" charset="0"/>
              </a:rPr>
              <a:t>Nogle årsager til at disse sygdomme stadig er at finde i særligt udsatte lande, er </a:t>
            </a:r>
            <a:r>
              <a:rPr lang="da-DK" sz="2400" dirty="0" err="1">
                <a:latin typeface="Arial" panose="020B0604020202020204" pitchFamily="34" charset="0"/>
                <a:cs typeface="Arial" panose="020B0604020202020204" pitchFamily="34" charset="0"/>
              </a:rPr>
              <a:t>bla</a:t>
            </a:r>
            <a:r>
              <a:rPr lang="da-DK" sz="2400" dirty="0">
                <a:latin typeface="Arial" panose="020B0604020202020204" pitchFamily="34" charset="0"/>
                <a:cs typeface="Arial" panose="020B0604020202020204" pitchFamily="34" charset="0"/>
              </a:rPr>
              <a:t>. dårligere sundhedssektor, og ringe mulighed for god sanitet. Derfor er der ikke adgang til forebyggende midler til at modarbejde en epidemi. Alle disse årsager underligger et måske større problem, netop fattigdom.</a:t>
            </a:r>
          </a:p>
          <a:p>
            <a:r>
              <a:rPr lang="da-DK" sz="2400" dirty="0">
                <a:latin typeface="Arial" panose="020B0604020202020204" pitchFamily="34" charset="0"/>
                <a:cs typeface="Arial" panose="020B0604020202020204" pitchFamily="34" charset="0"/>
              </a:rPr>
              <a:t> </a:t>
            </a:r>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5540"/>
      </p:ext>
    </p:extLst>
  </p:cSld>
  <p:clrMapOvr>
    <a:masterClrMapping/>
  </p:clrMapOvr>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Custom 2">
      <a:dk1>
        <a:sysClr val="windowText" lastClr="000000"/>
      </a:dk1>
      <a:lt1>
        <a:sysClr val="window" lastClr="FFFFFF"/>
      </a:lt1>
      <a:dk2>
        <a:srgbClr val="473729"/>
      </a:dk2>
      <a:lt2>
        <a:srgbClr val="EFE5D1"/>
      </a:lt2>
      <a:accent1>
        <a:srgbClr val="4C9E38"/>
      </a:accent1>
      <a:accent2>
        <a:srgbClr val="4C9E38"/>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05BEAF5D872DA499823F797437E7341" ma:contentTypeVersion="11" ma:contentTypeDescription="Opret et nyt dokument." ma:contentTypeScope="" ma:versionID="5b73fa5b6c98d35d5010583208db5e3d">
  <xsd:schema xmlns:xsd="http://www.w3.org/2001/XMLSchema" xmlns:xs="http://www.w3.org/2001/XMLSchema" xmlns:p="http://schemas.microsoft.com/office/2006/metadata/properties" xmlns:ns3="c6bc709f-863b-49b4-8d11-9df04d7d8c8d" xmlns:ns4="c6cdbaf4-18b0-44f6-b873-cf97097531c9" targetNamespace="http://schemas.microsoft.com/office/2006/metadata/properties" ma:root="true" ma:fieldsID="0f876c6c951b769f902df5666974d9fc" ns3:_="" ns4:_="">
    <xsd:import namespace="c6bc709f-863b-49b4-8d11-9df04d7d8c8d"/>
    <xsd:import namespace="c6cdbaf4-18b0-44f6-b873-cf97097531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c709f-863b-49b4-8d11-9df04d7d8c8d"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t med detaljer" ma:description="" ma:internalName="SharedWithDetails" ma:readOnly="true">
      <xsd:simpleType>
        <xsd:restriction base="dms:Note">
          <xsd:maxLength value="255"/>
        </xsd:restriction>
      </xsd:simpleType>
    </xsd:element>
    <xsd:element name="SharingHintHash" ma:index="10" nillable="true" ma:displayName="Hashværdi for deling"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dbaf4-18b0-44f6-b873-cf97097531c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1C6F91-99F1-44F1-B641-38E1B491A8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c709f-863b-49b4-8d11-9df04d7d8c8d"/>
    <ds:schemaRef ds:uri="c6cdbaf4-18b0-44f6-b873-cf97097531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1E4AACF7-51B1-41A0-AAF9-D883E2E86D4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TF00001023</Template>
  <TotalTime>90</TotalTime>
  <Words>758</Words>
  <Application>Microsoft Office PowerPoint</Application>
  <PresentationFormat>Brugerdefineret</PresentationFormat>
  <Paragraphs>44</Paragraphs>
  <Slides>1</Slides>
  <Notes>0</Notes>
  <HiddenSlides>0</HiddenSlides>
  <MMClips>0</MMClips>
  <ScaleCrop>false</ScaleCrop>
  <HeadingPairs>
    <vt:vector size="6" baseType="variant">
      <vt:variant>
        <vt:lpstr>Benyttede skrifttyper</vt:lpstr>
      </vt:variant>
      <vt:variant>
        <vt:i4>3</vt:i4>
      </vt:variant>
      <vt:variant>
        <vt:lpstr>Tema</vt:lpstr>
      </vt:variant>
      <vt:variant>
        <vt:i4>4</vt:i4>
      </vt:variant>
      <vt:variant>
        <vt:lpstr>Slidetitler</vt:lpstr>
      </vt:variant>
      <vt:variant>
        <vt:i4>1</vt:i4>
      </vt:variant>
    </vt:vector>
  </HeadingPairs>
  <TitlesOfParts>
    <vt:vector size="8" baseType="lpstr">
      <vt:lpstr>Arial</vt:lpstr>
      <vt:lpstr>Calibri</vt:lpstr>
      <vt:lpstr>Segoe UI</vt:lpstr>
      <vt:lpstr>Orange</vt:lpstr>
      <vt:lpstr>Rød</vt:lpstr>
      <vt:lpstr>Brun</vt:lpstr>
      <vt:lpstr>Grøn</vt:lpstr>
      <vt:lpstr>Kill The Killers  🦟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Markus Munk</cp:lastModifiedBy>
  <cp:revision>34</cp:revision>
  <dcterms:created xsi:type="dcterms:W3CDTF">2013-07-24T07:55:07Z</dcterms:created>
  <dcterms:modified xsi:type="dcterms:W3CDTF">2019-10-10T10:38:43Z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0x010100705BEAF5D872DA499823F797437E7341</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