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4"/>
    <p:sldMasterId id="2147483686" r:id="rId5"/>
    <p:sldMasterId id="2147483688" r:id="rId6"/>
    <p:sldMasterId id="2147483690" r:id="rId7"/>
  </p:sldMasterIdLst>
  <p:notesMasterIdLst>
    <p:notesMasterId r:id="rId13"/>
  </p:notesMasterIdLst>
  <p:handoutMasterIdLst>
    <p:handoutMasterId r:id="rId14"/>
  </p:handoutMasterIdLst>
  <p:sldIdLst>
    <p:sldId id="259" r:id="rId8"/>
    <p:sldId id="261" r:id="rId9"/>
    <p:sldId id="263" r:id="rId10"/>
    <p:sldId id="262" r:id="rId11"/>
    <p:sldId id="264" r:id="rId12"/>
  </p:sldIdLst>
  <p:sldSz cx="42811700" cy="30275213"/>
  <p:notesSz cx="6858000" cy="9144000"/>
  <p:defaultTextStyle>
    <a:defPPr>
      <a:defRPr lang="en-US"/>
    </a:defPPr>
    <a:lvl1pPr marL="0" algn="l" defTabSz="3508048" rtl="0" eaLnBrk="1" latinLnBrk="0" hangingPunct="1">
      <a:defRPr sz="6900" kern="1200">
        <a:solidFill>
          <a:schemeClr val="tx1"/>
        </a:solidFill>
        <a:latin typeface="+mn-lt"/>
        <a:ea typeface="+mn-ea"/>
        <a:cs typeface="+mn-cs"/>
      </a:defRPr>
    </a:lvl1pPr>
    <a:lvl2pPr marL="1754024" algn="l" defTabSz="3508048" rtl="0" eaLnBrk="1" latinLnBrk="0" hangingPunct="1">
      <a:defRPr sz="6900" kern="1200">
        <a:solidFill>
          <a:schemeClr val="tx1"/>
        </a:solidFill>
        <a:latin typeface="+mn-lt"/>
        <a:ea typeface="+mn-ea"/>
        <a:cs typeface="+mn-cs"/>
      </a:defRPr>
    </a:lvl2pPr>
    <a:lvl3pPr marL="3508048" algn="l" defTabSz="3508048" rtl="0" eaLnBrk="1" latinLnBrk="0" hangingPunct="1">
      <a:defRPr sz="6900" kern="1200">
        <a:solidFill>
          <a:schemeClr val="tx1"/>
        </a:solidFill>
        <a:latin typeface="+mn-lt"/>
        <a:ea typeface="+mn-ea"/>
        <a:cs typeface="+mn-cs"/>
      </a:defRPr>
    </a:lvl3pPr>
    <a:lvl4pPr marL="5262072" algn="l" defTabSz="3508048" rtl="0" eaLnBrk="1" latinLnBrk="0" hangingPunct="1">
      <a:defRPr sz="6900" kern="1200">
        <a:solidFill>
          <a:schemeClr val="tx1"/>
        </a:solidFill>
        <a:latin typeface="+mn-lt"/>
        <a:ea typeface="+mn-ea"/>
        <a:cs typeface="+mn-cs"/>
      </a:defRPr>
    </a:lvl4pPr>
    <a:lvl5pPr marL="7016096" algn="l" defTabSz="3508048" rtl="0" eaLnBrk="1" latinLnBrk="0" hangingPunct="1">
      <a:defRPr sz="6900" kern="1200">
        <a:solidFill>
          <a:schemeClr val="tx1"/>
        </a:solidFill>
        <a:latin typeface="+mn-lt"/>
        <a:ea typeface="+mn-ea"/>
        <a:cs typeface="+mn-cs"/>
      </a:defRPr>
    </a:lvl5pPr>
    <a:lvl6pPr marL="8770120" algn="l" defTabSz="3508048" rtl="0" eaLnBrk="1" latinLnBrk="0" hangingPunct="1">
      <a:defRPr sz="6900" kern="1200">
        <a:solidFill>
          <a:schemeClr val="tx1"/>
        </a:solidFill>
        <a:latin typeface="+mn-lt"/>
        <a:ea typeface="+mn-ea"/>
        <a:cs typeface="+mn-cs"/>
      </a:defRPr>
    </a:lvl6pPr>
    <a:lvl7pPr marL="10524144" algn="l" defTabSz="3508048" rtl="0" eaLnBrk="1" latinLnBrk="0" hangingPunct="1">
      <a:defRPr sz="6900" kern="1200">
        <a:solidFill>
          <a:schemeClr val="tx1"/>
        </a:solidFill>
        <a:latin typeface="+mn-lt"/>
        <a:ea typeface="+mn-ea"/>
        <a:cs typeface="+mn-cs"/>
      </a:defRPr>
    </a:lvl7pPr>
    <a:lvl8pPr marL="12278168" algn="l" defTabSz="3508048" rtl="0" eaLnBrk="1" latinLnBrk="0" hangingPunct="1">
      <a:defRPr sz="6900" kern="1200">
        <a:solidFill>
          <a:schemeClr val="tx1"/>
        </a:solidFill>
        <a:latin typeface="+mn-lt"/>
        <a:ea typeface="+mn-ea"/>
        <a:cs typeface="+mn-cs"/>
      </a:defRPr>
    </a:lvl8pPr>
    <a:lvl9pPr marL="14032192" algn="l" defTabSz="3508048" rtl="0" eaLnBrk="1" latinLnBrk="0" hangingPunct="1">
      <a:defRPr sz="6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orient="horz" pos="9536">
          <p15:clr>
            <a:srgbClr val="A4A3A4"/>
          </p15:clr>
        </p15:guide>
        <p15:guide id="4" pos="134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F5EC-B84B-4672-9FC0-8C64705214A4}" v="31" dt="2019-11-12T13:15:36.36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83316" autoAdjust="0"/>
  </p:normalViewPr>
  <p:slideViewPr>
    <p:cSldViewPr snapToGrid="0">
      <p:cViewPr varScale="1">
        <p:scale>
          <a:sx n="15" d="100"/>
          <a:sy n="15" d="100"/>
        </p:scale>
        <p:origin x="1472" y="84"/>
      </p:cViewPr>
      <p:guideLst>
        <p:guide orient="horz" pos="10368"/>
        <p:guide pos="13824"/>
        <p:guide orient="horz" pos="9536"/>
        <p:guide pos="13484"/>
      </p:guideLst>
    </p:cSldViewPr>
  </p:slideViewPr>
  <p:outlineViewPr>
    <p:cViewPr>
      <p:scale>
        <a:sx n="33" d="100"/>
        <a:sy n="33" d="100"/>
      </p:scale>
      <p:origin x="18" y="0"/>
    </p:cViewPr>
  </p:outlineViewPr>
  <p:notesTextViewPr>
    <p:cViewPr>
      <p:scale>
        <a:sx n="1" d="1"/>
        <a:sy n="1" d="1"/>
      </p:scale>
      <p:origin x="0" y="0"/>
    </p:cViewPr>
  </p:notesTextViewPr>
  <p:notesViewPr>
    <p:cSldViewPr snapToGrid="0" showGuides="1">
      <p:cViewPr varScale="1">
        <p:scale>
          <a:sx n="88" d="100"/>
          <a:sy n="88" d="100"/>
        </p:scale>
        <p:origin x="-38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ylardt Nielsen" userId="e0ee3fc7cf27fac6" providerId="LiveId" clId="{E165F5EC-B84B-4672-9FC0-8C64705214A4}"/>
    <pc:docChg chg="undo custSel addSld delSld modSld sldOrd">
      <pc:chgData name="Anders Wylardt Nielsen" userId="e0ee3fc7cf27fac6" providerId="LiveId" clId="{E165F5EC-B84B-4672-9FC0-8C64705214A4}" dt="2019-11-12T13:16:45.886" v="207" actId="313"/>
      <pc:docMkLst>
        <pc:docMk/>
      </pc:docMkLst>
      <pc:sldChg chg="modSp ord">
        <pc:chgData name="Anders Wylardt Nielsen" userId="e0ee3fc7cf27fac6" providerId="LiveId" clId="{E165F5EC-B84B-4672-9FC0-8C64705214A4}" dt="2019-11-12T13:16:45.886" v="207" actId="313"/>
        <pc:sldMkLst>
          <pc:docMk/>
          <pc:sldMk cId="1759635540" sldId="259"/>
        </pc:sldMkLst>
        <pc:spChg chg="mod">
          <ac:chgData name="Anders Wylardt Nielsen" userId="e0ee3fc7cf27fac6" providerId="LiveId" clId="{E165F5EC-B84B-4672-9FC0-8C64705214A4}" dt="2019-11-12T13:16:45.886" v="207" actId="313"/>
          <ac:spMkLst>
            <pc:docMk/>
            <pc:sldMk cId="1759635540" sldId="259"/>
            <ac:spMk id="30" creationId="{E2B7DE94-FABB-454B-887C-DE796276B67C}"/>
          </ac:spMkLst>
        </pc:spChg>
        <pc:spChg chg="mod">
          <ac:chgData name="Anders Wylardt Nielsen" userId="e0ee3fc7cf27fac6" providerId="LiveId" clId="{E165F5EC-B84B-4672-9FC0-8C64705214A4}" dt="2019-11-12T13:16:36.161" v="206" actId="20577"/>
          <ac:spMkLst>
            <pc:docMk/>
            <pc:sldMk cId="1759635540" sldId="259"/>
            <ac:spMk id="32" creationId="{CD6FFC6C-AF2A-4DE1-9C0E-BE7B79DC5C93}"/>
          </ac:spMkLst>
        </pc:spChg>
      </pc:sldChg>
      <pc:sldChg chg="add del ord">
        <pc:chgData name="Anders Wylardt Nielsen" userId="e0ee3fc7cf27fac6" providerId="LiveId" clId="{E165F5EC-B84B-4672-9FC0-8C64705214A4}" dt="2019-11-12T12:24:18.498" v="48" actId="47"/>
        <pc:sldMkLst>
          <pc:docMk/>
          <pc:sldMk cId="3931671374" sldId="260"/>
        </pc:sldMkLst>
      </pc:sldChg>
      <pc:sldChg chg="addSp delSp modSp add">
        <pc:chgData name="Anders Wylardt Nielsen" userId="e0ee3fc7cf27fac6" providerId="LiveId" clId="{E165F5EC-B84B-4672-9FC0-8C64705214A4}" dt="2019-11-12T12:25:53.166" v="98" actId="1076"/>
        <pc:sldMkLst>
          <pc:docMk/>
          <pc:sldMk cId="3260245620" sldId="261"/>
        </pc:sldMkLst>
        <pc:spChg chg="del mod">
          <ac:chgData name="Anders Wylardt Nielsen" userId="e0ee3fc7cf27fac6" providerId="LiveId" clId="{E165F5EC-B84B-4672-9FC0-8C64705214A4}" dt="2019-11-12T12:22:23.619" v="5" actId="478"/>
          <ac:spMkLst>
            <pc:docMk/>
            <pc:sldMk cId="3260245620" sldId="261"/>
            <ac:spMk id="3" creationId="{00000000-0000-0000-0000-000000000000}"/>
          </ac:spMkLst>
        </pc:spChg>
        <pc:spChg chg="del">
          <ac:chgData name="Anders Wylardt Nielsen" userId="e0ee3fc7cf27fac6" providerId="LiveId" clId="{E165F5EC-B84B-4672-9FC0-8C64705214A4}" dt="2019-11-12T12:22:25.444" v="6" actId="478"/>
          <ac:spMkLst>
            <pc:docMk/>
            <pc:sldMk cId="3260245620" sldId="261"/>
            <ac:spMk id="4" creationId="{00000000-0000-0000-0000-000000000000}"/>
          </ac:spMkLst>
        </pc:spChg>
        <pc:spChg chg="del">
          <ac:chgData name="Anders Wylardt Nielsen" userId="e0ee3fc7cf27fac6" providerId="LiveId" clId="{E165F5EC-B84B-4672-9FC0-8C64705214A4}" dt="2019-11-12T12:22:27.622" v="8" actId="478"/>
          <ac:spMkLst>
            <pc:docMk/>
            <pc:sldMk cId="3260245620" sldId="261"/>
            <ac:spMk id="6" creationId="{00000000-0000-0000-0000-000000000000}"/>
          </ac:spMkLst>
        </pc:spChg>
        <pc:spChg chg="del">
          <ac:chgData name="Anders Wylardt Nielsen" userId="e0ee3fc7cf27fac6" providerId="LiveId" clId="{E165F5EC-B84B-4672-9FC0-8C64705214A4}" dt="2019-11-12T12:23:00.685" v="24" actId="478"/>
          <ac:spMkLst>
            <pc:docMk/>
            <pc:sldMk cId="3260245620" sldId="261"/>
            <ac:spMk id="7" creationId="{00000000-0000-0000-0000-000000000000}"/>
          </ac:spMkLst>
        </pc:spChg>
        <pc:spChg chg="del">
          <ac:chgData name="Anders Wylardt Nielsen" userId="e0ee3fc7cf27fac6" providerId="LiveId" clId="{E165F5EC-B84B-4672-9FC0-8C64705214A4}" dt="2019-11-12T12:22:53.505" v="22" actId="478"/>
          <ac:spMkLst>
            <pc:docMk/>
            <pc:sldMk cId="3260245620" sldId="261"/>
            <ac:spMk id="8" creationId="{00000000-0000-0000-0000-000000000000}"/>
          </ac:spMkLst>
        </pc:spChg>
        <pc:spChg chg="del">
          <ac:chgData name="Anders Wylardt Nielsen" userId="e0ee3fc7cf27fac6" providerId="LiveId" clId="{E165F5EC-B84B-4672-9FC0-8C64705214A4}" dt="2019-11-12T12:23:13.610" v="33" actId="478"/>
          <ac:spMkLst>
            <pc:docMk/>
            <pc:sldMk cId="3260245620" sldId="261"/>
            <ac:spMk id="9" creationId="{00000000-0000-0000-0000-000000000000}"/>
          </ac:spMkLst>
        </pc:spChg>
        <pc:spChg chg="del">
          <ac:chgData name="Anders Wylardt Nielsen" userId="e0ee3fc7cf27fac6" providerId="LiveId" clId="{E165F5EC-B84B-4672-9FC0-8C64705214A4}" dt="2019-11-12T12:23:25.780" v="38" actId="478"/>
          <ac:spMkLst>
            <pc:docMk/>
            <pc:sldMk cId="3260245620" sldId="261"/>
            <ac:spMk id="10" creationId="{00000000-0000-0000-0000-000000000000}"/>
          </ac:spMkLst>
        </pc:spChg>
        <pc:spChg chg="del mod">
          <ac:chgData name="Anders Wylardt Nielsen" userId="e0ee3fc7cf27fac6" providerId="LiveId" clId="{E165F5EC-B84B-4672-9FC0-8C64705214A4}" dt="2019-11-12T12:22:29.669" v="10" actId="478"/>
          <ac:spMkLst>
            <pc:docMk/>
            <pc:sldMk cId="3260245620" sldId="261"/>
            <ac:spMk id="11" creationId="{00000000-0000-0000-0000-000000000000}"/>
          </ac:spMkLst>
        </pc:spChg>
        <pc:spChg chg="add del mod">
          <ac:chgData name="Anders Wylardt Nielsen" userId="e0ee3fc7cf27fac6" providerId="LiveId" clId="{E165F5EC-B84B-4672-9FC0-8C64705214A4}" dt="2019-11-12T12:22:26.549" v="7" actId="478"/>
          <ac:spMkLst>
            <pc:docMk/>
            <pc:sldMk cId="3260245620" sldId="261"/>
            <ac:spMk id="12" creationId="{AE8284A9-4BFF-46CA-B819-6B1DE94EA874}"/>
          </ac:spMkLst>
        </pc:spChg>
        <pc:spChg chg="del">
          <ac:chgData name="Anders Wylardt Nielsen" userId="e0ee3fc7cf27fac6" providerId="LiveId" clId="{E165F5EC-B84B-4672-9FC0-8C64705214A4}" dt="2019-11-12T12:22:43.266" v="15" actId="478"/>
          <ac:spMkLst>
            <pc:docMk/>
            <pc:sldMk cId="3260245620" sldId="261"/>
            <ac:spMk id="13" creationId="{00000000-0000-0000-0000-000000000000}"/>
          </ac:spMkLst>
        </pc:spChg>
        <pc:spChg chg="del">
          <ac:chgData name="Anders Wylardt Nielsen" userId="e0ee3fc7cf27fac6" providerId="LiveId" clId="{E165F5EC-B84B-4672-9FC0-8C64705214A4}" dt="2019-11-12T12:22:33.340" v="12" actId="478"/>
          <ac:spMkLst>
            <pc:docMk/>
            <pc:sldMk cId="3260245620" sldId="261"/>
            <ac:spMk id="14" creationId="{00000000-0000-0000-0000-000000000000}"/>
          </ac:spMkLst>
        </pc:spChg>
        <pc:spChg chg="del mod">
          <ac:chgData name="Anders Wylardt Nielsen" userId="e0ee3fc7cf27fac6" providerId="LiveId" clId="{E165F5EC-B84B-4672-9FC0-8C64705214A4}" dt="2019-11-12T12:23:19.922" v="36" actId="478"/>
          <ac:spMkLst>
            <pc:docMk/>
            <pc:sldMk cId="3260245620" sldId="261"/>
            <ac:spMk id="15" creationId="{00000000-0000-0000-0000-000000000000}"/>
          </ac:spMkLst>
        </pc:spChg>
        <pc:spChg chg="add del mod">
          <ac:chgData name="Anders Wylardt Nielsen" userId="e0ee3fc7cf27fac6" providerId="LiveId" clId="{E165F5EC-B84B-4672-9FC0-8C64705214A4}" dt="2019-11-12T12:22:30.872" v="11" actId="478"/>
          <ac:spMkLst>
            <pc:docMk/>
            <pc:sldMk cId="3260245620" sldId="261"/>
            <ac:spMk id="17" creationId="{D3E3FD7E-A7D6-46BD-8F09-FBB8FB4EFADF}"/>
          </ac:spMkLst>
        </pc:spChg>
        <pc:spChg chg="del mod">
          <ac:chgData name="Anders Wylardt Nielsen" userId="e0ee3fc7cf27fac6" providerId="LiveId" clId="{E165F5EC-B84B-4672-9FC0-8C64705214A4}" dt="2019-11-12T12:23:27.624" v="41" actId="478"/>
          <ac:spMkLst>
            <pc:docMk/>
            <pc:sldMk cId="3260245620" sldId="261"/>
            <ac:spMk id="21" creationId="{00000000-0000-0000-0000-000000000000}"/>
          </ac:spMkLst>
        </pc:spChg>
        <pc:spChg chg="add del mod">
          <ac:chgData name="Anders Wylardt Nielsen" userId="e0ee3fc7cf27fac6" providerId="LiveId" clId="{E165F5EC-B84B-4672-9FC0-8C64705214A4}" dt="2019-11-12T12:22:40.260" v="13" actId="478"/>
          <ac:spMkLst>
            <pc:docMk/>
            <pc:sldMk cId="3260245620" sldId="261"/>
            <ac:spMk id="22" creationId="{47C33F6A-F65C-42DD-9172-A1C979988FB4}"/>
          </ac:spMkLst>
        </pc:spChg>
        <pc:spChg chg="del">
          <ac:chgData name="Anders Wylardt Nielsen" userId="e0ee3fc7cf27fac6" providerId="LiveId" clId="{E165F5EC-B84B-4672-9FC0-8C64705214A4}" dt="2019-11-12T12:23:02.529" v="26" actId="478"/>
          <ac:spMkLst>
            <pc:docMk/>
            <pc:sldMk cId="3260245620" sldId="261"/>
            <ac:spMk id="23" creationId="{00000000-0000-0000-0000-000000000000}"/>
          </ac:spMkLst>
        </pc:spChg>
        <pc:spChg chg="add del mod">
          <ac:chgData name="Anders Wylardt Nielsen" userId="e0ee3fc7cf27fac6" providerId="LiveId" clId="{E165F5EC-B84B-4672-9FC0-8C64705214A4}" dt="2019-11-12T12:23:04.110" v="27" actId="478"/>
          <ac:spMkLst>
            <pc:docMk/>
            <pc:sldMk cId="3260245620" sldId="261"/>
            <ac:spMk id="26" creationId="{F9437302-F9B6-4DC2-BD61-08FE221954B7}"/>
          </ac:spMkLst>
        </pc:spChg>
        <pc:spChg chg="del">
          <ac:chgData name="Anders Wylardt Nielsen" userId="e0ee3fc7cf27fac6" providerId="LiveId" clId="{E165F5EC-B84B-4672-9FC0-8C64705214A4}" dt="2019-11-12T12:22:49.698" v="20" actId="478"/>
          <ac:spMkLst>
            <pc:docMk/>
            <pc:sldMk cId="3260245620" sldId="261"/>
            <ac:spMk id="27" creationId="{4E6B3EF5-F7EA-40A7-B69C-D5C4C61593C9}"/>
          </ac:spMkLst>
        </pc:spChg>
        <pc:spChg chg="del mod">
          <ac:chgData name="Anders Wylardt Nielsen" userId="e0ee3fc7cf27fac6" providerId="LiveId" clId="{E165F5EC-B84B-4672-9FC0-8C64705214A4}" dt="2019-11-12T12:22:46.699" v="17" actId="478"/>
          <ac:spMkLst>
            <pc:docMk/>
            <pc:sldMk cId="3260245620" sldId="261"/>
            <ac:spMk id="28" creationId="{B214E0A7-7F9D-4998-94E9-395A8B4BF39F}"/>
          </ac:spMkLst>
        </pc:spChg>
        <pc:spChg chg="del">
          <ac:chgData name="Anders Wylardt Nielsen" userId="e0ee3fc7cf27fac6" providerId="LiveId" clId="{E165F5EC-B84B-4672-9FC0-8C64705214A4}" dt="2019-11-12T12:23:31.697" v="43" actId="478"/>
          <ac:spMkLst>
            <pc:docMk/>
            <pc:sldMk cId="3260245620" sldId="261"/>
            <ac:spMk id="30" creationId="{E2B7DE94-FABB-454B-887C-DE796276B67C}"/>
          </ac:spMkLst>
        </pc:spChg>
        <pc:spChg chg="del">
          <ac:chgData name="Anders Wylardt Nielsen" userId="e0ee3fc7cf27fac6" providerId="LiveId" clId="{E165F5EC-B84B-4672-9FC0-8C64705214A4}" dt="2019-11-12T12:22:51.746" v="21" actId="478"/>
          <ac:spMkLst>
            <pc:docMk/>
            <pc:sldMk cId="3260245620" sldId="261"/>
            <ac:spMk id="32" creationId="{CD6FFC6C-AF2A-4DE1-9C0E-BE7B79DC5C93}"/>
          </ac:spMkLst>
        </pc:spChg>
        <pc:spChg chg="del">
          <ac:chgData name="Anders Wylardt Nielsen" userId="e0ee3fc7cf27fac6" providerId="LiveId" clId="{E165F5EC-B84B-4672-9FC0-8C64705214A4}" dt="2019-11-12T12:23:05.163" v="28" actId="478"/>
          <ac:spMkLst>
            <pc:docMk/>
            <pc:sldMk cId="3260245620" sldId="261"/>
            <ac:spMk id="33" creationId="{E8731A41-88C1-4330-8B18-F8A882F4E1F5}"/>
          </ac:spMkLst>
        </pc:spChg>
        <pc:spChg chg="del">
          <ac:chgData name="Anders Wylardt Nielsen" userId="e0ee3fc7cf27fac6" providerId="LiveId" clId="{E165F5EC-B84B-4672-9FC0-8C64705214A4}" dt="2019-11-12T12:23:08.163" v="30" actId="478"/>
          <ac:spMkLst>
            <pc:docMk/>
            <pc:sldMk cId="3260245620" sldId="261"/>
            <ac:spMk id="34" creationId="{FC10DE74-F53F-479E-8AFF-1C635C3C9975}"/>
          </ac:spMkLst>
        </pc:spChg>
        <pc:spChg chg="add del mod">
          <ac:chgData name="Anders Wylardt Nielsen" userId="e0ee3fc7cf27fac6" providerId="LiveId" clId="{E165F5EC-B84B-4672-9FC0-8C64705214A4}" dt="2019-11-12T12:22:47.670" v="18" actId="478"/>
          <ac:spMkLst>
            <pc:docMk/>
            <pc:sldMk cId="3260245620" sldId="261"/>
            <ac:spMk id="37" creationId="{56BCE6DC-F0C1-4523-B97F-D2893EC04285}"/>
          </ac:spMkLst>
        </pc:spChg>
        <pc:spChg chg="add del mod">
          <ac:chgData name="Anders Wylardt Nielsen" userId="e0ee3fc7cf27fac6" providerId="LiveId" clId="{E165F5EC-B84B-4672-9FC0-8C64705214A4}" dt="2019-11-12T12:22:48.627" v="19" actId="478"/>
          <ac:spMkLst>
            <pc:docMk/>
            <pc:sldMk cId="3260245620" sldId="261"/>
            <ac:spMk id="40" creationId="{2C565070-0AD9-4117-AE9D-7D3375CE245F}"/>
          </ac:spMkLst>
        </pc:spChg>
        <pc:spChg chg="add del mod">
          <ac:chgData name="Anders Wylardt Nielsen" userId="e0ee3fc7cf27fac6" providerId="LiveId" clId="{E165F5EC-B84B-4672-9FC0-8C64705214A4}" dt="2019-11-12T12:22:57.348" v="23" actId="478"/>
          <ac:spMkLst>
            <pc:docMk/>
            <pc:sldMk cId="3260245620" sldId="261"/>
            <ac:spMk id="43" creationId="{0FBC01A8-CBEF-416F-8E5B-D91E280C25C4}"/>
          </ac:spMkLst>
        </pc:spChg>
        <pc:spChg chg="add del mod">
          <ac:chgData name="Anders Wylardt Nielsen" userId="e0ee3fc7cf27fac6" providerId="LiveId" clId="{E165F5EC-B84B-4672-9FC0-8C64705214A4}" dt="2019-11-12T12:23:07.789" v="29" actId="478"/>
          <ac:spMkLst>
            <pc:docMk/>
            <pc:sldMk cId="3260245620" sldId="261"/>
            <ac:spMk id="45" creationId="{2C00A801-6727-4204-9DF3-B28A160B767F}"/>
          </ac:spMkLst>
        </pc:spChg>
        <pc:spChg chg="add del mod">
          <ac:chgData name="Anders Wylardt Nielsen" userId="e0ee3fc7cf27fac6" providerId="LiveId" clId="{E165F5EC-B84B-4672-9FC0-8C64705214A4}" dt="2019-11-12T12:23:09.723" v="31" actId="478"/>
          <ac:spMkLst>
            <pc:docMk/>
            <pc:sldMk cId="3260245620" sldId="261"/>
            <ac:spMk id="47" creationId="{BF658C59-FFBE-46CD-8497-0267251FB908}"/>
          </ac:spMkLst>
        </pc:spChg>
        <pc:spChg chg="add del mod">
          <ac:chgData name="Anders Wylardt Nielsen" userId="e0ee3fc7cf27fac6" providerId="LiveId" clId="{E165F5EC-B84B-4672-9FC0-8C64705214A4}" dt="2019-11-12T12:23:15.758" v="34" actId="478"/>
          <ac:spMkLst>
            <pc:docMk/>
            <pc:sldMk cId="3260245620" sldId="261"/>
            <ac:spMk id="49" creationId="{3E5C89DB-1F11-496F-9E72-DEE45A9850C7}"/>
          </ac:spMkLst>
        </pc:spChg>
        <pc:spChg chg="add del mod">
          <ac:chgData name="Anders Wylardt Nielsen" userId="e0ee3fc7cf27fac6" providerId="LiveId" clId="{E165F5EC-B84B-4672-9FC0-8C64705214A4}" dt="2019-11-12T12:23:24.041" v="37" actId="478"/>
          <ac:spMkLst>
            <pc:docMk/>
            <pc:sldMk cId="3260245620" sldId="261"/>
            <ac:spMk id="51" creationId="{4749166F-DC22-49A3-84E1-AFEF0E539A1B}"/>
          </ac:spMkLst>
        </pc:spChg>
        <pc:spChg chg="add del mod">
          <ac:chgData name="Anders Wylardt Nielsen" userId="e0ee3fc7cf27fac6" providerId="LiveId" clId="{E165F5EC-B84B-4672-9FC0-8C64705214A4}" dt="2019-11-12T12:23:29.698" v="42" actId="478"/>
          <ac:spMkLst>
            <pc:docMk/>
            <pc:sldMk cId="3260245620" sldId="261"/>
            <ac:spMk id="53" creationId="{DD298D7D-907A-4E44-913D-F7AEA75FA955}"/>
          </ac:spMkLst>
        </pc:spChg>
        <pc:spChg chg="add del mod">
          <ac:chgData name="Anders Wylardt Nielsen" userId="e0ee3fc7cf27fac6" providerId="LiveId" clId="{E165F5EC-B84B-4672-9FC0-8C64705214A4}" dt="2019-11-12T12:23:33.812" v="44" actId="478"/>
          <ac:spMkLst>
            <pc:docMk/>
            <pc:sldMk cId="3260245620" sldId="261"/>
            <ac:spMk id="55" creationId="{09C963CB-3728-43E7-B1F4-013057E877FA}"/>
          </ac:spMkLst>
        </pc:spChg>
        <pc:picChg chg="del">
          <ac:chgData name="Anders Wylardt Nielsen" userId="e0ee3fc7cf27fac6" providerId="LiveId" clId="{E165F5EC-B84B-4672-9FC0-8C64705214A4}" dt="2019-11-12T12:23:01.661" v="25" actId="478"/>
          <ac:picMkLst>
            <pc:docMk/>
            <pc:sldMk cId="3260245620" sldId="261"/>
            <ac:picMk id="36" creationId="{00000000-0000-0000-0000-000000000000}"/>
          </ac:picMkLst>
        </pc:picChg>
        <pc:picChg chg="del">
          <ac:chgData name="Anders Wylardt Nielsen" userId="e0ee3fc7cf27fac6" providerId="LiveId" clId="{E165F5EC-B84B-4672-9FC0-8C64705214A4}" dt="2019-11-12T12:23:10.426" v="32" actId="478"/>
          <ac:picMkLst>
            <pc:docMk/>
            <pc:sldMk cId="3260245620" sldId="261"/>
            <ac:picMk id="38" creationId="{0CE76C7F-7DAA-4615-93E2-154F5F2A3263}"/>
          </ac:picMkLst>
        </pc:picChg>
        <pc:picChg chg="add mod">
          <ac:chgData name="Anders Wylardt Nielsen" userId="e0ee3fc7cf27fac6" providerId="LiveId" clId="{E165F5EC-B84B-4672-9FC0-8C64705214A4}" dt="2019-11-12T12:25:53.166" v="98" actId="1076"/>
          <ac:picMkLst>
            <pc:docMk/>
            <pc:sldMk cId="3260245620" sldId="261"/>
            <ac:picMk id="58" creationId="{EAB34BC8-3C5D-4CAD-8574-792900AA53C8}"/>
          </ac:picMkLst>
        </pc:picChg>
        <pc:picChg chg="del">
          <ac:chgData name="Anders Wylardt Nielsen" userId="e0ee3fc7cf27fac6" providerId="LiveId" clId="{E165F5EC-B84B-4672-9FC0-8C64705214A4}" dt="2019-11-12T12:22:42.241" v="14" actId="478"/>
          <ac:picMkLst>
            <pc:docMk/>
            <pc:sldMk cId="3260245620" sldId="261"/>
            <ac:picMk id="2058" creationId="{17D210C4-D997-4A2C-A54C-FBA7B8A55D38}"/>
          </ac:picMkLst>
        </pc:picChg>
      </pc:sldChg>
      <pc:sldChg chg="add del">
        <pc:chgData name="Anders Wylardt Nielsen" userId="e0ee3fc7cf27fac6" providerId="LiveId" clId="{E165F5EC-B84B-4672-9FC0-8C64705214A4}" dt="2019-11-12T12:24:10.673" v="46"/>
        <pc:sldMkLst>
          <pc:docMk/>
          <pc:sldMk cId="289016676" sldId="262"/>
        </pc:sldMkLst>
      </pc:sldChg>
      <pc:sldChg chg="addSp delSp modSp add">
        <pc:chgData name="Anders Wylardt Nielsen" userId="e0ee3fc7cf27fac6" providerId="LiveId" clId="{E165F5EC-B84B-4672-9FC0-8C64705214A4}" dt="2019-11-12T12:31:28.423" v="108"/>
        <pc:sldMkLst>
          <pc:docMk/>
          <pc:sldMk cId="1738105663" sldId="262"/>
        </pc:sldMkLst>
        <pc:spChg chg="del">
          <ac:chgData name="Anders Wylardt Nielsen" userId="e0ee3fc7cf27fac6" providerId="LiveId" clId="{E165F5EC-B84B-4672-9FC0-8C64705214A4}" dt="2019-11-12T12:24:23.799" v="51" actId="478"/>
          <ac:spMkLst>
            <pc:docMk/>
            <pc:sldMk cId="1738105663" sldId="262"/>
            <ac:spMk id="3" creationId="{00000000-0000-0000-0000-000000000000}"/>
          </ac:spMkLst>
        </pc:spChg>
        <pc:spChg chg="del mod">
          <ac:chgData name="Anders Wylardt Nielsen" userId="e0ee3fc7cf27fac6" providerId="LiveId" clId="{E165F5EC-B84B-4672-9FC0-8C64705214A4}" dt="2019-11-12T12:24:24.837" v="54" actId="478"/>
          <ac:spMkLst>
            <pc:docMk/>
            <pc:sldMk cId="1738105663" sldId="262"/>
            <ac:spMk id="4" creationId="{00000000-0000-0000-0000-000000000000}"/>
          </ac:spMkLst>
        </pc:spChg>
        <pc:spChg chg="del">
          <ac:chgData name="Anders Wylardt Nielsen" userId="e0ee3fc7cf27fac6" providerId="LiveId" clId="{E165F5EC-B84B-4672-9FC0-8C64705214A4}" dt="2019-11-12T12:24:26.958" v="56" actId="478"/>
          <ac:spMkLst>
            <pc:docMk/>
            <pc:sldMk cId="1738105663" sldId="262"/>
            <ac:spMk id="6" creationId="{00000000-0000-0000-0000-000000000000}"/>
          </ac:spMkLst>
        </pc:spChg>
        <pc:spChg chg="del">
          <ac:chgData name="Anders Wylardt Nielsen" userId="e0ee3fc7cf27fac6" providerId="LiveId" clId="{E165F5EC-B84B-4672-9FC0-8C64705214A4}" dt="2019-11-12T12:24:54.414" v="76" actId="478"/>
          <ac:spMkLst>
            <pc:docMk/>
            <pc:sldMk cId="1738105663" sldId="262"/>
            <ac:spMk id="7" creationId="{00000000-0000-0000-0000-000000000000}"/>
          </ac:spMkLst>
        </pc:spChg>
        <pc:spChg chg="del">
          <ac:chgData name="Anders Wylardt Nielsen" userId="e0ee3fc7cf27fac6" providerId="LiveId" clId="{E165F5EC-B84B-4672-9FC0-8C64705214A4}" dt="2019-11-12T12:24:49.636" v="73" actId="478"/>
          <ac:spMkLst>
            <pc:docMk/>
            <pc:sldMk cId="1738105663" sldId="262"/>
            <ac:spMk id="8" creationId="{00000000-0000-0000-0000-000000000000}"/>
          </ac:spMkLst>
        </pc:spChg>
        <pc:spChg chg="del">
          <ac:chgData name="Anders Wylardt Nielsen" userId="e0ee3fc7cf27fac6" providerId="LiveId" clId="{E165F5EC-B84B-4672-9FC0-8C64705214A4}" dt="2019-11-12T12:25:05.847" v="86" actId="478"/>
          <ac:spMkLst>
            <pc:docMk/>
            <pc:sldMk cId="1738105663" sldId="262"/>
            <ac:spMk id="9" creationId="{00000000-0000-0000-0000-000000000000}"/>
          </ac:spMkLst>
        </pc:spChg>
        <pc:spChg chg="del">
          <ac:chgData name="Anders Wylardt Nielsen" userId="e0ee3fc7cf27fac6" providerId="LiveId" clId="{E165F5EC-B84B-4672-9FC0-8C64705214A4}" dt="2019-11-12T12:25:12.900" v="91" actId="478"/>
          <ac:spMkLst>
            <pc:docMk/>
            <pc:sldMk cId="1738105663" sldId="262"/>
            <ac:spMk id="10" creationId="{00000000-0000-0000-0000-000000000000}"/>
          </ac:spMkLst>
        </pc:spChg>
        <pc:spChg chg="del mod">
          <ac:chgData name="Anders Wylardt Nielsen" userId="e0ee3fc7cf27fac6" providerId="LiveId" clId="{E165F5EC-B84B-4672-9FC0-8C64705214A4}" dt="2019-11-12T12:24:30.120" v="60" actId="478"/>
          <ac:spMkLst>
            <pc:docMk/>
            <pc:sldMk cId="1738105663" sldId="262"/>
            <ac:spMk id="11" creationId="{00000000-0000-0000-0000-000000000000}"/>
          </ac:spMkLst>
        </pc:spChg>
        <pc:spChg chg="add del mod">
          <ac:chgData name="Anders Wylardt Nielsen" userId="e0ee3fc7cf27fac6" providerId="LiveId" clId="{E165F5EC-B84B-4672-9FC0-8C64705214A4}" dt="2019-11-12T12:24:24.186" v="52" actId="478"/>
          <ac:spMkLst>
            <pc:docMk/>
            <pc:sldMk cId="1738105663" sldId="262"/>
            <ac:spMk id="12" creationId="{AC277EE1-77CF-43CD-A316-735834D8C737}"/>
          </ac:spMkLst>
        </pc:spChg>
        <pc:spChg chg="del">
          <ac:chgData name="Anders Wylardt Nielsen" userId="e0ee3fc7cf27fac6" providerId="LiveId" clId="{E165F5EC-B84B-4672-9FC0-8C64705214A4}" dt="2019-11-12T12:24:35.461" v="64" actId="478"/>
          <ac:spMkLst>
            <pc:docMk/>
            <pc:sldMk cId="1738105663" sldId="262"/>
            <ac:spMk id="13" creationId="{00000000-0000-0000-0000-000000000000}"/>
          </ac:spMkLst>
        </pc:spChg>
        <pc:spChg chg="del">
          <ac:chgData name="Anders Wylardt Nielsen" userId="e0ee3fc7cf27fac6" providerId="LiveId" clId="{E165F5EC-B84B-4672-9FC0-8C64705214A4}" dt="2019-11-12T12:24:52.718" v="75" actId="478"/>
          <ac:spMkLst>
            <pc:docMk/>
            <pc:sldMk cId="1738105663" sldId="262"/>
            <ac:spMk id="14" creationId="{00000000-0000-0000-0000-000000000000}"/>
          </ac:spMkLst>
        </pc:spChg>
        <pc:spChg chg="del">
          <ac:chgData name="Anders Wylardt Nielsen" userId="e0ee3fc7cf27fac6" providerId="LiveId" clId="{E165F5EC-B84B-4672-9FC0-8C64705214A4}" dt="2019-11-12T12:25:09.295" v="88" actId="478"/>
          <ac:spMkLst>
            <pc:docMk/>
            <pc:sldMk cId="1738105663" sldId="262"/>
            <ac:spMk id="15" creationId="{00000000-0000-0000-0000-000000000000}"/>
          </ac:spMkLst>
        </pc:spChg>
        <pc:spChg chg="add del mod">
          <ac:chgData name="Anders Wylardt Nielsen" userId="e0ee3fc7cf27fac6" providerId="LiveId" clId="{E165F5EC-B84B-4672-9FC0-8C64705214A4}" dt="2019-11-12T12:24:25.651" v="55" actId="478"/>
          <ac:spMkLst>
            <pc:docMk/>
            <pc:sldMk cId="1738105663" sldId="262"/>
            <ac:spMk id="17" creationId="{DF838748-30B5-480F-BB68-12D4F73DB064}"/>
          </ac:spMkLst>
        </pc:spChg>
        <pc:spChg chg="del">
          <ac:chgData name="Anders Wylardt Nielsen" userId="e0ee3fc7cf27fac6" providerId="LiveId" clId="{E165F5EC-B84B-4672-9FC0-8C64705214A4}" dt="2019-11-12T12:25:11.901" v="90" actId="478"/>
          <ac:spMkLst>
            <pc:docMk/>
            <pc:sldMk cId="1738105663" sldId="262"/>
            <ac:spMk id="21" creationId="{00000000-0000-0000-0000-000000000000}"/>
          </ac:spMkLst>
        </pc:spChg>
        <pc:spChg chg="add del mod">
          <ac:chgData name="Anders Wylardt Nielsen" userId="e0ee3fc7cf27fac6" providerId="LiveId" clId="{E165F5EC-B84B-4672-9FC0-8C64705214A4}" dt="2019-11-12T12:24:32.182" v="61" actId="478"/>
          <ac:spMkLst>
            <pc:docMk/>
            <pc:sldMk cId="1738105663" sldId="262"/>
            <ac:spMk id="22" creationId="{51A14399-1880-4AA8-98B8-286D93A9DCCE}"/>
          </ac:spMkLst>
        </pc:spChg>
        <pc:spChg chg="del">
          <ac:chgData name="Anders Wylardt Nielsen" userId="e0ee3fc7cf27fac6" providerId="LiveId" clId="{E165F5EC-B84B-4672-9FC0-8C64705214A4}" dt="2019-11-12T12:24:56.229" v="78" actId="478"/>
          <ac:spMkLst>
            <pc:docMk/>
            <pc:sldMk cId="1738105663" sldId="262"/>
            <ac:spMk id="23" creationId="{00000000-0000-0000-0000-000000000000}"/>
          </ac:spMkLst>
        </pc:spChg>
        <pc:spChg chg="add del mod">
          <ac:chgData name="Anders Wylardt Nielsen" userId="e0ee3fc7cf27fac6" providerId="LiveId" clId="{E165F5EC-B84B-4672-9FC0-8C64705214A4}" dt="2019-11-12T12:24:33.334" v="62" actId="478"/>
          <ac:spMkLst>
            <pc:docMk/>
            <pc:sldMk cId="1738105663" sldId="262"/>
            <ac:spMk id="26" creationId="{7F0486C6-318A-44F7-8C92-6C6549FC795F}"/>
          </ac:spMkLst>
        </pc:spChg>
        <pc:spChg chg="del mod">
          <ac:chgData name="Anders Wylardt Nielsen" userId="e0ee3fc7cf27fac6" providerId="LiveId" clId="{E165F5EC-B84B-4672-9FC0-8C64705214A4}" dt="2019-11-12T12:24:44.539" v="71" actId="478"/>
          <ac:spMkLst>
            <pc:docMk/>
            <pc:sldMk cId="1738105663" sldId="262"/>
            <ac:spMk id="27" creationId="{4E6B3EF5-F7EA-40A7-B69C-D5C4C61593C9}"/>
          </ac:spMkLst>
        </pc:spChg>
        <pc:spChg chg="del mod">
          <ac:chgData name="Anders Wylardt Nielsen" userId="e0ee3fc7cf27fac6" providerId="LiveId" clId="{E165F5EC-B84B-4672-9FC0-8C64705214A4}" dt="2019-11-12T12:24:40.620" v="67" actId="478"/>
          <ac:spMkLst>
            <pc:docMk/>
            <pc:sldMk cId="1738105663" sldId="262"/>
            <ac:spMk id="28" creationId="{B214E0A7-7F9D-4998-94E9-395A8B4BF39F}"/>
          </ac:spMkLst>
        </pc:spChg>
        <pc:spChg chg="del">
          <ac:chgData name="Anders Wylardt Nielsen" userId="e0ee3fc7cf27fac6" providerId="LiveId" clId="{E165F5EC-B84B-4672-9FC0-8C64705214A4}" dt="2019-11-12T12:25:16.250" v="93" actId="478"/>
          <ac:spMkLst>
            <pc:docMk/>
            <pc:sldMk cId="1738105663" sldId="262"/>
            <ac:spMk id="30" creationId="{E2B7DE94-FABB-454B-887C-DE796276B67C}"/>
          </ac:spMkLst>
        </pc:spChg>
        <pc:spChg chg="del">
          <ac:chgData name="Anders Wylardt Nielsen" userId="e0ee3fc7cf27fac6" providerId="LiveId" clId="{E165F5EC-B84B-4672-9FC0-8C64705214A4}" dt="2019-11-12T12:24:47.283" v="72" actId="478"/>
          <ac:spMkLst>
            <pc:docMk/>
            <pc:sldMk cId="1738105663" sldId="262"/>
            <ac:spMk id="32" creationId="{CD6FFC6C-AF2A-4DE1-9C0E-BE7B79DC5C93}"/>
          </ac:spMkLst>
        </pc:spChg>
        <pc:spChg chg="del">
          <ac:chgData name="Anders Wylardt Nielsen" userId="e0ee3fc7cf27fac6" providerId="LiveId" clId="{E165F5EC-B84B-4672-9FC0-8C64705214A4}" dt="2019-11-12T12:24:58.378" v="80" actId="478"/>
          <ac:spMkLst>
            <pc:docMk/>
            <pc:sldMk cId="1738105663" sldId="262"/>
            <ac:spMk id="33" creationId="{E8731A41-88C1-4330-8B18-F8A882F4E1F5}"/>
          </ac:spMkLst>
        </pc:spChg>
        <pc:spChg chg="del mod">
          <ac:chgData name="Anders Wylardt Nielsen" userId="e0ee3fc7cf27fac6" providerId="LiveId" clId="{E165F5EC-B84B-4672-9FC0-8C64705214A4}" dt="2019-11-12T12:25:00.881" v="82" actId="478"/>
          <ac:spMkLst>
            <pc:docMk/>
            <pc:sldMk cId="1738105663" sldId="262"/>
            <ac:spMk id="34" creationId="{FC10DE74-F53F-479E-8AFF-1C635C3C9975}"/>
          </ac:spMkLst>
        </pc:spChg>
        <pc:spChg chg="add del mod">
          <ac:chgData name="Anders Wylardt Nielsen" userId="e0ee3fc7cf27fac6" providerId="LiveId" clId="{E165F5EC-B84B-4672-9FC0-8C64705214A4}" dt="2019-11-12T12:24:42.037" v="68" actId="478"/>
          <ac:spMkLst>
            <pc:docMk/>
            <pc:sldMk cId="1738105663" sldId="262"/>
            <ac:spMk id="37" creationId="{22EC7491-6A32-4F56-8747-73BA35AC3EED}"/>
          </ac:spMkLst>
        </pc:spChg>
        <pc:spChg chg="add del mod">
          <ac:chgData name="Anders Wylardt Nielsen" userId="e0ee3fc7cf27fac6" providerId="LiveId" clId="{E165F5EC-B84B-4672-9FC0-8C64705214A4}" dt="2019-11-12T12:24:42.527" v="69" actId="478"/>
          <ac:spMkLst>
            <pc:docMk/>
            <pc:sldMk cId="1738105663" sldId="262"/>
            <ac:spMk id="40" creationId="{D53ABF2F-D5EF-4536-85C8-AF9D79EA72CF}"/>
          </ac:spMkLst>
        </pc:spChg>
        <pc:spChg chg="add del mod">
          <ac:chgData name="Anders Wylardt Nielsen" userId="e0ee3fc7cf27fac6" providerId="LiveId" clId="{E165F5EC-B84B-4672-9FC0-8C64705214A4}" dt="2019-11-12T12:24:51.190" v="74" actId="478"/>
          <ac:spMkLst>
            <pc:docMk/>
            <pc:sldMk cId="1738105663" sldId="262"/>
            <ac:spMk id="43" creationId="{DEFEC3AF-5E12-4B1E-92D3-B641EE8CA3F6}"/>
          </ac:spMkLst>
        </pc:spChg>
        <pc:spChg chg="add del mod">
          <ac:chgData name="Anders Wylardt Nielsen" userId="e0ee3fc7cf27fac6" providerId="LiveId" clId="{E165F5EC-B84B-4672-9FC0-8C64705214A4}" dt="2019-11-12T12:24:57.291" v="79" actId="478"/>
          <ac:spMkLst>
            <pc:docMk/>
            <pc:sldMk cId="1738105663" sldId="262"/>
            <ac:spMk id="45" creationId="{A3064903-4D18-4258-82C0-74C22696C65C}"/>
          </ac:spMkLst>
        </pc:spChg>
        <pc:spChg chg="add del mod">
          <ac:chgData name="Anders Wylardt Nielsen" userId="e0ee3fc7cf27fac6" providerId="LiveId" clId="{E165F5EC-B84B-4672-9FC0-8C64705214A4}" dt="2019-11-12T12:25:01.836" v="83" actId="478"/>
          <ac:spMkLst>
            <pc:docMk/>
            <pc:sldMk cId="1738105663" sldId="262"/>
            <ac:spMk id="47" creationId="{5DD6A2AA-A595-42C9-A5FE-48C6DE6C49AE}"/>
          </ac:spMkLst>
        </pc:spChg>
        <pc:spChg chg="add del mod">
          <ac:chgData name="Anders Wylardt Nielsen" userId="e0ee3fc7cf27fac6" providerId="LiveId" clId="{E165F5EC-B84B-4672-9FC0-8C64705214A4}" dt="2019-11-12T12:25:04.144" v="84" actId="478"/>
          <ac:spMkLst>
            <pc:docMk/>
            <pc:sldMk cId="1738105663" sldId="262"/>
            <ac:spMk id="49" creationId="{3648B7F1-F0EC-4D30-9043-3D648CA24039}"/>
          </ac:spMkLst>
        </pc:spChg>
        <pc:spChg chg="add del mod">
          <ac:chgData name="Anders Wylardt Nielsen" userId="e0ee3fc7cf27fac6" providerId="LiveId" clId="{E165F5EC-B84B-4672-9FC0-8C64705214A4}" dt="2019-11-12T12:25:07.190" v="87" actId="478"/>
          <ac:spMkLst>
            <pc:docMk/>
            <pc:sldMk cId="1738105663" sldId="262"/>
            <ac:spMk id="51" creationId="{73A05EC7-28AF-43D9-8953-4EEFDD4F6C29}"/>
          </ac:spMkLst>
        </pc:spChg>
        <pc:spChg chg="add del mod">
          <ac:chgData name="Anders Wylardt Nielsen" userId="e0ee3fc7cf27fac6" providerId="LiveId" clId="{E165F5EC-B84B-4672-9FC0-8C64705214A4}" dt="2019-11-12T12:25:10.665" v="89" actId="478"/>
          <ac:spMkLst>
            <pc:docMk/>
            <pc:sldMk cId="1738105663" sldId="262"/>
            <ac:spMk id="53" creationId="{2DA3C264-EBDA-455B-BAE4-27BF6A8BE543}"/>
          </ac:spMkLst>
        </pc:spChg>
        <pc:spChg chg="add del mod">
          <ac:chgData name="Anders Wylardt Nielsen" userId="e0ee3fc7cf27fac6" providerId="LiveId" clId="{E165F5EC-B84B-4672-9FC0-8C64705214A4}" dt="2019-11-12T12:25:17.869" v="94" actId="478"/>
          <ac:spMkLst>
            <pc:docMk/>
            <pc:sldMk cId="1738105663" sldId="262"/>
            <ac:spMk id="55" creationId="{35470982-B8B6-4F98-83B2-ACC94D29905E}"/>
          </ac:spMkLst>
        </pc:spChg>
        <pc:spChg chg="add del mod">
          <ac:chgData name="Anders Wylardt Nielsen" userId="e0ee3fc7cf27fac6" providerId="LiveId" clId="{E165F5EC-B84B-4672-9FC0-8C64705214A4}" dt="2019-11-12T12:25:14.164" v="92" actId="478"/>
          <ac:spMkLst>
            <pc:docMk/>
            <pc:sldMk cId="1738105663" sldId="262"/>
            <ac:spMk id="57" creationId="{BBCCEAA6-C695-46FA-BECA-4ED8825F5404}"/>
          </ac:spMkLst>
        </pc:spChg>
        <pc:picChg chg="del">
          <ac:chgData name="Anders Wylardt Nielsen" userId="e0ee3fc7cf27fac6" providerId="LiveId" clId="{E165F5EC-B84B-4672-9FC0-8C64705214A4}" dt="2019-11-12T12:24:55.362" v="77" actId="478"/>
          <ac:picMkLst>
            <pc:docMk/>
            <pc:sldMk cId="1738105663" sldId="262"/>
            <ac:picMk id="36" creationId="{00000000-0000-0000-0000-000000000000}"/>
          </ac:picMkLst>
        </pc:picChg>
        <pc:picChg chg="del">
          <ac:chgData name="Anders Wylardt Nielsen" userId="e0ee3fc7cf27fac6" providerId="LiveId" clId="{E165F5EC-B84B-4672-9FC0-8C64705214A4}" dt="2019-11-12T12:25:05.165" v="85" actId="478"/>
          <ac:picMkLst>
            <pc:docMk/>
            <pc:sldMk cId="1738105663" sldId="262"/>
            <ac:picMk id="38" creationId="{0CE76C7F-7DAA-4615-93E2-154F5F2A3263}"/>
          </ac:picMkLst>
        </pc:picChg>
        <pc:picChg chg="add mod">
          <ac:chgData name="Anders Wylardt Nielsen" userId="e0ee3fc7cf27fac6" providerId="LiveId" clId="{E165F5EC-B84B-4672-9FC0-8C64705214A4}" dt="2019-11-12T12:26:54.257" v="106" actId="1076"/>
          <ac:picMkLst>
            <pc:docMk/>
            <pc:sldMk cId="1738105663" sldId="262"/>
            <ac:picMk id="59" creationId="{706BC0B8-6D93-498F-BA3C-A8F09F58617E}"/>
          </ac:picMkLst>
        </pc:picChg>
        <pc:picChg chg="add del mod">
          <ac:chgData name="Anders Wylardt Nielsen" userId="e0ee3fc7cf27fac6" providerId="LiveId" clId="{E165F5EC-B84B-4672-9FC0-8C64705214A4}" dt="2019-11-12T12:31:28.423" v="108"/>
          <ac:picMkLst>
            <pc:docMk/>
            <pc:sldMk cId="1738105663" sldId="262"/>
            <ac:picMk id="61" creationId="{9443E9BF-064A-47A9-8E99-5C094854D828}"/>
          </ac:picMkLst>
        </pc:picChg>
        <pc:picChg chg="del">
          <ac:chgData name="Anders Wylardt Nielsen" userId="e0ee3fc7cf27fac6" providerId="LiveId" clId="{E165F5EC-B84B-4672-9FC0-8C64705214A4}" dt="2019-11-12T12:24:34.313" v="63" actId="478"/>
          <ac:picMkLst>
            <pc:docMk/>
            <pc:sldMk cId="1738105663" sldId="262"/>
            <ac:picMk id="2058" creationId="{17D210C4-D997-4A2C-A54C-FBA7B8A55D38}"/>
          </ac:picMkLst>
        </pc:picChg>
      </pc:sldChg>
      <pc:sldChg chg="addSp delSp modSp add ord">
        <pc:chgData name="Anders Wylardt Nielsen" userId="e0ee3fc7cf27fac6" providerId="LiveId" clId="{E165F5EC-B84B-4672-9FC0-8C64705214A4}" dt="2019-11-12T12:36:43.642" v="172" actId="20577"/>
        <pc:sldMkLst>
          <pc:docMk/>
          <pc:sldMk cId="2927459263" sldId="263"/>
        </pc:sldMkLst>
        <pc:spChg chg="add mod">
          <ac:chgData name="Anders Wylardt Nielsen" userId="e0ee3fc7cf27fac6" providerId="LiveId" clId="{E165F5EC-B84B-4672-9FC0-8C64705214A4}" dt="2019-11-12T12:36:43.642" v="172" actId="20577"/>
          <ac:spMkLst>
            <pc:docMk/>
            <pc:sldMk cId="2927459263" sldId="263"/>
            <ac:spMk id="3" creationId="{40F3FF29-4D23-4AAF-A6B0-1B6072595132}"/>
          </ac:spMkLst>
        </pc:spChg>
        <pc:picChg chg="del">
          <ac:chgData name="Anders Wylardt Nielsen" userId="e0ee3fc7cf27fac6" providerId="LiveId" clId="{E165F5EC-B84B-4672-9FC0-8C64705214A4}" dt="2019-11-12T12:31:35.839" v="110" actId="478"/>
          <ac:picMkLst>
            <pc:docMk/>
            <pc:sldMk cId="2927459263" sldId="263"/>
            <ac:picMk id="58" creationId="{EAB34BC8-3C5D-4CAD-8574-792900AA53C8}"/>
          </ac:picMkLst>
        </pc:picChg>
      </pc:sldChg>
      <pc:sldChg chg="addSp delSp modSp add ord">
        <pc:chgData name="Anders Wylardt Nielsen" userId="e0ee3fc7cf27fac6" providerId="LiveId" clId="{E165F5EC-B84B-4672-9FC0-8C64705214A4}" dt="2019-11-12T13:15:36.364" v="204"/>
        <pc:sldMkLst>
          <pc:docMk/>
          <pc:sldMk cId="645828306" sldId="264"/>
        </pc:sldMkLst>
        <pc:spChg chg="del">
          <ac:chgData name="Anders Wylardt Nielsen" userId="e0ee3fc7cf27fac6" providerId="LiveId" clId="{E165F5EC-B84B-4672-9FC0-8C64705214A4}" dt="2019-11-12T13:14:38.084" v="193" actId="478"/>
          <ac:spMkLst>
            <pc:docMk/>
            <pc:sldMk cId="645828306" sldId="264"/>
            <ac:spMk id="3" creationId="{40F3FF29-4D23-4AAF-A6B0-1B6072595132}"/>
          </ac:spMkLst>
        </pc:spChg>
        <pc:picChg chg="add mod">
          <ac:chgData name="Anders Wylardt Nielsen" userId="e0ee3fc7cf27fac6" providerId="LiveId" clId="{E165F5EC-B84B-4672-9FC0-8C64705214A4}" dt="2019-11-12T13:15:25.848" v="203" actId="1076"/>
          <ac:picMkLst>
            <pc:docMk/>
            <pc:sldMk cId="645828306" sldId="264"/>
            <ac:picMk id="5" creationId="{9DC738FA-73B8-4655-B992-2E635F9F3691}"/>
          </ac:picMkLst>
        </pc:picChg>
      </pc:sldChg>
      <pc:sldChg chg="add del ord">
        <pc:chgData name="Anders Wylardt Nielsen" userId="e0ee3fc7cf27fac6" providerId="LiveId" clId="{E165F5EC-B84B-4672-9FC0-8C64705214A4}" dt="2019-11-12T12:41:17.108" v="175" actId="47"/>
        <pc:sldMkLst>
          <pc:docMk/>
          <pc:sldMk cId="1914189399" sldId="264"/>
        </pc:sldMkLst>
      </pc:sldChg>
      <pc:sldChg chg="addSp delSp modSp add del">
        <pc:chgData name="Anders Wylardt Nielsen" userId="e0ee3fc7cf27fac6" providerId="LiveId" clId="{E165F5EC-B84B-4672-9FC0-8C64705214A4}" dt="2019-11-12T12:43:59.332" v="187" actId="47"/>
        <pc:sldMkLst>
          <pc:docMk/>
          <pc:sldMk cId="2373879386" sldId="264"/>
        </pc:sldMkLst>
        <pc:spChg chg="del mod">
          <ac:chgData name="Anders Wylardt Nielsen" userId="e0ee3fc7cf27fac6" providerId="LiveId" clId="{E165F5EC-B84B-4672-9FC0-8C64705214A4}" dt="2019-11-12T12:41:27.982" v="179" actId="478"/>
          <ac:spMkLst>
            <pc:docMk/>
            <pc:sldMk cId="2373879386" sldId="264"/>
            <ac:spMk id="3" creationId="{40F3FF29-4D23-4AAF-A6B0-1B6072595132}"/>
          </ac:spMkLst>
        </pc:spChg>
        <pc:graphicFrameChg chg="add del mod">
          <ac:chgData name="Anders Wylardt Nielsen" userId="e0ee3fc7cf27fac6" providerId="LiveId" clId="{E165F5EC-B84B-4672-9FC0-8C64705214A4}" dt="2019-11-12T12:43:48.771" v="186" actId="478"/>
          <ac:graphicFrameMkLst>
            <pc:docMk/>
            <pc:sldMk cId="2373879386" sldId="264"/>
            <ac:graphicFrameMk id="4" creationId="{DD342826-2E46-486A-B56F-2D29A3EF72ED}"/>
          </ac:graphicFrameMkLst>
        </pc:graphicFrameChg>
      </pc:sldChg>
      <pc:sldChg chg="add del ord">
        <pc:chgData name="Anders Wylardt Nielsen" userId="e0ee3fc7cf27fac6" providerId="LiveId" clId="{E165F5EC-B84B-4672-9FC0-8C64705214A4}" dt="2019-11-12T13:14:26.763" v="190" actId="47"/>
        <pc:sldMkLst>
          <pc:docMk/>
          <pc:sldMk cId="2717284295" sldId="264"/>
        </pc:sldMkLst>
      </pc:sldChg>
    </pc:docChg>
  </pc:docChgLst>
  <pc:docChgLst>
    <pc:chgData name="Anders Wylardt Nielsen" userId="e0ee3fc7cf27fac6" providerId="LiveId" clId="{E8901BAB-3C73-442E-B259-1D5BA63EBE25}"/>
    <pc:docChg chg="undo custSel modSld">
      <pc:chgData name="Anders Wylardt Nielsen" userId="e0ee3fc7cf27fac6" providerId="LiveId" clId="{E8901BAB-3C73-442E-B259-1D5BA63EBE25}" dt="2019-10-08T10:10:03.275" v="741" actId="14100"/>
      <pc:docMkLst>
        <pc:docMk/>
      </pc:docMkLst>
      <pc:sldChg chg="addSp delSp modSp">
        <pc:chgData name="Anders Wylardt Nielsen" userId="e0ee3fc7cf27fac6" providerId="LiveId" clId="{E8901BAB-3C73-442E-B259-1D5BA63EBE25}" dt="2019-10-08T10:10:03.275" v="741" actId="14100"/>
        <pc:sldMkLst>
          <pc:docMk/>
          <pc:sldMk cId="1759635540" sldId="259"/>
        </pc:sldMkLst>
        <pc:spChg chg="mod">
          <ac:chgData name="Anders Wylardt Nielsen" userId="e0ee3fc7cf27fac6" providerId="LiveId" clId="{E8901BAB-3C73-442E-B259-1D5BA63EBE25}" dt="2019-10-08T09:53:20.682" v="353" actId="1076"/>
          <ac:spMkLst>
            <pc:docMk/>
            <pc:sldMk cId="1759635540" sldId="259"/>
            <ac:spMk id="3" creationId="{00000000-0000-0000-0000-000000000000}"/>
          </ac:spMkLst>
        </pc:spChg>
        <pc:spChg chg="mod">
          <ac:chgData name="Anders Wylardt Nielsen" userId="e0ee3fc7cf27fac6" providerId="LiveId" clId="{E8901BAB-3C73-442E-B259-1D5BA63EBE25}" dt="2019-10-08T09:41:15.022" v="295" actId="120"/>
          <ac:spMkLst>
            <pc:docMk/>
            <pc:sldMk cId="1759635540" sldId="259"/>
            <ac:spMk id="4" creationId="{00000000-0000-0000-0000-000000000000}"/>
          </ac:spMkLst>
        </pc:spChg>
        <pc:spChg chg="mod">
          <ac:chgData name="Anders Wylardt Nielsen" userId="e0ee3fc7cf27fac6" providerId="LiveId" clId="{E8901BAB-3C73-442E-B259-1D5BA63EBE25}" dt="2019-10-08T09:27:16.691" v="196" actId="1076"/>
          <ac:spMkLst>
            <pc:docMk/>
            <pc:sldMk cId="1759635540" sldId="259"/>
            <ac:spMk id="6" creationId="{00000000-0000-0000-0000-000000000000}"/>
          </ac:spMkLst>
        </pc:spChg>
        <pc:spChg chg="mod">
          <ac:chgData name="Anders Wylardt Nielsen" userId="e0ee3fc7cf27fac6" providerId="LiveId" clId="{E8901BAB-3C73-442E-B259-1D5BA63EBE25}" dt="2019-10-08T09:57:31.978" v="440" actId="1035"/>
          <ac:spMkLst>
            <pc:docMk/>
            <pc:sldMk cId="1759635540" sldId="259"/>
            <ac:spMk id="7" creationId="{00000000-0000-0000-0000-000000000000}"/>
          </ac:spMkLst>
        </pc:spChg>
        <pc:spChg chg="mod">
          <ac:chgData name="Anders Wylardt Nielsen" userId="e0ee3fc7cf27fac6" providerId="LiveId" clId="{E8901BAB-3C73-442E-B259-1D5BA63EBE25}" dt="2019-10-08T09:55:42.874" v="373" actId="1076"/>
          <ac:spMkLst>
            <pc:docMk/>
            <pc:sldMk cId="1759635540" sldId="259"/>
            <ac:spMk id="8"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9"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0" creationId="{00000000-0000-0000-0000-000000000000}"/>
          </ac:spMkLst>
        </pc:spChg>
        <pc:spChg chg="mod">
          <ac:chgData name="Anders Wylardt Nielsen" userId="e0ee3fc7cf27fac6" providerId="LiveId" clId="{E8901BAB-3C73-442E-B259-1D5BA63EBE25}" dt="2019-10-08T09:53:34.503" v="354" actId="1076"/>
          <ac:spMkLst>
            <pc:docMk/>
            <pc:sldMk cId="1759635540" sldId="259"/>
            <ac:spMk id="11" creationId="{00000000-0000-0000-0000-000000000000}"/>
          </ac:spMkLst>
        </pc:spChg>
        <pc:spChg chg="add del mod">
          <ac:chgData name="Anders Wylardt Nielsen" userId="e0ee3fc7cf27fac6" providerId="LiveId" clId="{E8901BAB-3C73-442E-B259-1D5BA63EBE25}" dt="2019-10-08T09:16:31.532" v="110" actId="478"/>
          <ac:spMkLst>
            <pc:docMk/>
            <pc:sldMk cId="1759635540" sldId="259"/>
            <ac:spMk id="12" creationId="{1222316F-626F-4705-877D-6266183B8F6E}"/>
          </ac:spMkLst>
        </pc:spChg>
        <pc:spChg chg="mod">
          <ac:chgData name="Anders Wylardt Nielsen" userId="e0ee3fc7cf27fac6" providerId="LiveId" clId="{E8901BAB-3C73-442E-B259-1D5BA63EBE25}" dt="2019-10-08T09:54:17.583" v="360" actId="1076"/>
          <ac:spMkLst>
            <pc:docMk/>
            <pc:sldMk cId="1759635540" sldId="259"/>
            <ac:spMk id="13" creationId="{00000000-0000-0000-0000-000000000000}"/>
          </ac:spMkLst>
        </pc:spChg>
        <pc:spChg chg="mod">
          <ac:chgData name="Anders Wylardt Nielsen" userId="e0ee3fc7cf27fac6" providerId="LiveId" clId="{E8901BAB-3C73-442E-B259-1D5BA63EBE25}" dt="2019-10-08T09:57:23.532" v="429" actId="1036"/>
          <ac:spMkLst>
            <pc:docMk/>
            <pc:sldMk cId="1759635540" sldId="259"/>
            <ac:spMk id="14" creationId="{00000000-0000-0000-0000-000000000000}"/>
          </ac:spMkLst>
        </pc:spChg>
        <pc:spChg chg="mod">
          <ac:chgData name="Anders Wylardt Nielsen" userId="e0ee3fc7cf27fac6" providerId="LiveId" clId="{E8901BAB-3C73-442E-B259-1D5BA63EBE25}" dt="2019-10-08T09:57:55.891" v="453" actId="1035"/>
          <ac:spMkLst>
            <pc:docMk/>
            <pc:sldMk cId="1759635540" sldId="259"/>
            <ac:spMk id="15" creationId="{00000000-0000-0000-0000-000000000000}"/>
          </ac:spMkLst>
        </pc:spChg>
        <pc:spChg chg="add del">
          <ac:chgData name="Anders Wylardt Nielsen" userId="e0ee3fc7cf27fac6" providerId="LiveId" clId="{E8901BAB-3C73-442E-B259-1D5BA63EBE25}" dt="2019-10-08T09:07:49.169" v="38"/>
          <ac:spMkLst>
            <pc:docMk/>
            <pc:sldMk cId="1759635540" sldId="259"/>
            <ac:spMk id="16" creationId="{124E5EAA-B30E-4000-8ECE-AEDA4B05C6F4}"/>
          </ac:spMkLst>
        </pc:spChg>
        <pc:spChg chg="add del">
          <ac:chgData name="Anders Wylardt Nielsen" userId="e0ee3fc7cf27fac6" providerId="LiveId" clId="{E8901BAB-3C73-442E-B259-1D5BA63EBE25}" dt="2019-10-08T09:07:49.169" v="38"/>
          <ac:spMkLst>
            <pc:docMk/>
            <pc:sldMk cId="1759635540" sldId="259"/>
            <ac:spMk id="17" creationId="{C777B05F-7A5C-4050-AC94-13EDC3E19FC2}"/>
          </ac:spMkLst>
        </pc:spChg>
        <pc:spChg chg="add del">
          <ac:chgData name="Anders Wylardt Nielsen" userId="e0ee3fc7cf27fac6" providerId="LiveId" clId="{E8901BAB-3C73-442E-B259-1D5BA63EBE25}" dt="2019-10-08T09:07:49.169" v="38"/>
          <ac:spMkLst>
            <pc:docMk/>
            <pc:sldMk cId="1759635540" sldId="259"/>
            <ac:spMk id="18" creationId="{A36D7050-5147-4064-BCD1-AA430A07FE78}"/>
          </ac:spMkLst>
        </pc:spChg>
        <pc:spChg chg="mod">
          <ac:chgData name="Anders Wylardt Nielsen" userId="e0ee3fc7cf27fac6" providerId="LiveId" clId="{E8901BAB-3C73-442E-B259-1D5BA63EBE25}" dt="2019-10-08T10:10:03.275" v="741" actId="14100"/>
          <ac:spMkLst>
            <pc:docMk/>
            <pc:sldMk cId="1759635540" sldId="259"/>
            <ac:spMk id="21" creationId="{00000000-0000-0000-0000-000000000000}"/>
          </ac:spMkLst>
        </pc:spChg>
        <pc:spChg chg="add del">
          <ac:chgData name="Anders Wylardt Nielsen" userId="e0ee3fc7cf27fac6" providerId="LiveId" clId="{E8901BAB-3C73-442E-B259-1D5BA63EBE25}" dt="2019-10-08T09:07:49.169" v="38"/>
          <ac:spMkLst>
            <pc:docMk/>
            <pc:sldMk cId="1759635540" sldId="259"/>
            <ac:spMk id="22" creationId="{13E5719C-7F4D-4022-B9DF-E54B3CAFBE7D}"/>
          </ac:spMkLst>
        </pc:spChg>
        <pc:spChg chg="mod">
          <ac:chgData name="Anders Wylardt Nielsen" userId="e0ee3fc7cf27fac6" providerId="LiveId" clId="{E8901BAB-3C73-442E-B259-1D5BA63EBE25}" dt="2019-10-08T09:56:17.678" v="403" actId="1036"/>
          <ac:spMkLst>
            <pc:docMk/>
            <pc:sldMk cId="1759635540" sldId="259"/>
            <ac:spMk id="23" creationId="{00000000-0000-0000-0000-000000000000}"/>
          </ac:spMkLst>
        </pc:spChg>
        <pc:spChg chg="mod">
          <ac:chgData name="Anders Wylardt Nielsen" userId="e0ee3fc7cf27fac6" providerId="LiveId" clId="{E8901BAB-3C73-442E-B259-1D5BA63EBE25}" dt="2019-10-08T09:03:44.726" v="25" actId="20577"/>
          <ac:spMkLst>
            <pc:docMk/>
            <pc:sldMk cId="1759635540" sldId="259"/>
            <ac:spMk id="24" creationId="{00000000-0000-0000-0000-000000000000}"/>
          </ac:spMkLst>
        </pc:spChg>
        <pc:spChg chg="add del">
          <ac:chgData name="Anders Wylardt Nielsen" userId="e0ee3fc7cf27fac6" providerId="LiveId" clId="{E8901BAB-3C73-442E-B259-1D5BA63EBE25}" dt="2019-10-08T09:07:49.169" v="38"/>
          <ac:spMkLst>
            <pc:docMk/>
            <pc:sldMk cId="1759635540" sldId="259"/>
            <ac:spMk id="25" creationId="{04F89F03-2861-41CE-87F1-92E35BB4F772}"/>
          </ac:spMkLst>
        </pc:spChg>
        <pc:spChg chg="add del">
          <ac:chgData name="Anders Wylardt Nielsen" userId="e0ee3fc7cf27fac6" providerId="LiveId" clId="{E8901BAB-3C73-442E-B259-1D5BA63EBE25}" dt="2019-10-08T09:07:49.169" v="38"/>
          <ac:spMkLst>
            <pc:docMk/>
            <pc:sldMk cId="1759635540" sldId="259"/>
            <ac:spMk id="26" creationId="{CDC25C7D-08AD-4DEF-ADA2-76D342B17CCA}"/>
          </ac:spMkLst>
        </pc:spChg>
        <pc:spChg chg="add mod">
          <ac:chgData name="Anders Wylardt Nielsen" userId="e0ee3fc7cf27fac6" providerId="LiveId" clId="{E8901BAB-3C73-442E-B259-1D5BA63EBE25}" dt="2019-10-08T10:04:15.611" v="602" actId="20577"/>
          <ac:spMkLst>
            <pc:docMk/>
            <pc:sldMk cId="1759635540" sldId="259"/>
            <ac:spMk id="27" creationId="{4E6B3EF5-F7EA-40A7-B69C-D5C4C61593C9}"/>
          </ac:spMkLst>
        </pc:spChg>
        <pc:spChg chg="mod">
          <ac:chgData name="Anders Wylardt Nielsen" userId="e0ee3fc7cf27fac6" providerId="LiveId" clId="{E8901BAB-3C73-442E-B259-1D5BA63EBE25}" dt="2019-10-08T09:54:13.673" v="359" actId="1076"/>
          <ac:spMkLst>
            <pc:docMk/>
            <pc:sldMk cId="1759635540" sldId="259"/>
            <ac:spMk id="28" creationId="{B214E0A7-7F9D-4998-94E9-395A8B4BF39F}"/>
          </ac:spMkLst>
        </pc:spChg>
        <pc:spChg chg="add del mod">
          <ac:chgData name="Anders Wylardt Nielsen" userId="e0ee3fc7cf27fac6" providerId="LiveId" clId="{E8901BAB-3C73-442E-B259-1D5BA63EBE25}" dt="2019-10-08T09:24:22.717" v="162" actId="478"/>
          <ac:spMkLst>
            <pc:docMk/>
            <pc:sldMk cId="1759635540" sldId="259"/>
            <ac:spMk id="29" creationId="{642D0FF5-18D3-4001-9874-7A24D7A9CD71}"/>
          </ac:spMkLst>
        </pc:spChg>
        <pc:spChg chg="mod">
          <ac:chgData name="Anders Wylardt Nielsen" userId="e0ee3fc7cf27fac6" providerId="LiveId" clId="{E8901BAB-3C73-442E-B259-1D5BA63EBE25}" dt="2019-10-08T09:56:47.958" v="412" actId="1035"/>
          <ac:spMkLst>
            <pc:docMk/>
            <pc:sldMk cId="1759635540" sldId="259"/>
            <ac:spMk id="30" creationId="{E2B7DE94-FABB-454B-887C-DE796276B67C}"/>
          </ac:spMkLst>
        </pc:spChg>
        <pc:spChg chg="mod">
          <ac:chgData name="Anders Wylardt Nielsen" userId="e0ee3fc7cf27fac6" providerId="LiveId" clId="{E8901BAB-3C73-442E-B259-1D5BA63EBE25}" dt="2019-10-08T09:55:39.538" v="372" actId="1076"/>
          <ac:spMkLst>
            <pc:docMk/>
            <pc:sldMk cId="1759635540" sldId="259"/>
            <ac:spMk id="32" creationId="{CD6FFC6C-AF2A-4DE1-9C0E-BE7B79DC5C93}"/>
          </ac:spMkLst>
        </pc:spChg>
        <pc:spChg chg="add mod">
          <ac:chgData name="Anders Wylardt Nielsen" userId="e0ee3fc7cf27fac6" providerId="LiveId" clId="{E8901BAB-3C73-442E-B259-1D5BA63EBE25}" dt="2019-10-08T10:06:09.009" v="652" actId="20577"/>
          <ac:spMkLst>
            <pc:docMk/>
            <pc:sldMk cId="1759635540" sldId="259"/>
            <ac:spMk id="33" creationId="{E8731A41-88C1-4330-8B18-F8A882F4E1F5}"/>
          </ac:spMkLst>
        </pc:spChg>
        <pc:spChg chg="add mod">
          <ac:chgData name="Anders Wylardt Nielsen" userId="e0ee3fc7cf27fac6" providerId="LiveId" clId="{E8901BAB-3C73-442E-B259-1D5BA63EBE25}" dt="2019-10-08T09:56:17.678" v="403" actId="1036"/>
          <ac:spMkLst>
            <pc:docMk/>
            <pc:sldMk cId="1759635540" sldId="259"/>
            <ac:spMk id="34" creationId="{FC10DE74-F53F-479E-8AFF-1C635C3C9975}"/>
          </ac:spMkLst>
        </pc:spChg>
        <pc:spChg chg="add mod">
          <ac:chgData name="Anders Wylardt Nielsen" userId="e0ee3fc7cf27fac6" providerId="LiveId" clId="{E8901BAB-3C73-442E-B259-1D5BA63EBE25}" dt="2019-10-08T09:47:40.245" v="317" actId="20577"/>
          <ac:spMkLst>
            <pc:docMk/>
            <pc:sldMk cId="1759635540" sldId="259"/>
            <ac:spMk id="41" creationId="{AAF47011-23B6-4F36-B93C-F878464C7491}"/>
          </ac:spMkLst>
        </pc:spChg>
        <pc:picChg chg="mod">
          <ac:chgData name="Anders Wylardt Nielsen" userId="e0ee3fc7cf27fac6" providerId="LiveId" clId="{E8901BAB-3C73-442E-B259-1D5BA63EBE25}" dt="2019-10-08T09:56:17.678" v="403" actId="1036"/>
          <ac:picMkLst>
            <pc:docMk/>
            <pc:sldMk cId="1759635540" sldId="259"/>
            <ac:picMk id="36" creationId="{00000000-0000-0000-0000-000000000000}"/>
          </ac:picMkLst>
        </pc:picChg>
        <pc:picChg chg="del">
          <ac:chgData name="Anders Wylardt Nielsen" userId="e0ee3fc7cf27fac6" providerId="LiveId" clId="{E8901BAB-3C73-442E-B259-1D5BA63EBE25}" dt="2019-10-08T09:02:42.467" v="0" actId="478"/>
          <ac:picMkLst>
            <pc:docMk/>
            <pc:sldMk cId="1759635540" sldId="259"/>
            <ac:picMk id="37" creationId="{00000000-0000-0000-0000-000000000000}"/>
          </ac:picMkLst>
        </pc:picChg>
        <pc:picChg chg="add mod">
          <ac:chgData name="Anders Wylardt Nielsen" userId="e0ee3fc7cf27fac6" providerId="LiveId" clId="{E8901BAB-3C73-442E-B259-1D5BA63EBE25}" dt="2019-10-08T09:58:45.237" v="467" actId="1037"/>
          <ac:picMkLst>
            <pc:docMk/>
            <pc:sldMk cId="1759635540" sldId="259"/>
            <ac:picMk id="38" creationId="{0CE76C7F-7DAA-4615-93E2-154F5F2A3263}"/>
          </ac:picMkLst>
        </pc:picChg>
        <pc:picChg chg="add del">
          <ac:chgData name="Anders Wylardt Nielsen" userId="e0ee3fc7cf27fac6" providerId="LiveId" clId="{E8901BAB-3C73-442E-B259-1D5BA63EBE25}" dt="2019-10-08T09:07:49.169" v="38"/>
          <ac:picMkLst>
            <pc:docMk/>
            <pc:sldMk cId="1759635540" sldId="259"/>
            <ac:picMk id="2050" creationId="{4DA6A526-D544-47C7-BF5A-53494CF3B37D}"/>
          </ac:picMkLst>
        </pc:picChg>
        <pc:picChg chg="add mod">
          <ac:chgData name="Anders Wylardt Nielsen" userId="e0ee3fc7cf27fac6" providerId="LiveId" clId="{E8901BAB-3C73-442E-B259-1D5BA63EBE25}" dt="2019-10-08T09:54:30.807" v="369" actId="1036"/>
          <ac:picMkLst>
            <pc:docMk/>
            <pc:sldMk cId="1759635540" sldId="259"/>
            <ac:picMk id="2058" creationId="{17D210C4-D997-4A2C-A54C-FBA7B8A55D38}"/>
          </ac:picMkLst>
        </pc:picChg>
        <pc:picChg chg="add del mod">
          <ac:chgData name="Anders Wylardt Nielsen" userId="e0ee3fc7cf27fac6" providerId="LiveId" clId="{E8901BAB-3C73-442E-B259-1D5BA63EBE25}" dt="2019-10-08T09:30:45.468" v="217" actId="478"/>
          <ac:picMkLst>
            <pc:docMk/>
            <pc:sldMk cId="1759635540" sldId="259"/>
            <ac:picMk id="2060" creationId="{1F2EF3F4-5092-4C50-A4A8-81F142B05C2B}"/>
          </ac:picMkLst>
        </pc:picChg>
      </pc:sldChg>
    </pc:docChg>
  </pc:docChgLst>
  <pc:docChgLst>
    <pc:chgData name="Markus Munk" userId="81ec3c8b9f904e40" providerId="LiveId" clId="{83DB669E-0BFA-43AC-A42E-B405F69215A4}"/>
    <pc:docChg chg="undo custSel modSld">
      <pc:chgData name="Markus Munk" userId="81ec3c8b9f904e40" providerId="LiveId" clId="{83DB669E-0BFA-43AC-A42E-B405F69215A4}" dt="2019-10-10T10:38:34.148" v="483" actId="1036"/>
      <pc:docMkLst>
        <pc:docMk/>
      </pc:docMkLst>
      <pc:sldChg chg="addSp modSp">
        <pc:chgData name="Markus Munk" userId="81ec3c8b9f904e40" providerId="LiveId" clId="{83DB669E-0BFA-43AC-A42E-B405F69215A4}" dt="2019-10-10T10:38:34.148" v="483" actId="1036"/>
        <pc:sldMkLst>
          <pc:docMk/>
          <pc:sldMk cId="1759635540" sldId="259"/>
        </pc:sldMkLst>
        <pc:spChg chg="mod">
          <ac:chgData name="Markus Munk" userId="81ec3c8b9f904e40" providerId="LiveId" clId="{83DB669E-0BFA-43AC-A42E-B405F69215A4}" dt="2019-10-10T10:31:05.336" v="369" actId="20577"/>
          <ac:spMkLst>
            <pc:docMk/>
            <pc:sldMk cId="1759635540" sldId="259"/>
            <ac:spMk id="2" creationId="{00000000-0000-0000-0000-000000000000}"/>
          </ac:spMkLst>
        </pc:spChg>
        <pc:spChg chg="mod">
          <ac:chgData name="Markus Munk" userId="81ec3c8b9f904e40" providerId="LiveId" clId="{83DB669E-0BFA-43AC-A42E-B405F69215A4}" dt="2019-10-10T10:23:12.334" v="314" actId="1076"/>
          <ac:spMkLst>
            <pc:docMk/>
            <pc:sldMk cId="1759635540" sldId="259"/>
            <ac:spMk id="10" creationId="{00000000-0000-0000-0000-000000000000}"/>
          </ac:spMkLst>
        </pc:spChg>
        <pc:spChg chg="mod">
          <ac:chgData name="Markus Munk" userId="81ec3c8b9f904e40" providerId="LiveId" clId="{83DB669E-0BFA-43AC-A42E-B405F69215A4}" dt="2019-10-10T10:15:38.749" v="37" actId="20577"/>
          <ac:spMkLst>
            <pc:docMk/>
            <pc:sldMk cId="1759635540" sldId="259"/>
            <ac:spMk id="14" creationId="{00000000-0000-0000-0000-000000000000}"/>
          </ac:spMkLst>
        </pc:spChg>
        <pc:spChg chg="mod">
          <ac:chgData name="Markus Munk" userId="81ec3c8b9f904e40" providerId="LiveId" clId="{83DB669E-0BFA-43AC-A42E-B405F69215A4}" dt="2019-10-10T10:23:17.122" v="331" actId="1035"/>
          <ac:spMkLst>
            <pc:docMk/>
            <pc:sldMk cId="1759635540" sldId="259"/>
            <ac:spMk id="15" creationId="{00000000-0000-0000-0000-000000000000}"/>
          </ac:spMkLst>
        </pc:spChg>
        <pc:spChg chg="mod">
          <ac:chgData name="Markus Munk" userId="81ec3c8b9f904e40" providerId="LiveId" clId="{83DB669E-0BFA-43AC-A42E-B405F69215A4}" dt="2019-10-10T10:37:31.956" v="444" actId="27636"/>
          <ac:spMkLst>
            <pc:docMk/>
            <pc:sldMk cId="1759635540" sldId="259"/>
            <ac:spMk id="24" creationId="{00000000-0000-0000-0000-000000000000}"/>
          </ac:spMkLst>
        </pc:spChg>
        <pc:spChg chg="mod">
          <ac:chgData name="Markus Munk" userId="81ec3c8b9f904e40" providerId="LiveId" clId="{83DB669E-0BFA-43AC-A42E-B405F69215A4}" dt="2019-10-10T10:25:38.829" v="347" actId="20577"/>
          <ac:spMkLst>
            <pc:docMk/>
            <pc:sldMk cId="1759635540" sldId="259"/>
            <ac:spMk id="34" creationId="{FC10DE74-F53F-479E-8AFF-1C635C3C9975}"/>
          </ac:spMkLst>
        </pc:spChg>
        <pc:picChg chg="add mod">
          <ac:chgData name="Markus Munk" userId="81ec3c8b9f904e40" providerId="LiveId" clId="{83DB669E-0BFA-43AC-A42E-B405F69215A4}" dt="2019-10-10T10:38:34.148" v="483" actId="1036"/>
          <ac:picMkLst>
            <pc:docMk/>
            <pc:sldMk cId="1759635540" sldId="259"/>
            <ac:picMk id="35" creationId="{7CB1BEB6-7D41-440A-B269-43C5F746A634}"/>
          </ac:picMkLst>
        </pc:picChg>
        <pc:picChg chg="mod">
          <ac:chgData name="Markus Munk" userId="81ec3c8b9f904e40" providerId="LiveId" clId="{83DB669E-0BFA-43AC-A42E-B405F69215A4}" dt="2019-10-10T10:38:28.048" v="469" actId="1035"/>
          <ac:picMkLst>
            <pc:docMk/>
            <pc:sldMk cId="1759635540" sldId="259"/>
            <ac:picMk id="102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F1C0B079-A316-4C9B-B165-DF9EA8325D2C}" type="datetimeFigureOut">
              <a:rPr lang="da-DK" smtClean="0"/>
              <a:t>12-11-2019</a:t>
            </a:fld>
            <a:endParaRPr lang="da-DK"/>
          </a:p>
        </p:txBody>
      </p:sp>
      <p:sp>
        <p:nvSpPr>
          <p:cNvPr id="4" name="Pladsholder til sidefod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5" name="Pladsholder til dias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6BA0EAE6-B4B6-49B7-9049-B371250BE0F4}" type="slidenum">
              <a:rPr lang="da-DK" smtClean="0"/>
              <a:t>‹nr.›</a:t>
            </a:fld>
            <a:endParaRPr lang="da-DK"/>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da-DK"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da-DK" sz="1200"/>
            </a:lvl1pPr>
          </a:lstStyle>
          <a:p>
            <a:fld id="{38F28AB8-57D1-494F-9851-055AD867E790}" type="datetimeFigureOut">
              <a:t>12-11-2019</a:t>
            </a:fld>
            <a:endParaRPr lang="da-DK"/>
          </a:p>
        </p:txBody>
      </p:sp>
      <p:sp>
        <p:nvSpPr>
          <p:cNvPr id="4" name="Pladsholder til diasbillede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da-DK" sz="1200"/>
            </a:lvl1pPr>
          </a:lstStyle>
          <a:p>
            <a:endParaRPr lang="da-DK"/>
          </a:p>
        </p:txBody>
      </p:sp>
      <p:sp>
        <p:nvSpPr>
          <p:cNvPr id="7" name="Pladsholder til dias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da-DK" sz="1200"/>
            </a:lvl1pPr>
          </a:lstStyle>
          <a:p>
            <a:fld id="{37C7F044-5458-4B2E-BFA0-52AAA1C529D4}" type="slidenum">
              <a:t>‹nr.›</a:t>
            </a:fld>
            <a:endParaRPr lang="da-DK"/>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870052" rtl="0" eaLnBrk="1" latinLnBrk="0" hangingPunct="1">
      <a:defRPr lang="da-DK" sz="1100" kern="1200">
        <a:solidFill>
          <a:schemeClr val="tx1"/>
        </a:solidFill>
        <a:latin typeface="+mn-lt"/>
        <a:ea typeface="+mn-ea"/>
        <a:cs typeface="+mn-cs"/>
      </a:defRPr>
    </a:lvl1pPr>
    <a:lvl2pPr marL="435026" algn="l" defTabSz="870052" rtl="0" eaLnBrk="1" latinLnBrk="0" hangingPunct="1">
      <a:defRPr lang="da-DK" sz="1100" kern="1200">
        <a:solidFill>
          <a:schemeClr val="tx1"/>
        </a:solidFill>
        <a:latin typeface="+mn-lt"/>
        <a:ea typeface="+mn-ea"/>
        <a:cs typeface="+mn-cs"/>
      </a:defRPr>
    </a:lvl2pPr>
    <a:lvl3pPr marL="870052" algn="l" defTabSz="870052" rtl="0" eaLnBrk="1" latinLnBrk="0" hangingPunct="1">
      <a:defRPr lang="da-DK" sz="1100" kern="1200">
        <a:solidFill>
          <a:schemeClr val="tx1"/>
        </a:solidFill>
        <a:latin typeface="+mn-lt"/>
        <a:ea typeface="+mn-ea"/>
        <a:cs typeface="+mn-cs"/>
      </a:defRPr>
    </a:lvl3pPr>
    <a:lvl4pPr marL="1305077" algn="l" defTabSz="870052" rtl="0" eaLnBrk="1" latinLnBrk="0" hangingPunct="1">
      <a:defRPr lang="da-DK" sz="1100" kern="1200">
        <a:solidFill>
          <a:schemeClr val="tx1"/>
        </a:solidFill>
        <a:latin typeface="+mn-lt"/>
        <a:ea typeface="+mn-ea"/>
        <a:cs typeface="+mn-cs"/>
      </a:defRPr>
    </a:lvl4pPr>
    <a:lvl5pPr marL="1740103" algn="l" defTabSz="870052" rtl="0" eaLnBrk="1" latinLnBrk="0" hangingPunct="1">
      <a:defRPr lang="da-DK" sz="1100" kern="1200">
        <a:solidFill>
          <a:schemeClr val="tx1"/>
        </a:solidFill>
        <a:latin typeface="+mn-lt"/>
        <a:ea typeface="+mn-ea"/>
        <a:cs typeface="+mn-cs"/>
      </a:defRPr>
    </a:lvl5pPr>
    <a:lvl6pPr marL="2175129" algn="l" defTabSz="870052" rtl="0" eaLnBrk="1" latinLnBrk="0" hangingPunct="1">
      <a:defRPr lang="da-DK" sz="1100" kern="1200">
        <a:solidFill>
          <a:schemeClr val="tx1"/>
        </a:solidFill>
        <a:latin typeface="+mn-lt"/>
        <a:ea typeface="+mn-ea"/>
        <a:cs typeface="+mn-cs"/>
      </a:defRPr>
    </a:lvl6pPr>
    <a:lvl7pPr marL="2610155" algn="l" defTabSz="870052" rtl="0" eaLnBrk="1" latinLnBrk="0" hangingPunct="1">
      <a:defRPr lang="da-DK" sz="1100" kern="1200">
        <a:solidFill>
          <a:schemeClr val="tx1"/>
        </a:solidFill>
        <a:latin typeface="+mn-lt"/>
        <a:ea typeface="+mn-ea"/>
        <a:cs typeface="+mn-cs"/>
      </a:defRPr>
    </a:lvl7pPr>
    <a:lvl8pPr marL="3045181" algn="l" defTabSz="870052" rtl="0" eaLnBrk="1" latinLnBrk="0" hangingPunct="1">
      <a:defRPr lang="da-DK" sz="1100" kern="1200">
        <a:solidFill>
          <a:schemeClr val="tx1"/>
        </a:solidFill>
        <a:latin typeface="+mn-lt"/>
        <a:ea typeface="+mn-ea"/>
        <a:cs typeface="+mn-cs"/>
      </a:defRPr>
    </a:lvl8pPr>
    <a:lvl9pPr marL="3480206" algn="l" defTabSz="870052" rtl="0" eaLnBrk="1" latinLnBrk="0" hangingPunct="1">
      <a:defRPr lang="da-DK"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437292558"/>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1334140804"/>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575158850"/>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andret poster">
    <p:spTree>
      <p:nvGrpSpPr>
        <p:cNvPr id="1" name=""/>
        <p:cNvGrpSpPr/>
        <p:nvPr/>
      </p:nvGrpSpPr>
      <p:grpSpPr>
        <a:xfrm>
          <a:off x="0" y="0"/>
          <a:ext cx="0" cy="0"/>
          <a:chOff x="0" y="0"/>
          <a:chExt cx="0" cy="0"/>
        </a:xfrm>
      </p:grpSpPr>
      <p:sp>
        <p:nvSpPr>
          <p:cNvPr id="31" name="Pladsholder til tekst 6"/>
          <p:cNvSpPr>
            <a:spLocks noGrp="1"/>
          </p:cNvSpPr>
          <p:nvPr>
            <p:ph type="body" sz="quarter" idx="36"/>
          </p:nvPr>
        </p:nvSpPr>
        <p:spPr bwMode="auto">
          <a:xfrm>
            <a:off x="1160218" y="3300456"/>
            <a:ext cx="30324954" cy="764272"/>
          </a:xfrm>
        </p:spPr>
        <p:txBody>
          <a:bodyPr>
            <a:noAutofit/>
          </a:bodyPr>
          <a:lstStyle>
            <a:lvl1pPr marL="0" indent="0" latinLnBrk="0">
              <a:spcBef>
                <a:spcPts val="0"/>
              </a:spcBef>
              <a:buNone/>
              <a:defRPr lang="da-DK" sz="2300" b="0" i="0">
                <a:solidFill>
                  <a:schemeClr val="bg1"/>
                </a:solidFill>
                <a:latin typeface="Arial"/>
                <a:ea typeface="Segoe UI" panose="020B0502040204020203" pitchFamily="34" charset="0"/>
                <a:cs typeface="Arial"/>
              </a:defRPr>
            </a:lvl1pPr>
            <a:lvl2pPr marL="0" indent="0" latinLnBrk="0">
              <a:spcBef>
                <a:spcPts val="0"/>
              </a:spcBef>
              <a:buNone/>
              <a:defRPr lang="da-DK" sz="2300">
                <a:solidFill>
                  <a:schemeClr val="bg1"/>
                </a:solidFill>
              </a:defRPr>
            </a:lvl2pPr>
            <a:lvl3pPr marL="0" indent="0" latinLnBrk="0">
              <a:spcBef>
                <a:spcPts val="0"/>
              </a:spcBef>
              <a:buNone/>
              <a:defRPr lang="da-DK" sz="2300">
                <a:solidFill>
                  <a:schemeClr val="bg1"/>
                </a:solidFill>
              </a:defRPr>
            </a:lvl3pPr>
            <a:lvl4pPr marL="0" indent="0" latinLnBrk="0">
              <a:spcBef>
                <a:spcPts val="0"/>
              </a:spcBef>
              <a:buNone/>
              <a:defRPr lang="da-DK" sz="2300">
                <a:solidFill>
                  <a:schemeClr val="bg1"/>
                </a:solidFill>
              </a:defRPr>
            </a:lvl4pPr>
            <a:lvl5pPr marL="0" indent="0" latinLnBrk="0">
              <a:spcBef>
                <a:spcPts val="0"/>
              </a:spcBef>
              <a:buNone/>
              <a:defRPr lang="da-DK" sz="2300">
                <a:solidFill>
                  <a:schemeClr val="bg1"/>
                </a:solidFill>
              </a:defRPr>
            </a:lvl5pPr>
            <a:lvl6pPr marL="0" indent="0" latinLnBrk="0">
              <a:spcBef>
                <a:spcPts val="0"/>
              </a:spcBef>
              <a:buNone/>
              <a:defRPr lang="da-DK" sz="2300">
                <a:solidFill>
                  <a:schemeClr val="bg1"/>
                </a:solidFill>
              </a:defRPr>
            </a:lvl6pPr>
            <a:lvl7pPr marL="0" indent="0" latinLnBrk="0">
              <a:spcBef>
                <a:spcPts val="0"/>
              </a:spcBef>
              <a:buNone/>
              <a:defRPr lang="da-DK" sz="2300">
                <a:solidFill>
                  <a:schemeClr val="bg1"/>
                </a:solidFill>
              </a:defRPr>
            </a:lvl7pPr>
            <a:lvl8pPr marL="0" indent="0" latinLnBrk="0">
              <a:spcBef>
                <a:spcPts val="0"/>
              </a:spcBef>
              <a:buNone/>
              <a:defRPr lang="da-DK" sz="2300">
                <a:solidFill>
                  <a:schemeClr val="bg1"/>
                </a:solidFill>
              </a:defRPr>
            </a:lvl8pPr>
            <a:lvl9pPr marL="0" indent="0" latinLnBrk="0">
              <a:spcBef>
                <a:spcPts val="0"/>
              </a:spcBef>
              <a:buNone/>
              <a:defRPr lang="da-DK" sz="2300">
                <a:solidFill>
                  <a:schemeClr val="bg1"/>
                </a:solidFill>
              </a:defRPr>
            </a:lvl9pPr>
          </a:lstStyle>
          <a:p>
            <a:pPr lvl="0"/>
            <a:r>
              <a:rPr lang="da-DK" noProof="0" dirty="0"/>
              <a:t>Klik for at redigere i master</a:t>
            </a:r>
          </a:p>
        </p:txBody>
      </p:sp>
      <p:sp>
        <p:nvSpPr>
          <p:cNvPr id="7" name="Pladsholder til tekst 6"/>
          <p:cNvSpPr>
            <a:spLocks noGrp="1"/>
          </p:cNvSpPr>
          <p:nvPr>
            <p:ph type="body" sz="quarter" idx="13" hasCustomPrompt="1"/>
          </p:nvPr>
        </p:nvSpPr>
        <p:spPr>
          <a:xfrm>
            <a:off x="1080000" y="5371312"/>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19" name="Pladsholder til indhold 17"/>
          <p:cNvSpPr>
            <a:spLocks noGrp="1"/>
          </p:cNvSpPr>
          <p:nvPr>
            <p:ph sz="quarter" idx="24" hasCustomPrompt="1"/>
          </p:nvPr>
        </p:nvSpPr>
        <p:spPr>
          <a:xfrm>
            <a:off x="1080000" y="6503563"/>
            <a:ext cx="12486746" cy="7029253"/>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23" name="Pladsholder til indhold 17"/>
          <p:cNvSpPr>
            <a:spLocks noGrp="1"/>
          </p:cNvSpPr>
          <p:nvPr>
            <p:ph sz="quarter" idx="28" hasCustomPrompt="1"/>
          </p:nvPr>
        </p:nvSpPr>
        <p:spPr>
          <a:xfrm>
            <a:off x="29160000" y="2270020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32" name="Pladsholder til tekst 6"/>
          <p:cNvSpPr>
            <a:spLocks noGrp="1"/>
          </p:cNvSpPr>
          <p:nvPr>
            <p:ph type="body" sz="quarter" idx="37" hasCustomPrompt="1"/>
          </p:nvPr>
        </p:nvSpPr>
        <p:spPr>
          <a:xfrm>
            <a:off x="1114888" y="13954367"/>
            <a:ext cx="12486746" cy="1121304"/>
          </a:xfrm>
          <a:prstGeom prst="round1Rect">
            <a:avLst/>
          </a:prstGeom>
          <a:solidFill>
            <a:srgbClr val="FFFFFF"/>
          </a:solidFill>
        </p:spPr>
        <p:txBody>
          <a:bodyPr lIns="0" anchor="ctr">
            <a:noAutofit/>
          </a:bodyPr>
          <a:lstStyle>
            <a:lvl1pPr marL="0" marR="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marL="0" marR="0" lvl="0" indent="0" algn="l" defTabSz="4176248" rtl="0" eaLnBrk="1" fontAlgn="auto" latinLnBrk="0" hangingPunct="1">
              <a:lnSpc>
                <a:spcPct val="100000"/>
              </a:lnSpc>
              <a:spcBef>
                <a:spcPts val="0"/>
              </a:spcBef>
              <a:spcAft>
                <a:spcPts val="0"/>
              </a:spcAft>
              <a:buClr>
                <a:schemeClr val="accent2"/>
              </a:buClr>
              <a:buSzTx/>
              <a:buFont typeface="Arial" panose="020B0604020202020204" pitchFamily="34" charset="0"/>
              <a:buNone/>
              <a:tabLst/>
              <a:defRPr/>
            </a:pPr>
            <a:r>
              <a:rPr lang="da-DK" noProof="0" dirty="0"/>
              <a:t>Overskrift</a:t>
            </a:r>
          </a:p>
        </p:txBody>
      </p:sp>
      <p:sp>
        <p:nvSpPr>
          <p:cNvPr id="34" name="Pladsholder til tekst 6"/>
          <p:cNvSpPr>
            <a:spLocks noGrp="1"/>
          </p:cNvSpPr>
          <p:nvPr>
            <p:ph type="body" sz="quarter" idx="39" hasCustomPrompt="1"/>
          </p:nvPr>
        </p:nvSpPr>
        <p:spPr>
          <a:xfrm>
            <a:off x="15120000" y="5382260"/>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5" name="Pladsholder til tekst 6"/>
          <p:cNvSpPr>
            <a:spLocks noGrp="1"/>
          </p:cNvSpPr>
          <p:nvPr>
            <p:ph type="body" sz="quarter" idx="40" hasCustomPrompt="1"/>
          </p:nvPr>
        </p:nvSpPr>
        <p:spPr>
          <a:xfrm>
            <a:off x="15163871"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6" name="Pladsholder til tekst 6"/>
          <p:cNvSpPr>
            <a:spLocks noGrp="1"/>
          </p:cNvSpPr>
          <p:nvPr>
            <p:ph type="body" sz="quarter" idx="41" hasCustomPrompt="1"/>
          </p:nvPr>
        </p:nvSpPr>
        <p:spPr>
          <a:xfrm>
            <a:off x="29160000" y="23677357"/>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37" name="Pladsholder til tekst 6"/>
          <p:cNvSpPr>
            <a:spLocks noGrp="1"/>
          </p:cNvSpPr>
          <p:nvPr>
            <p:ph type="body" sz="quarter" idx="42" hasCustomPrompt="1"/>
          </p:nvPr>
        </p:nvSpPr>
        <p:spPr>
          <a:xfrm>
            <a:off x="29160000" y="536857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0" name="Pladsholder til indhold 17"/>
          <p:cNvSpPr>
            <a:spLocks noGrp="1"/>
          </p:cNvSpPr>
          <p:nvPr>
            <p:ph sz="quarter" idx="45" hasCustomPrompt="1"/>
          </p:nvPr>
        </p:nvSpPr>
        <p:spPr>
          <a:xfrm>
            <a:off x="1080000" y="15115354"/>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3" name="Pladsholder til indhold 17"/>
          <p:cNvSpPr>
            <a:spLocks noGrp="1"/>
          </p:cNvSpPr>
          <p:nvPr>
            <p:ph sz="quarter" idx="48" hasCustomPrompt="1"/>
          </p:nvPr>
        </p:nvSpPr>
        <p:spPr>
          <a:xfrm>
            <a:off x="15120000" y="13104000"/>
            <a:ext cx="12498941" cy="4932173"/>
          </a:xfrm>
        </p:spPr>
        <p:txBody>
          <a:bodyPr lIns="348021" tIns="17401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3pPr>
              <a:defRPr b="0" i="0">
                <a:latin typeface="Arial"/>
                <a:ea typeface="Segoe UI" panose="020B0502040204020203" pitchFamily="34" charset="0"/>
                <a:cs typeface="Arial"/>
              </a:defRPr>
            </a:lvl3pPr>
            <a:lvl4pPr>
              <a:defRPr b="0" i="0">
                <a:latin typeface="Arial"/>
                <a:ea typeface="Segoe UI" panose="020B0502040204020203" pitchFamily="34" charset="0"/>
                <a:cs typeface="Arial"/>
              </a:defRPr>
            </a:lvl4pPr>
            <a:lvl5pPr latinLnBrk="0">
              <a:defRPr lang="da-DK" b="0" i="0">
                <a:latin typeface="Arial"/>
                <a:ea typeface="Segoe UI" panose="020B0502040204020203" pitchFamily="34" charset="0"/>
                <a:cs typeface="Arial"/>
              </a:defRPr>
            </a:lvl5pPr>
            <a:lvl6pPr latinLnBrk="0">
              <a:defRPr lang="da-DK" b="0" i="0">
                <a:latin typeface="Arial"/>
                <a:ea typeface="Segoe UI" panose="020B0502040204020203" pitchFamily="34" charset="0"/>
                <a:cs typeface="Arial"/>
              </a:defRPr>
            </a:lvl6pPr>
            <a:lvl7pPr latinLnBrk="0">
              <a:defRPr lang="da-DK" b="0" i="0">
                <a:latin typeface="Arial"/>
                <a:ea typeface="Segoe UI" panose="020B0502040204020203" pitchFamily="34" charset="0"/>
                <a:cs typeface="Arial"/>
              </a:defRPr>
            </a:lvl7pPr>
            <a:lvl8pPr latinLnBrk="0">
              <a:defRPr lang="da-DK" b="0" i="0">
                <a:latin typeface="Arial"/>
                <a:ea typeface="Segoe UI" panose="020B0502040204020203" pitchFamily="34" charset="0"/>
                <a:cs typeface="Arial"/>
              </a:defRPr>
            </a:lvl8pPr>
            <a:lvl9pPr latinLnBrk="0">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p:txBody>
      </p:sp>
      <p:sp>
        <p:nvSpPr>
          <p:cNvPr id="44" name="Pladsholder til tekst 6"/>
          <p:cNvSpPr>
            <a:spLocks noGrp="1"/>
          </p:cNvSpPr>
          <p:nvPr>
            <p:ph type="body" sz="quarter" idx="49"/>
          </p:nvPr>
        </p:nvSpPr>
        <p:spPr>
          <a:xfrm>
            <a:off x="1080000" y="23677358"/>
            <a:ext cx="12486746" cy="1121304"/>
          </a:xfrm>
          <a:prstGeom prst="round1Rect">
            <a:avLst/>
          </a:prstGeom>
          <a:solidFill>
            <a:srgbClr val="FFFFFF"/>
          </a:solidFill>
        </p:spPr>
        <p:txBody>
          <a:bodyPr lIns="0" anchor="ctr">
            <a:noAutofit/>
          </a:bodyPr>
          <a:lstStyle>
            <a:lvl1pPr marL="0" indent="0" latinLnBrk="0">
              <a:spcBef>
                <a:spcPts val="0"/>
              </a:spcBef>
              <a:buNone/>
              <a:defRPr lang="da-DK" sz="5700" b="0" i="0" cap="all" baseline="0">
                <a:solidFill>
                  <a:srgbClr val="000000"/>
                </a:solidFill>
                <a:latin typeface="Arial"/>
                <a:ea typeface="Segoe UI" panose="020B0502040204020203" pitchFamily="34" charset="0"/>
                <a:cs typeface="Arial"/>
              </a:defRPr>
            </a:lvl1pPr>
            <a:lvl2pPr marL="0" indent="0" latinLnBrk="0">
              <a:spcBef>
                <a:spcPts val="0"/>
              </a:spcBef>
              <a:buNone/>
              <a:defRPr lang="da-DK" sz="5700" cap="all" baseline="0">
                <a:solidFill>
                  <a:schemeClr val="bg1"/>
                </a:solidFill>
                <a:latin typeface="+mj-lt"/>
              </a:defRPr>
            </a:lvl2pPr>
            <a:lvl3pPr marL="0" indent="0" latinLnBrk="0">
              <a:spcBef>
                <a:spcPts val="0"/>
              </a:spcBef>
              <a:buNone/>
              <a:defRPr lang="da-DK" sz="5700" cap="all" baseline="0">
                <a:solidFill>
                  <a:schemeClr val="bg1"/>
                </a:solidFill>
                <a:latin typeface="+mj-lt"/>
              </a:defRPr>
            </a:lvl3pPr>
            <a:lvl4pPr marL="0" indent="0" latinLnBrk="0">
              <a:spcBef>
                <a:spcPts val="0"/>
              </a:spcBef>
              <a:buNone/>
              <a:defRPr lang="da-DK" sz="5700" cap="all" baseline="0">
                <a:solidFill>
                  <a:schemeClr val="bg1"/>
                </a:solidFill>
                <a:latin typeface="+mj-lt"/>
              </a:defRPr>
            </a:lvl4pPr>
            <a:lvl5pPr marL="0" indent="0" latinLnBrk="0">
              <a:spcBef>
                <a:spcPts val="0"/>
              </a:spcBef>
              <a:buNone/>
              <a:defRPr lang="da-DK" sz="5700" cap="all" baseline="0">
                <a:solidFill>
                  <a:schemeClr val="bg1"/>
                </a:solidFill>
                <a:latin typeface="+mj-lt"/>
              </a:defRPr>
            </a:lvl5pPr>
            <a:lvl6pPr marL="0" indent="0" latinLnBrk="0">
              <a:spcBef>
                <a:spcPts val="0"/>
              </a:spcBef>
              <a:buNone/>
              <a:defRPr lang="da-DK" sz="5700" cap="all" baseline="0">
                <a:solidFill>
                  <a:schemeClr val="bg1"/>
                </a:solidFill>
                <a:latin typeface="+mj-lt"/>
              </a:defRPr>
            </a:lvl6pPr>
            <a:lvl7pPr marL="0" indent="0" latinLnBrk="0">
              <a:spcBef>
                <a:spcPts val="0"/>
              </a:spcBef>
              <a:buNone/>
              <a:defRPr lang="da-DK" sz="5700" cap="all" baseline="0">
                <a:solidFill>
                  <a:schemeClr val="bg1"/>
                </a:solidFill>
                <a:latin typeface="+mj-lt"/>
              </a:defRPr>
            </a:lvl7pPr>
            <a:lvl8pPr marL="0" indent="0" latinLnBrk="0">
              <a:spcBef>
                <a:spcPts val="0"/>
              </a:spcBef>
              <a:buNone/>
              <a:defRPr lang="da-DK" sz="5700" cap="all" baseline="0">
                <a:solidFill>
                  <a:schemeClr val="bg1"/>
                </a:solidFill>
                <a:latin typeface="+mj-lt"/>
              </a:defRPr>
            </a:lvl8pPr>
            <a:lvl9pPr marL="0" indent="0" latinLnBrk="0">
              <a:spcBef>
                <a:spcPts val="0"/>
              </a:spcBef>
              <a:buNone/>
              <a:defRPr lang="da-DK" sz="5700" cap="all" baseline="0">
                <a:solidFill>
                  <a:schemeClr val="bg1"/>
                </a:solidFill>
                <a:latin typeface="+mj-lt"/>
              </a:defRPr>
            </a:lvl9pPr>
          </a:lstStyle>
          <a:p>
            <a:pPr lvl="0"/>
            <a:r>
              <a:rPr lang="da-DK" noProof="0" dirty="0"/>
              <a:t>Overskrift</a:t>
            </a:r>
          </a:p>
        </p:txBody>
      </p:sp>
      <p:sp>
        <p:nvSpPr>
          <p:cNvPr id="46" name="Pladsholder til indhold 17"/>
          <p:cNvSpPr>
            <a:spLocks noGrp="1"/>
          </p:cNvSpPr>
          <p:nvPr>
            <p:ph sz="quarter" idx="51" hasCustomPrompt="1"/>
          </p:nvPr>
        </p:nvSpPr>
        <p:spPr>
          <a:xfrm>
            <a:off x="15120000" y="6543246"/>
            <a:ext cx="12486746" cy="6354599"/>
          </a:xfrm>
        </p:spPr>
        <p:txBody>
          <a:bodyPr lIns="0" tIns="174010" numCol="1"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7" name="Pladsholder til indhold 17"/>
          <p:cNvSpPr>
            <a:spLocks noGrp="1"/>
          </p:cNvSpPr>
          <p:nvPr>
            <p:ph sz="quarter" idx="52" hasCustomPrompt="1"/>
          </p:nvPr>
        </p:nvSpPr>
        <p:spPr>
          <a:xfrm>
            <a:off x="29160000" y="6543247"/>
            <a:ext cx="12486746" cy="8100767"/>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8" name="Pladsholder til indhold 17"/>
          <p:cNvSpPr>
            <a:spLocks noGrp="1"/>
          </p:cNvSpPr>
          <p:nvPr>
            <p:ph sz="quarter" idx="53" hasCustomPrompt="1"/>
          </p:nvPr>
        </p:nvSpPr>
        <p:spPr>
          <a:xfrm>
            <a:off x="2916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49" name="Pladsholder til indhold 17"/>
          <p:cNvSpPr>
            <a:spLocks noGrp="1"/>
          </p:cNvSpPr>
          <p:nvPr>
            <p:ph sz="quarter" idx="54" hasCustomPrompt="1"/>
          </p:nvPr>
        </p:nvSpPr>
        <p:spPr>
          <a:xfrm>
            <a:off x="15163872"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50" name="Pladsholder til indhold 17"/>
          <p:cNvSpPr>
            <a:spLocks noGrp="1"/>
          </p:cNvSpPr>
          <p:nvPr>
            <p:ph sz="quarter" idx="55" hasCustomPrompt="1"/>
          </p:nvPr>
        </p:nvSpPr>
        <p:spPr>
          <a:xfrm>
            <a:off x="1080000" y="24843235"/>
            <a:ext cx="12486746" cy="4286052"/>
          </a:xfrm>
        </p:spPr>
        <p:txBody>
          <a:bodyPr lIns="0" tIns="174010" numCol="2" spcCol="36000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0" baseline="0">
                <a:latin typeface="Arial"/>
                <a:ea typeface="Segoe UI" panose="020B0502040204020203" pitchFamily="34" charset="0"/>
                <a:cs typeface="Arial"/>
              </a:defRPr>
            </a:lvl1pPr>
            <a:lvl2pPr marL="609036" indent="0">
              <a:buNone/>
              <a:defRPr b="0" i="0">
                <a:latin typeface="Arial"/>
                <a:ea typeface="Segoe UI" panose="020B0502040204020203" pitchFamily="34" charset="0"/>
                <a:cs typeface="Arial"/>
              </a:defRPr>
            </a:lvl2pPr>
            <a:lvl3pPr marL="609036" indent="0">
              <a:buNone/>
              <a:defRPr b="0" i="0">
                <a:latin typeface="Arial"/>
                <a:ea typeface="Segoe UI" panose="020B0502040204020203" pitchFamily="34" charset="0"/>
                <a:cs typeface="Arial"/>
              </a:defRPr>
            </a:lvl3pPr>
            <a:lvl4pPr marL="609036" indent="0">
              <a:buNone/>
              <a:defRPr b="0" i="0">
                <a:latin typeface="Arial"/>
                <a:ea typeface="Segoe UI" panose="020B0502040204020203" pitchFamily="34" charset="0"/>
                <a:cs typeface="Arial"/>
              </a:defRPr>
            </a:lvl4pPr>
            <a:lvl5pPr marL="609036" indent="0" latinLnBrk="0">
              <a:buNone/>
              <a:defRPr lang="da-DK" b="0" i="0">
                <a:latin typeface="Arial"/>
                <a:ea typeface="Segoe UI" panose="020B0502040204020203" pitchFamily="34" charset="0"/>
                <a:cs typeface="Arial"/>
              </a:defRPr>
            </a:lvl5pPr>
            <a:lvl6pPr marL="609036" indent="0" latinLnBrk="0">
              <a:buNone/>
              <a:defRPr lang="da-DK" b="0" i="0">
                <a:latin typeface="Arial"/>
                <a:ea typeface="Segoe UI" panose="020B0502040204020203" pitchFamily="34" charset="0"/>
                <a:cs typeface="Arial"/>
              </a:defRPr>
            </a:lvl6pPr>
            <a:lvl7pPr marL="609036" indent="0" latinLnBrk="0">
              <a:buNone/>
              <a:defRPr lang="da-DK" b="0" i="0">
                <a:latin typeface="Arial"/>
                <a:ea typeface="Segoe UI" panose="020B0502040204020203" pitchFamily="34" charset="0"/>
                <a:cs typeface="Arial"/>
              </a:defRPr>
            </a:lvl7pPr>
            <a:lvl8pPr marL="609036" indent="0" latinLnBrk="0">
              <a:buNone/>
              <a:defRPr lang="da-DK" b="0" i="0">
                <a:latin typeface="Arial"/>
                <a:ea typeface="Segoe UI" panose="020B0502040204020203" pitchFamily="34" charset="0"/>
                <a:cs typeface="Arial"/>
              </a:defRPr>
            </a:lvl8pPr>
            <a:lvl9pPr marL="609036" indent="0" latinLnBrk="0">
              <a:buNone/>
              <a:defRPr lang="da-DK" b="0" i="0">
                <a:latin typeface="Arial"/>
                <a:ea typeface="Segoe UI" panose="020B0502040204020203" pitchFamily="34" charset="0"/>
                <a:cs typeface="Arial"/>
              </a:defRPr>
            </a:lvl9pPr>
          </a:lstStyle>
          <a:p>
            <a:pPr lvl="0"/>
            <a:r>
              <a:rPr lang="da-DK" noProof="0" dirty="0"/>
              <a:t>Brug denne pladsholder til at tilføje tekst eller andet indhold</a:t>
            </a:r>
          </a:p>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Tilføj </a:t>
            </a:r>
            <a:r>
              <a:rPr lang="da-DK" b="1" dirty="0" err="1">
                <a:ea typeface="Segoe UI" panose="020B0502040204020203" pitchFamily="34" charset="0"/>
              </a:rPr>
              <a:t>evt</a:t>
            </a:r>
            <a:r>
              <a:rPr lang="da-DK" b="1" dirty="0">
                <a:ea typeface="Segoe UI" panose="020B0502040204020203" pitchFamily="34" charset="0"/>
              </a:rPr>
              <a:t> undertitel</a:t>
            </a:r>
            <a:endParaRPr lang="da-DK" b="1" dirty="0"/>
          </a:p>
          <a:p>
            <a:pPr lvl="0"/>
            <a:endParaRPr lang="da-DK" noProof="0" dirty="0"/>
          </a:p>
        </p:txBody>
      </p:sp>
      <p:sp>
        <p:nvSpPr>
          <p:cNvPr id="8" name="Pladsholder til tekst 7"/>
          <p:cNvSpPr>
            <a:spLocks noGrp="1"/>
          </p:cNvSpPr>
          <p:nvPr>
            <p:ph type="body" sz="quarter" idx="56" hasCustomPrompt="1"/>
          </p:nvPr>
        </p:nvSpPr>
        <p:spPr>
          <a:xfrm>
            <a:off x="971550" y="29710063"/>
            <a:ext cx="26703810" cy="565150"/>
          </a:xfrm>
        </p:spPr>
        <p:txBody>
          <a:bodyPr/>
          <a:lstStyle>
            <a:lvl1pPr marL="0" indent="0">
              <a:buNone/>
              <a:defRPr baseline="0">
                <a:ln>
                  <a:noFill/>
                </a:ln>
                <a:solidFill>
                  <a:schemeClr val="bg1"/>
                </a:solidFill>
              </a:defRPr>
            </a:lvl1pPr>
          </a:lstStyle>
          <a:p>
            <a:pPr lvl="0"/>
            <a:r>
              <a:rPr lang="da-DK" dirty="0"/>
              <a:t>Navn og kontaktoplysninger. </a:t>
            </a:r>
          </a:p>
        </p:txBody>
      </p:sp>
      <p:sp>
        <p:nvSpPr>
          <p:cNvPr id="51" name="Pladsholder til tekst 7"/>
          <p:cNvSpPr>
            <a:spLocks noGrp="1"/>
          </p:cNvSpPr>
          <p:nvPr>
            <p:ph type="body" sz="quarter" idx="57" hasCustomPrompt="1"/>
          </p:nvPr>
        </p:nvSpPr>
        <p:spPr>
          <a:xfrm>
            <a:off x="29210043" y="29715731"/>
            <a:ext cx="12453416" cy="559482"/>
          </a:xfrm>
        </p:spPr>
        <p:txBody>
          <a:bodyPr/>
          <a:lstStyle>
            <a:lvl1pPr marL="0" indent="0" algn="r">
              <a:buNone/>
              <a:defRPr baseline="0">
                <a:ln>
                  <a:noFill/>
                </a:ln>
                <a:solidFill>
                  <a:schemeClr val="bg1"/>
                </a:solidFill>
              </a:defRPr>
            </a:lvl1pPr>
          </a:lstStyle>
          <a:p>
            <a:pPr lvl="0"/>
            <a:r>
              <a:rPr lang="da-DK" dirty="0"/>
              <a:t>SDU.DK</a:t>
            </a:r>
          </a:p>
        </p:txBody>
      </p:sp>
      <p:sp>
        <p:nvSpPr>
          <p:cNvPr id="4" name="Pladsholder til billede 3"/>
          <p:cNvSpPr>
            <a:spLocks noGrp="1"/>
          </p:cNvSpPr>
          <p:nvPr>
            <p:ph type="pic" sz="quarter" idx="58"/>
          </p:nvPr>
        </p:nvSpPr>
        <p:spPr>
          <a:xfrm>
            <a:off x="15120000" y="18186400"/>
            <a:ext cx="12565062" cy="4470400"/>
          </a:xfrm>
        </p:spPr>
        <p:txBody>
          <a:bodyPr>
            <a:noAutofit/>
          </a:bodyPr>
          <a:lstStyle/>
          <a:p>
            <a:endParaRPr lang="da-DK"/>
          </a:p>
        </p:txBody>
      </p:sp>
      <p:sp>
        <p:nvSpPr>
          <p:cNvPr id="6" name="Pladsholder til billede 5"/>
          <p:cNvSpPr>
            <a:spLocks noGrp="1"/>
          </p:cNvSpPr>
          <p:nvPr>
            <p:ph type="pic" sz="quarter" idx="59"/>
          </p:nvPr>
        </p:nvSpPr>
        <p:spPr>
          <a:xfrm>
            <a:off x="29160000" y="15138400"/>
            <a:ext cx="12536905" cy="7551738"/>
          </a:xfrm>
        </p:spPr>
        <p:txBody>
          <a:bodyPr>
            <a:noAutofit/>
          </a:bodyPr>
          <a:lstStyle/>
          <a:p>
            <a:endParaRPr lang="da-DK"/>
          </a:p>
        </p:txBody>
      </p:sp>
      <p:sp>
        <p:nvSpPr>
          <p:cNvPr id="28" name="Pladsholder til indhold 17" title="Billedtekst"/>
          <p:cNvSpPr>
            <a:spLocks noGrp="1"/>
          </p:cNvSpPr>
          <p:nvPr>
            <p:ph sz="quarter" idx="60" hasCustomPrompt="1"/>
          </p:nvPr>
        </p:nvSpPr>
        <p:spPr>
          <a:xfrm>
            <a:off x="15120000" y="22730687"/>
            <a:ext cx="12561845" cy="544803"/>
          </a:xfrm>
        </p:spPr>
        <p:txBody>
          <a:bodyPr lIns="0" tIns="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b="0" i="1" baseline="0">
                <a:latin typeface="Arial"/>
                <a:ea typeface="Segoe UI" panose="020B0502040204020203" pitchFamily="34" charset="0"/>
                <a:cs typeface="Arial"/>
              </a:defRPr>
            </a:lvl1pPr>
            <a:lvl2pPr>
              <a:defRPr b="0" i="0">
                <a:latin typeface="Arial"/>
                <a:ea typeface="Segoe UI" panose="020B0502040204020203" pitchFamily="34" charset="0"/>
                <a:cs typeface="Arial"/>
              </a:defRPr>
            </a:lvl2pPr>
            <a:lvl5pPr latinLnBrk="0">
              <a:defRPr lang="da-DK"/>
            </a:lvl5pPr>
            <a:lvl6pPr latinLnBrk="0">
              <a:defRPr lang="da-DK"/>
            </a:lvl6pPr>
            <a:lvl7pPr latinLnBrk="0">
              <a:defRPr lang="da-DK"/>
            </a:lvl7pPr>
            <a:lvl8pPr latinLnBrk="0">
              <a:defRPr lang="da-DK"/>
            </a:lvl8pPr>
            <a:lvl9pPr latinLnBrk="0">
              <a:defRPr lang="da-DK"/>
            </a:lvl9pPr>
          </a:lstStyle>
          <a:p>
            <a:pPr marL="0" marR="0" lvl="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a:pPr>
            <a:r>
              <a:rPr lang="da-DK" b="1" dirty="0">
                <a:ea typeface="Segoe UI" panose="020B0502040204020203" pitchFamily="34" charset="0"/>
              </a:rPr>
              <a:t>Billedtekst</a:t>
            </a:r>
            <a:endParaRPr lang="da-DK" b="1" dirty="0"/>
          </a:p>
        </p:txBody>
      </p:sp>
      <p:sp>
        <p:nvSpPr>
          <p:cNvPr id="9" name="Titel 8"/>
          <p:cNvSpPr>
            <a:spLocks noGrp="1"/>
          </p:cNvSpPr>
          <p:nvPr>
            <p:ph type="title"/>
          </p:nvPr>
        </p:nvSpPr>
        <p:spPr>
          <a:xfrm>
            <a:off x="1183693" y="1764501"/>
            <a:ext cx="30324954" cy="1496860"/>
          </a:xfrm>
        </p:spPr>
        <p:txBody>
          <a:bodyPr/>
          <a:lstStyle/>
          <a:p>
            <a:r>
              <a:rPr lang="da-DK" dirty="0"/>
              <a:t>Klik for at redigere i master</a:t>
            </a:r>
          </a:p>
        </p:txBody>
      </p:sp>
    </p:spTree>
    <p:extLst>
      <p:ext uri="{BB962C8B-B14F-4D97-AF65-F5344CB8AC3E}">
        <p14:creationId xmlns:p14="http://schemas.microsoft.com/office/powerpoint/2010/main" val="2822447005"/>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rgbClr val="D3823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9" name="Bille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68398818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245973464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4268963024"/>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ktangel 6"/>
          <p:cNvSpPr/>
          <p:nvPr/>
        </p:nvSpPr>
        <p:spPr bwMode="invGray">
          <a:xfrm>
            <a:off x="0" y="0"/>
            <a:ext cx="42811700" cy="4625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sp>
        <p:nvSpPr>
          <p:cNvPr id="2" name="Pladsholder til titel 1"/>
          <p:cNvSpPr>
            <a:spLocks noGrp="1"/>
          </p:cNvSpPr>
          <p:nvPr>
            <p:ph type="title"/>
          </p:nvPr>
        </p:nvSpPr>
        <p:spPr bwMode="auto">
          <a:xfrm>
            <a:off x="6243373" y="911060"/>
            <a:ext cx="30324954" cy="2312635"/>
          </a:xfrm>
          <a:prstGeom prst="rect">
            <a:avLst/>
          </a:prstGeom>
        </p:spPr>
        <p:txBody>
          <a:bodyPr vert="horz" lIns="87005" tIns="43503" rIns="87005" bIns="43503" rtlCol="0" anchor="b">
            <a:normAutofit/>
          </a:bodyPr>
          <a:lstStyle/>
          <a:p>
            <a:r>
              <a:rPr lang="da-DK" noProof="0" dirty="0"/>
              <a:t>Klik for at redigere titeltypografi i masteren</a:t>
            </a:r>
          </a:p>
        </p:txBody>
      </p:sp>
      <p:sp>
        <p:nvSpPr>
          <p:cNvPr id="3" name="Pladsholder til tekst 2"/>
          <p:cNvSpPr>
            <a:spLocks noGrp="1"/>
          </p:cNvSpPr>
          <p:nvPr>
            <p:ph type="body" idx="1"/>
          </p:nvPr>
        </p:nvSpPr>
        <p:spPr>
          <a:xfrm>
            <a:off x="6243373" y="5536439"/>
            <a:ext cx="30324954" cy="21732279"/>
          </a:xfrm>
          <a:prstGeom prst="rect">
            <a:avLst/>
          </a:prstGeom>
        </p:spPr>
        <p:txBody>
          <a:bodyPr vert="horz" lIns="87005" tIns="43503" rIns="87005" bIns="43503" rtlCol="0">
            <a:normAutofit/>
          </a:bodyPr>
          <a:lstStyle/>
          <a:p>
            <a:pPr lvl="0"/>
            <a:r>
              <a:rPr lang="da-DK" noProof="0" dirty="0"/>
              <a:t>Klik for at redigere teksttypografierne i masteren</a:t>
            </a:r>
          </a:p>
          <a:p>
            <a:pPr lvl="1"/>
            <a:r>
              <a:rPr lang="da-DK" noProof="0" dirty="0"/>
              <a:t>Andet niveau</a:t>
            </a:r>
          </a:p>
          <a:p>
            <a:pPr lvl="2"/>
            <a:r>
              <a:rPr lang="da-DK" noProof="0" dirty="0"/>
              <a:t>Tredje niveau</a:t>
            </a:r>
          </a:p>
          <a:p>
            <a:pPr lvl="3"/>
            <a:r>
              <a:rPr lang="da-DK" noProof="0" dirty="0"/>
              <a:t>Fjerde niveau</a:t>
            </a:r>
          </a:p>
          <a:p>
            <a:pPr lvl="4"/>
            <a:r>
              <a:rPr lang="da-DK" noProof="0" dirty="0"/>
              <a:t>Femte niveau</a:t>
            </a:r>
          </a:p>
        </p:txBody>
      </p:sp>
      <p:sp>
        <p:nvSpPr>
          <p:cNvPr id="4" name="Pladsholder til dato 3"/>
          <p:cNvSpPr>
            <a:spLocks noGrp="1"/>
          </p:cNvSpPr>
          <p:nvPr>
            <p:ph type="dt" sz="half" idx="2"/>
          </p:nvPr>
        </p:nvSpPr>
        <p:spPr>
          <a:xfrm>
            <a:off x="1114888" y="29536044"/>
            <a:ext cx="9632633" cy="420489"/>
          </a:xfrm>
          <a:prstGeom prst="rect">
            <a:avLst/>
          </a:prstGeom>
        </p:spPr>
        <p:txBody>
          <a:bodyPr vert="horz" lIns="87005" tIns="43503" rIns="87005" bIns="43503" rtlCol="0" anchor="ctr"/>
          <a:lstStyle>
            <a:lvl1pPr algn="l"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ECAA57DF-1C19-4726-AB84-014692BAD8F5}" type="datetimeFigureOut">
              <a:rPr lang="da-DK" noProof="0" smtClean="0"/>
              <a:pPr/>
              <a:t>12-11-2019</a:t>
            </a:fld>
            <a:endParaRPr lang="da-DK" noProof="0" dirty="0"/>
          </a:p>
        </p:txBody>
      </p:sp>
      <p:sp>
        <p:nvSpPr>
          <p:cNvPr id="5" name="Pladsholder til sidefod 4"/>
          <p:cNvSpPr>
            <a:spLocks noGrp="1"/>
          </p:cNvSpPr>
          <p:nvPr>
            <p:ph type="ftr" sz="quarter" idx="3"/>
          </p:nvPr>
        </p:nvSpPr>
        <p:spPr>
          <a:xfrm>
            <a:off x="10747521" y="29536044"/>
            <a:ext cx="21316659" cy="420489"/>
          </a:xfrm>
          <a:prstGeom prst="rect">
            <a:avLst/>
          </a:prstGeom>
        </p:spPr>
        <p:txBody>
          <a:bodyPr vert="horz" lIns="87005" tIns="43503" rIns="87005" bIns="43503" rtlCol="0" anchor="ctr"/>
          <a:lstStyle>
            <a:lvl1pPr algn="ct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endParaRPr lang="da-DK" noProof="0" dirty="0"/>
          </a:p>
        </p:txBody>
      </p:sp>
      <p:sp>
        <p:nvSpPr>
          <p:cNvPr id="6" name="Pladsholder til diasnummer 5"/>
          <p:cNvSpPr>
            <a:spLocks noGrp="1"/>
          </p:cNvSpPr>
          <p:nvPr>
            <p:ph type="sldNum" sz="quarter" idx="4"/>
          </p:nvPr>
        </p:nvSpPr>
        <p:spPr>
          <a:xfrm>
            <a:off x="32064179" y="29536044"/>
            <a:ext cx="9632633" cy="420489"/>
          </a:xfrm>
          <a:prstGeom prst="rect">
            <a:avLst/>
          </a:prstGeom>
        </p:spPr>
        <p:txBody>
          <a:bodyPr vert="horz" lIns="87005" tIns="43503" rIns="87005" bIns="43503" rtlCol="0" anchor="ctr"/>
          <a:lstStyle>
            <a:lvl1pPr algn="r" latinLnBrk="0">
              <a:defRPr lang="da-DK" sz="1500">
                <a:solidFill>
                  <a:schemeClr val="tx1">
                    <a:tint val="75000"/>
                  </a:schemeClr>
                </a:solidFill>
                <a:latin typeface="Segoe UI" panose="020B0502040204020203" pitchFamily="34" charset="0"/>
                <a:ea typeface="Segoe UI" panose="020B0502040204020203" pitchFamily="34" charset="0"/>
                <a:cs typeface="Segoe UI" panose="020B0502040204020203" pitchFamily="34" charset="0"/>
              </a:defRPr>
            </a:lvl1pPr>
          </a:lstStyle>
          <a:p>
            <a:fld id="{91B4C631-C489-4C11-812F-2172FBEAE82B}" type="slidenum">
              <a:rPr lang="da-DK" noProof="0" smtClean="0"/>
              <a:pPr/>
              <a:t>‹nr.›</a:t>
            </a:fld>
            <a:endParaRPr lang="da-DK" noProof="0" dirty="0"/>
          </a:p>
        </p:txBody>
      </p:sp>
      <p:sp>
        <p:nvSpPr>
          <p:cNvPr id="8" name="Rektangel 7"/>
          <p:cNvSpPr/>
          <p:nvPr userDrawn="1"/>
        </p:nvSpPr>
        <p:spPr bwMode="invGray">
          <a:xfrm>
            <a:off x="0" y="29484721"/>
            <a:ext cx="42811700" cy="1072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7005" tIns="43503" rIns="87005" bIns="43503" rtlCol="0" anchor="ctr"/>
          <a:lstStyle/>
          <a:p>
            <a:pPr algn="ctr"/>
            <a:endParaRPr lang="da-DK" noProof="0" dirty="0">
              <a:latin typeface="Segoe UI" panose="020B0502040204020203" pitchFamily="34" charset="0"/>
              <a:ea typeface="Segoe UI" panose="020B0502040204020203" pitchFamily="34" charset="0"/>
              <a:cs typeface="Segoe UI" panose="020B0502040204020203" pitchFamily="34" charset="0"/>
            </a:endParaRPr>
          </a:p>
        </p:txBody>
      </p:sp>
      <p:pic>
        <p:nvPicPr>
          <p:cNvPr id="10" name="Billed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056433" y="779850"/>
            <a:ext cx="5311024" cy="1419270"/>
          </a:xfrm>
          <a:prstGeom prst="rect">
            <a:avLst/>
          </a:prstGeom>
        </p:spPr>
      </p:pic>
    </p:spTree>
    <p:extLst>
      <p:ext uri="{BB962C8B-B14F-4D97-AF65-F5344CB8AC3E}">
        <p14:creationId xmlns:p14="http://schemas.microsoft.com/office/powerpoint/2010/main" val="3494436303"/>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4176248" rtl="0" eaLnBrk="1" latinLnBrk="0" hangingPunct="1">
        <a:lnSpc>
          <a:spcPct val="90000"/>
        </a:lnSpc>
        <a:spcBef>
          <a:spcPct val="0"/>
        </a:spcBef>
        <a:buNone/>
        <a:defRPr lang="da-DK" sz="8400" b="1" i="0" kern="1200">
          <a:solidFill>
            <a:schemeClr val="bg1"/>
          </a:solidFill>
          <a:latin typeface="Arial"/>
          <a:ea typeface="Segoe UI" panose="020B0502040204020203" pitchFamily="34" charset="0"/>
          <a:cs typeface="Arial"/>
        </a:defRPr>
      </a:lvl1pPr>
    </p:titleStyle>
    <p:bodyStyle>
      <a:lvl1pPr marL="435026"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700" kern="1200">
          <a:solidFill>
            <a:schemeClr val="tx1"/>
          </a:solidFill>
          <a:latin typeface="Arial"/>
          <a:ea typeface="Segoe UI" panose="020B0502040204020203" pitchFamily="34" charset="0"/>
          <a:cs typeface="Arial"/>
        </a:defRPr>
      </a:lvl1pPr>
      <a:lvl2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Arial"/>
          <a:ea typeface="Segoe UI" panose="020B0502040204020203" pitchFamily="34" charset="0"/>
          <a:cs typeface="Arial"/>
        </a:defRPr>
      </a:lvl2pPr>
      <a:lvl3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6pPr>
      <a:lvl7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7pPr>
      <a:lvl8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8pPr>
      <a:lvl9pPr marL="1044062" indent="-435026" algn="l" defTabSz="4176248" rtl="0" eaLnBrk="1" latinLnBrk="0" hangingPunct="1">
        <a:lnSpc>
          <a:spcPct val="100000"/>
        </a:lnSpc>
        <a:spcBef>
          <a:spcPts val="1142"/>
        </a:spcBef>
        <a:buClr>
          <a:schemeClr val="accent2"/>
        </a:buClr>
        <a:buFont typeface="Arial" panose="020B0604020202020204" pitchFamily="34" charset="0"/>
        <a:buChar char="•"/>
        <a:defRPr lang="da-DK" sz="2300" kern="1200">
          <a:solidFill>
            <a:schemeClr val="tx1"/>
          </a:solidFill>
          <a:latin typeface="+mn-lt"/>
          <a:ea typeface="+mn-ea"/>
          <a:cs typeface="+mn-cs"/>
        </a:defRPr>
      </a:lvl9pPr>
    </p:bodyStyle>
    <p:otherStyle>
      <a:defPPr>
        <a:defRPr lang="da-DK"/>
      </a:defPPr>
      <a:lvl1pPr marL="0" algn="l" defTabSz="4176248" rtl="0" eaLnBrk="1" latinLnBrk="0" hangingPunct="1">
        <a:defRPr lang="da-DK" sz="8200" kern="1200">
          <a:solidFill>
            <a:schemeClr val="tx1"/>
          </a:solidFill>
          <a:latin typeface="+mn-lt"/>
          <a:ea typeface="+mn-ea"/>
          <a:cs typeface="+mn-cs"/>
        </a:defRPr>
      </a:lvl1pPr>
      <a:lvl2pPr marL="2088124" algn="l" defTabSz="4176248" rtl="0" eaLnBrk="1" latinLnBrk="0" hangingPunct="1">
        <a:defRPr lang="da-DK" sz="8200" kern="1200">
          <a:solidFill>
            <a:schemeClr val="tx1"/>
          </a:solidFill>
          <a:latin typeface="+mn-lt"/>
          <a:ea typeface="+mn-ea"/>
          <a:cs typeface="+mn-cs"/>
        </a:defRPr>
      </a:lvl2pPr>
      <a:lvl3pPr marL="4176248" algn="l" defTabSz="4176248" rtl="0" eaLnBrk="1" latinLnBrk="0" hangingPunct="1">
        <a:defRPr lang="da-DK" sz="8200" kern="1200">
          <a:solidFill>
            <a:schemeClr val="tx1"/>
          </a:solidFill>
          <a:latin typeface="+mn-lt"/>
          <a:ea typeface="+mn-ea"/>
          <a:cs typeface="+mn-cs"/>
        </a:defRPr>
      </a:lvl3pPr>
      <a:lvl4pPr marL="6264372" algn="l" defTabSz="4176248" rtl="0" eaLnBrk="1" latinLnBrk="0" hangingPunct="1">
        <a:defRPr lang="da-DK" sz="8200" kern="1200">
          <a:solidFill>
            <a:schemeClr val="tx1"/>
          </a:solidFill>
          <a:latin typeface="+mn-lt"/>
          <a:ea typeface="+mn-ea"/>
          <a:cs typeface="+mn-cs"/>
        </a:defRPr>
      </a:lvl4pPr>
      <a:lvl5pPr marL="8352495" algn="l" defTabSz="4176248" rtl="0" eaLnBrk="1" latinLnBrk="0" hangingPunct="1">
        <a:defRPr lang="da-DK" sz="8200" kern="1200">
          <a:solidFill>
            <a:schemeClr val="tx1"/>
          </a:solidFill>
          <a:latin typeface="+mn-lt"/>
          <a:ea typeface="+mn-ea"/>
          <a:cs typeface="+mn-cs"/>
        </a:defRPr>
      </a:lvl5pPr>
      <a:lvl6pPr marL="10440619" algn="l" defTabSz="4176248" rtl="0" eaLnBrk="1" latinLnBrk="0" hangingPunct="1">
        <a:defRPr lang="da-DK" sz="8200" kern="1200">
          <a:solidFill>
            <a:schemeClr val="tx1"/>
          </a:solidFill>
          <a:latin typeface="+mn-lt"/>
          <a:ea typeface="+mn-ea"/>
          <a:cs typeface="+mn-cs"/>
        </a:defRPr>
      </a:lvl6pPr>
      <a:lvl7pPr marL="12528743" algn="l" defTabSz="4176248" rtl="0" eaLnBrk="1" latinLnBrk="0" hangingPunct="1">
        <a:defRPr lang="da-DK" sz="8200" kern="1200">
          <a:solidFill>
            <a:schemeClr val="tx1"/>
          </a:solidFill>
          <a:latin typeface="+mn-lt"/>
          <a:ea typeface="+mn-ea"/>
          <a:cs typeface="+mn-cs"/>
        </a:defRPr>
      </a:lvl7pPr>
      <a:lvl8pPr marL="14616867" algn="l" defTabSz="4176248" rtl="0" eaLnBrk="1" latinLnBrk="0" hangingPunct="1">
        <a:defRPr lang="da-DK" sz="8200" kern="1200">
          <a:solidFill>
            <a:schemeClr val="tx1"/>
          </a:solidFill>
          <a:latin typeface="+mn-lt"/>
          <a:ea typeface="+mn-ea"/>
          <a:cs typeface="+mn-cs"/>
        </a:defRPr>
      </a:lvl8pPr>
      <a:lvl9pPr marL="16704991" algn="l" defTabSz="4176248" rtl="0" eaLnBrk="1" latinLnBrk="0" hangingPunct="1">
        <a:defRPr lang="da-DK" sz="82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hyperlink" Target="https://apps.who.int/iris/bitstream/handle/10665/255016/9789241565455-eng.pdf?sequence=1" TargetMode="External"/><Relationship Id="rId2" Type="http://schemas.openxmlformats.org/officeDocument/2006/relationships/hyperlink" Target="https://www.verdensmaalene.dk/maal/3"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s://www.who.int/news-room/fact-sheets/detail/malaria"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3" name="Pladsholder til tekst 2"/>
          <p:cNvSpPr>
            <a:spLocks noGrp="1"/>
          </p:cNvSpPr>
          <p:nvPr>
            <p:ph type="body" sz="quarter" idx="13"/>
          </p:nvPr>
        </p:nvSpPr>
        <p:spPr>
          <a:xfrm>
            <a:off x="1054937" y="5337807"/>
            <a:ext cx="12486746" cy="1121304"/>
          </a:xfrm>
        </p:spPr>
        <p:txBody>
          <a:bodyPr/>
          <a:lstStyle/>
          <a:p>
            <a:r>
              <a:rPr lang="da-DK" dirty="0"/>
              <a:t>Introduktion</a:t>
            </a:r>
          </a:p>
        </p:txBody>
      </p:sp>
      <p:sp>
        <p:nvSpPr>
          <p:cNvPr id="4" name="Pladsholder til indhold 3"/>
          <p:cNvSpPr>
            <a:spLocks noGrp="1"/>
          </p:cNvSpPr>
          <p:nvPr>
            <p:ph sz="quarter" idx="24"/>
          </p:nvPr>
        </p:nvSpPr>
        <p:spPr>
          <a:xfrm>
            <a:off x="1080000" y="6503563"/>
            <a:ext cx="12486746" cy="4282288"/>
          </a:xfrm>
        </p:spPr>
        <p:txBody>
          <a:bodyPr>
            <a:spAutoFit/>
          </a:bodyPr>
          <a:lstStyle/>
          <a:p>
            <a:r>
              <a:rPr lang="da-DK" sz="2400" dirty="0"/>
              <a:t>Sundhed er meget vigtigt for mennesket. Faktisk så vigtigt at den kendte psykolog Abraham Maslow satte det på andet trin i hans behovspyramide. Det forholder sig desværre sådan at der er steder i verden hvor folk ikke har adgang til den samme høje standard af sundhed som vi har i Norden. I Afrika dør mange millioner om året af sygdomme som malaria, tuberkulose, hepatitis og AIDS. Andre steder i verden dør folk af trafikuheld og stofmisbrug. Folk dør overalt af ting som måske kunne afhjælpes gennem oplysning eller medicin. </a:t>
            </a:r>
            <a:br>
              <a:rPr lang="da-DK" sz="2400" dirty="0"/>
            </a:br>
            <a:r>
              <a:rPr lang="da-DK" sz="2400" dirty="0"/>
              <a:t>Derfor blev der på FN topmødet i New York den 25. september 2015 vedtaget 17 verdensmål, hvoraf nummer 3 var målet om Sundhed og Trivsel. I dette mål vedtoges det at landene i FN skal hjælpe hinanden indbyrdes så vi inden 2030, på forskellige delmål, kan have forbedret sundheden og trivslen i verdenen.</a:t>
            </a:r>
          </a:p>
        </p:txBody>
      </p:sp>
      <p:sp>
        <p:nvSpPr>
          <p:cNvPr id="6" name="Pladsholder til tekst 5"/>
          <p:cNvSpPr>
            <a:spLocks noGrp="1"/>
          </p:cNvSpPr>
          <p:nvPr>
            <p:ph type="body" sz="quarter" idx="37"/>
          </p:nvPr>
        </p:nvSpPr>
        <p:spPr>
          <a:xfrm>
            <a:off x="1080000" y="11042512"/>
            <a:ext cx="12486746" cy="1121304"/>
          </a:xfrm>
        </p:spPr>
        <p:txBody>
          <a:bodyPr/>
          <a:lstStyle/>
          <a:p>
            <a:r>
              <a:rPr lang="da-DK" dirty="0"/>
              <a:t>Udgangspunkt</a:t>
            </a:r>
          </a:p>
        </p:txBody>
      </p:sp>
      <p:sp>
        <p:nvSpPr>
          <p:cNvPr id="7" name="Pladsholder til tekst 6"/>
          <p:cNvSpPr>
            <a:spLocks noGrp="1"/>
          </p:cNvSpPr>
          <p:nvPr>
            <p:ph type="body" sz="quarter" idx="39"/>
          </p:nvPr>
        </p:nvSpPr>
        <p:spPr>
          <a:xfrm>
            <a:off x="14999946" y="17237138"/>
            <a:ext cx="12486746" cy="1121304"/>
          </a:xfrm>
        </p:spPr>
        <p:txBody>
          <a:bodyPr/>
          <a:lstStyle/>
          <a:p>
            <a:r>
              <a:rPr lang="da-DK" dirty="0"/>
              <a:t>Problemformulering</a:t>
            </a:r>
          </a:p>
        </p:txBody>
      </p:sp>
      <p:sp>
        <p:nvSpPr>
          <p:cNvPr id="8" name="Pladsholder til tekst 7"/>
          <p:cNvSpPr>
            <a:spLocks noGrp="1"/>
          </p:cNvSpPr>
          <p:nvPr>
            <p:ph type="body" sz="quarter" idx="40"/>
          </p:nvPr>
        </p:nvSpPr>
        <p:spPr>
          <a:xfrm>
            <a:off x="14999946" y="22863104"/>
            <a:ext cx="12486746" cy="1121304"/>
          </a:xfrm>
        </p:spPr>
        <p:txBody>
          <a:bodyPr/>
          <a:lstStyle/>
          <a:p>
            <a:r>
              <a:rPr lang="da-DK" dirty="0"/>
              <a:t>Underspørgsmål</a:t>
            </a:r>
          </a:p>
        </p:txBody>
      </p:sp>
      <p:sp>
        <p:nvSpPr>
          <p:cNvPr id="9" name="Pladsholder til tekst 8"/>
          <p:cNvSpPr>
            <a:spLocks noGrp="1"/>
          </p:cNvSpPr>
          <p:nvPr>
            <p:ph type="body" sz="quarter" idx="41"/>
          </p:nvPr>
        </p:nvSpPr>
        <p:spPr>
          <a:xfrm>
            <a:off x="29160000" y="22079335"/>
            <a:ext cx="12486746" cy="1121304"/>
          </a:xfrm>
        </p:spPr>
        <p:txBody>
          <a:bodyPr/>
          <a:lstStyle/>
          <a:p>
            <a:r>
              <a:rPr lang="da-DK" dirty="0"/>
              <a:t>tidsplan</a:t>
            </a:r>
          </a:p>
        </p:txBody>
      </p:sp>
      <p:sp>
        <p:nvSpPr>
          <p:cNvPr id="10" name="Pladsholder til tekst 9"/>
          <p:cNvSpPr>
            <a:spLocks noGrp="1"/>
          </p:cNvSpPr>
          <p:nvPr>
            <p:ph type="body" sz="quarter" idx="42"/>
          </p:nvPr>
        </p:nvSpPr>
        <p:spPr>
          <a:xfrm>
            <a:off x="29244954" y="11715176"/>
            <a:ext cx="12486746" cy="1121304"/>
          </a:xfrm>
        </p:spPr>
        <p:txBody>
          <a:bodyPr/>
          <a:lstStyle/>
          <a:p>
            <a:r>
              <a:rPr lang="da-DK" dirty="0"/>
              <a:t>Metode</a:t>
            </a:r>
          </a:p>
        </p:txBody>
      </p:sp>
      <p:sp>
        <p:nvSpPr>
          <p:cNvPr id="11" name="Pladsholder til indhold 10"/>
          <p:cNvSpPr>
            <a:spLocks noGrp="1"/>
          </p:cNvSpPr>
          <p:nvPr>
            <p:ph sz="quarter" idx="45"/>
          </p:nvPr>
        </p:nvSpPr>
        <p:spPr>
          <a:xfrm>
            <a:off x="1080000" y="12175696"/>
            <a:ext cx="12486746" cy="2853273"/>
          </a:xfrm>
        </p:spPr>
        <p:txBody>
          <a:bodyPr/>
          <a:lstStyle/>
          <a:p>
            <a:r>
              <a:rPr lang="da-DK" sz="2400" dirty="0"/>
              <a:t>Udgangspunktet for projektet er, at der skal arbejdes problemorienteret og problemet skal findes i et af FN’s 17 verdensmål. Derudover skal projektets produkt være et spil der har til hensigt at hjælpe mod en løsning af det valgte verdensmål, det være sig igennem en reel løsning eller oplysning om problemet. Spillet skal udvikles i et objektorienteret programmeringssprog. Til løsningen er der udleveret kildekode til Adventure spillet </a:t>
            </a:r>
            <a:r>
              <a:rPr lang="da-DK" sz="2400" i="1" dirty="0"/>
              <a:t>World of </a:t>
            </a:r>
            <a:r>
              <a:rPr lang="da-DK" sz="2400" i="1" dirty="0" err="1"/>
              <a:t>Zuul</a:t>
            </a:r>
            <a:r>
              <a:rPr lang="da-DK" sz="2400" dirty="0"/>
              <a:t>, som skal benyttes som base for spillet.</a:t>
            </a:r>
          </a:p>
          <a:p>
            <a:endParaRPr lang="da-DK" sz="2400" dirty="0"/>
          </a:p>
        </p:txBody>
      </p:sp>
      <p:sp>
        <p:nvSpPr>
          <p:cNvPr id="13" name="Pladsholder til tekst 12"/>
          <p:cNvSpPr>
            <a:spLocks noGrp="1"/>
          </p:cNvSpPr>
          <p:nvPr>
            <p:ph type="body" sz="quarter" idx="49"/>
          </p:nvPr>
        </p:nvSpPr>
        <p:spPr>
          <a:xfrm>
            <a:off x="1054937" y="21394119"/>
            <a:ext cx="12486746" cy="1121304"/>
          </a:xfrm>
        </p:spPr>
        <p:txBody>
          <a:bodyPr/>
          <a:lstStyle/>
          <a:p>
            <a:r>
              <a:rPr lang="da-DK" dirty="0"/>
              <a:t>Problemanalyse</a:t>
            </a:r>
          </a:p>
        </p:txBody>
      </p:sp>
      <p:sp>
        <p:nvSpPr>
          <p:cNvPr id="14" name="Pladsholder til indhold 13"/>
          <p:cNvSpPr>
            <a:spLocks noGrp="1"/>
          </p:cNvSpPr>
          <p:nvPr>
            <p:ph sz="quarter" idx="51"/>
          </p:nvPr>
        </p:nvSpPr>
        <p:spPr>
          <a:xfrm>
            <a:off x="14999946" y="18405408"/>
            <a:ext cx="12486746" cy="4773411"/>
          </a:xfrm>
        </p:spPr>
        <p:txBody>
          <a:bodyPr/>
          <a:lstStyle/>
          <a:p>
            <a:pPr algn="just"/>
            <a:r>
              <a:rPr lang="da-DK" sz="2400" dirty="0"/>
              <a:t>Vores måde at belyse problemstillingen, der er diskuteret i problemanalysen vil være gennem udviklingen af et spil. Vi vil med spillet opnå at tiltrække opmærksomhed og sekundært informere om problemet, og hvordan det bekæmpes. </a:t>
            </a:r>
          </a:p>
          <a:p>
            <a:pPr algn="ctr"/>
            <a:r>
              <a:rPr lang="da-DK" sz="2400" dirty="0"/>
              <a:t> </a:t>
            </a:r>
          </a:p>
          <a:p>
            <a:pPr algn="ctr"/>
            <a:r>
              <a:rPr lang="da-DK" sz="3600" b="1" i="1" dirty="0"/>
              <a:t>Hvordan kan vi forbedre vidensniveauet indenfor kampen imod sygdommene; hepatitis, tuberkulose, AIDS og malaria, som hvert år dræber millioner af mennesker i særligt udsatte områder ved hjælp af et computerspil?</a:t>
            </a:r>
          </a:p>
          <a:p>
            <a:r>
              <a:rPr lang="da-DK" sz="2400" dirty="0"/>
              <a:t> </a:t>
            </a:r>
          </a:p>
          <a:p>
            <a:endParaRPr lang="da-DK" sz="2400" dirty="0"/>
          </a:p>
        </p:txBody>
      </p:sp>
      <p:sp>
        <p:nvSpPr>
          <p:cNvPr id="15" name="Pladsholder til indhold 14"/>
          <p:cNvSpPr>
            <a:spLocks noGrp="1"/>
          </p:cNvSpPr>
          <p:nvPr>
            <p:ph sz="quarter" idx="52"/>
          </p:nvPr>
        </p:nvSpPr>
        <p:spPr>
          <a:xfrm>
            <a:off x="29210043" y="12730601"/>
            <a:ext cx="12486746" cy="8254866"/>
          </a:xfrm>
        </p:spPr>
        <p:txBody>
          <a:bodyPr/>
          <a:lstStyle/>
          <a:p>
            <a:r>
              <a:rPr lang="da-DK" sz="2400" dirty="0"/>
              <a:t>I dette projekt, er det gruppen selv, der vil sætte kravene og specifikationerne til spillet. Kravene vil blive sat på baggrund af problemformuleringen og de overordnede krav til opgaven. Kravene vil også blive begrænset af den faglige viden gruppen har, og tiden der er til rådighed. </a:t>
            </a:r>
          </a:p>
          <a:p>
            <a:r>
              <a:rPr lang="da-DK" sz="2400" dirty="0"/>
              <a:t>I den første fase, Design analysen, vil gruppen se på, hvordan man kan komme kravene og forventningerne til livs. Gruppen vil undersøge, hvilke objektorienteret programmeringsteorier, der skal anvendes for at kunne implementere kravene. </a:t>
            </a:r>
            <a:br>
              <a:rPr lang="da-DK" sz="2400" dirty="0"/>
            </a:br>
            <a:r>
              <a:rPr lang="da-DK" sz="2400" dirty="0"/>
              <a:t>Ligeledes vil en objektorienteret analyse benyttes i udarbejdelsen af et CRC-kort og et UML-diagram. Spillets struktur kortlægges, så gruppen kan organisere spillets implementering. Herefter vil gruppen kigge på de enkelte klasser, sub-klasser og give dem struktur. Det vil forbedre det organisatoriske, når det skal implementeres i spillet. Når gruppen kender den overordnede arkitektur af klasserne er etableret, er det lettere for gruppen at implementere dele hver for sig og efterfølgende samle koden. </a:t>
            </a:r>
          </a:p>
          <a:p>
            <a:r>
              <a:rPr lang="da-DK" sz="2400" dirty="0"/>
              <a:t>I kodnings- eller implementeringsfasen, vil gruppen programmere spillet del for del. Som problemer og opgaver opstår bliver opslag tilføjet på et </a:t>
            </a:r>
            <a:r>
              <a:rPr lang="da-DK" sz="2400" dirty="0" err="1"/>
              <a:t>Kanban</a:t>
            </a:r>
            <a:r>
              <a:rPr lang="da-DK" sz="2400" dirty="0"/>
              <a:t> board. Boardet bruges til at visualisere gruppens ”workflow”, så gruppens medlemmer har overblik over de individuelle fremskridt i implementeringen. Slutteligt vil delene blive sammenlagt for at skabe et færdigt funktionelt program.</a:t>
            </a:r>
          </a:p>
          <a:p>
            <a:r>
              <a:rPr lang="da-DK" sz="2400" dirty="0"/>
              <a:t>Afslutningsvis testes om spillet, som produkt hæver vidensniveauet hos brugerne, ved at  foretage empiriske tests. Ligeledes udnyttes at programmet testes af eksterne brugere til at finde ud af om det virker hensigtsmæssigt. Målgruppen af brugerne er børn og unge i Danmark, med forhåbninger om at folk i de særligt udsatte områder kan engageres på samme måde, og spillet ligeledes kan være brugbart i disse regioner.</a:t>
            </a:r>
          </a:p>
        </p:txBody>
      </p:sp>
      <p:sp>
        <p:nvSpPr>
          <p:cNvPr id="21" name="Content Placeholder 20"/>
          <p:cNvSpPr>
            <a:spLocks noGrp="1"/>
          </p:cNvSpPr>
          <p:nvPr>
            <p:ph sz="quarter" idx="54"/>
          </p:nvPr>
        </p:nvSpPr>
        <p:spPr>
          <a:xfrm>
            <a:off x="29244954" y="6346099"/>
            <a:ext cx="12486746" cy="4978775"/>
          </a:xfrm>
        </p:spPr>
        <p:txBody>
          <a:bodyPr/>
          <a:lstStyle/>
          <a:p>
            <a:r>
              <a:rPr lang="da-DK" sz="2400" dirty="0"/>
              <a:t>For at afgrænse projektets rammer kigges nærmere på delmål 3 inden for verdensmålet </a:t>
            </a:r>
            <a:r>
              <a:rPr lang="da-DK" sz="2400" i="1" dirty="0"/>
              <a:t>Sundhed og Trivsel</a:t>
            </a:r>
            <a:r>
              <a:rPr lang="da-DK" sz="2400" dirty="0"/>
              <a:t>. Dette punkt dækker ”...AIDS, tuberkulose, malaria og andre negligerede tropiske sygdomme, og sygdomme som hepatitis, vandbårne sygdomme og andre smitsomme sygdomme...”.</a:t>
            </a:r>
            <a:br>
              <a:rPr lang="da-DK" sz="2400" dirty="0"/>
            </a:br>
            <a:r>
              <a:rPr lang="da-DK" sz="2400" dirty="0"/>
              <a:t>Der ses dog blot på AIDS, tuberkulose, malaria og hepatitis i dette projekt, da de er navngivne og derfor mere kendte. Dette gør det nemmere at fange en potentiel spillers interesse. Desuden giver det mulighed for at lave spillet mere overskueligt for spilleren, da der er færre sygdomme, de skal kende til.</a:t>
            </a:r>
          </a:p>
          <a:p>
            <a:r>
              <a:rPr lang="da-DK" sz="2400" dirty="0"/>
              <a:t>Disse epidemier er selvfølgeligt en effekt af mange problemer i visse dele af verden. Blandt andet fattigdom, ringe sanitet og dårlig tilgang til uddannelse. Der vil dog i projektet ikke tages højde for disse faktorer. </a:t>
            </a:r>
          </a:p>
          <a:p>
            <a:endParaRPr lang="da-DK" sz="2000" dirty="0"/>
          </a:p>
          <a:p>
            <a:r>
              <a:rPr lang="da-DK" sz="2000" dirty="0"/>
              <a:t>FN. (2019). Mål 3: Sundhed og Trivsel. [online]. </a:t>
            </a:r>
            <a:r>
              <a:rPr lang="da-DK" sz="2000" dirty="0" err="1"/>
              <a:t>Available</a:t>
            </a:r>
            <a:r>
              <a:rPr lang="da-DK" sz="2000" dirty="0"/>
              <a:t> at: </a:t>
            </a:r>
            <a:r>
              <a:rPr lang="da-DK" sz="2000" dirty="0">
                <a:hlinkClick r:id="rId2"/>
              </a:rPr>
              <a:t>https://www.verdensmaalene.dk/maal/3 </a:t>
            </a:r>
            <a:r>
              <a:rPr lang="da-DK" sz="2000" dirty="0"/>
              <a:t>[</a:t>
            </a:r>
            <a:r>
              <a:rPr lang="da-DK" sz="2000" dirty="0" err="1"/>
              <a:t>Accessed</a:t>
            </a:r>
            <a:r>
              <a:rPr lang="da-DK" sz="2000" dirty="0"/>
              <a:t> 08/10-2019]</a:t>
            </a:r>
          </a:p>
        </p:txBody>
      </p:sp>
      <p:sp>
        <p:nvSpPr>
          <p:cNvPr id="28" name="Pladsholder til indhold 17">
            <a:extLst>
              <a:ext uri="{FF2B5EF4-FFF2-40B4-BE49-F238E27FC236}">
                <a16:creationId xmlns:a16="http://schemas.microsoft.com/office/drawing/2014/main" id="{B214E0A7-7F9D-4998-94E9-395A8B4BF39F}"/>
              </a:ext>
            </a:extLst>
          </p:cNvPr>
          <p:cNvSpPr>
            <a:spLocks noGrp="1"/>
          </p:cNvSpPr>
          <p:nvPr>
            <p:ph sz="quarter" idx="55"/>
          </p:nvPr>
        </p:nvSpPr>
        <p:spPr>
          <a:xfrm>
            <a:off x="1080000" y="22539655"/>
            <a:ext cx="12486746" cy="4961364"/>
          </a:xfrm>
        </p:spPr>
        <p:txBody>
          <a:bodyPr/>
          <a:lstStyle/>
          <a:p>
            <a:r>
              <a:rPr lang="da-DK" sz="2400" dirty="0"/>
              <a:t>Problem: Hvert år dør over 4 millioner mennesker af </a:t>
            </a:r>
            <a:r>
              <a:rPr lang="da-DK" sz="2400" dirty="0" err="1"/>
              <a:t>undgåelige</a:t>
            </a:r>
            <a:r>
              <a:rPr lang="da-DK" sz="2400" dirty="0"/>
              <a:t> sygdomme.</a:t>
            </a:r>
          </a:p>
          <a:p>
            <a:r>
              <a:rPr lang="da-DK" sz="2400" dirty="0"/>
              <a:t>Ifølge FN’s 3 verdensmål, Sundhed og Trivsel, skal der inden 2030 sættes en stopper for epidemier af AIDS, tuberkulose, malaria og negligerede tropiske sygdomme, og sygdomme som hepatitis, vandbårne sygdomme og andre smitsomme sygdomme. For at indsnævre problemet vil vi dog blot tage hånd om de følgende sygdomme: AIDS, tuberkulose, malaria og hepatitis, da de for os er de mest velkendte, og også er meget dræbende (se: figur 1).</a:t>
            </a:r>
          </a:p>
          <a:p>
            <a:r>
              <a:rPr lang="da-DK" sz="2400" dirty="0"/>
              <a:t>Disse sygdomme er en interessant problemstilling da de ikke længere er at finde herhjemme. F.eks. ifølge WHO er 93% af dødsfald forårsaget af malaria at finde i Afrika. Og 97% af  dødsfald grundet hepatitis er at finde i den vestlige stillehavsregion.</a:t>
            </a:r>
            <a:br>
              <a:rPr lang="da-DK" sz="2400" dirty="0"/>
            </a:br>
            <a:r>
              <a:rPr lang="da-DK" sz="2400" dirty="0"/>
              <a:t>Det er derfor svært for mange i den vestlige verden at mærke omfanget af disse sygdomme, netop derfor vil vi gerne være med til at belyse problemet.</a:t>
            </a:r>
          </a:p>
          <a:p>
            <a:endParaRPr lang="da-DK" sz="2400" dirty="0"/>
          </a:p>
          <a:p>
            <a:r>
              <a:rPr lang="da-DK" sz="2400" dirty="0"/>
              <a:t> </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3" name="Pladsholder til indhold 22"/>
          <p:cNvSpPr>
            <a:spLocks noGrp="1"/>
          </p:cNvSpPr>
          <p:nvPr>
            <p:ph sz="quarter" idx="60"/>
          </p:nvPr>
        </p:nvSpPr>
        <p:spPr>
          <a:xfrm>
            <a:off x="14999946" y="16339261"/>
            <a:ext cx="12561845" cy="544803"/>
          </a:xfrm>
        </p:spPr>
        <p:txBody>
          <a:bodyPr/>
          <a:lstStyle/>
          <a:p>
            <a:r>
              <a:rPr lang="da-DK" sz="2400" dirty="0"/>
              <a:t>Figur 1:  Illustration af dødstal over tid for hver sygdom.</a:t>
            </a:r>
          </a:p>
          <a:p>
            <a:endParaRPr lang="da-DK" sz="2400" dirty="0"/>
          </a:p>
          <a:p>
            <a:endParaRPr lang="da-DK" sz="2400" dirty="0"/>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0" name="Pladsholder til tekst 7">
            <a:extLst>
              <a:ext uri="{FF2B5EF4-FFF2-40B4-BE49-F238E27FC236}">
                <a16:creationId xmlns:a16="http://schemas.microsoft.com/office/drawing/2014/main" id="{E2B7DE94-FABB-454B-887C-DE796276B67C}"/>
              </a:ext>
            </a:extLst>
          </p:cNvPr>
          <p:cNvSpPr txBox="1">
            <a:spLocks/>
          </p:cNvSpPr>
          <p:nvPr/>
        </p:nvSpPr>
        <p:spPr>
          <a:xfrm>
            <a:off x="29160000" y="5043894"/>
            <a:ext cx="12486746" cy="1121304"/>
          </a:xfrm>
          <a:prstGeom prst="round1Rect">
            <a:avLst/>
          </a:prstGeom>
          <a:solidFill>
            <a:srgbClr val="FFFFFF"/>
          </a:solidFill>
        </p:spPr>
        <p:txBody>
          <a:bodyPr vert="horz" lIns="0" tIns="43503" rIns="87005" bIns="43503" rtlCol="0" anchor="ctr">
            <a:noAutofit/>
          </a:bodyPr>
          <a:lstStyle>
            <a:lvl1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b="0" i="0" kern="1200" cap="all" baseline="0">
                <a:solidFill>
                  <a:srgbClr val="000000"/>
                </a:solidFill>
                <a:latin typeface="Arial"/>
                <a:ea typeface="Segoe UI" panose="020B0502040204020203" pitchFamily="34" charset="0"/>
                <a:cs typeface="Arial"/>
              </a:defRPr>
            </a:lvl1pPr>
            <a:lvl2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Arial"/>
              </a:defRPr>
            </a:lvl2pPr>
            <a:lvl3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3pPr>
            <a:lvl4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4pPr>
            <a:lvl5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Segoe UI" panose="020B0502040204020203" pitchFamily="34" charset="0"/>
                <a:cs typeface="Segoe UI" panose="020B0502040204020203" pitchFamily="34" charset="0"/>
              </a:defRPr>
            </a:lvl5pPr>
            <a:lvl6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6pPr>
            <a:lvl7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7pPr>
            <a:lvl8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8pPr>
            <a:lvl9pPr marL="0" indent="0" algn="l" defTabSz="4176248" rtl="0" eaLnBrk="1" latinLnBrk="0" hangingPunct="1">
              <a:lnSpc>
                <a:spcPct val="100000"/>
              </a:lnSpc>
              <a:spcBef>
                <a:spcPts val="0"/>
              </a:spcBef>
              <a:buClr>
                <a:schemeClr val="accent2"/>
              </a:buClr>
              <a:buFont typeface="Arial" panose="020B0604020202020204" pitchFamily="34" charset="0"/>
              <a:buNone/>
              <a:defRPr lang="da-DK" sz="5700" kern="1200" cap="all" baseline="0">
                <a:solidFill>
                  <a:schemeClr val="bg1"/>
                </a:solidFill>
                <a:latin typeface="+mj-lt"/>
                <a:ea typeface="+mn-ea"/>
                <a:cs typeface="+mn-cs"/>
              </a:defRPr>
            </a:lvl9pPr>
          </a:lstStyle>
          <a:p>
            <a:r>
              <a:rPr lang="da-DK" dirty="0"/>
              <a:t>Afgrænsning</a:t>
            </a:r>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sp>
        <p:nvSpPr>
          <p:cNvPr id="32" name="Pladsholder til indhold 13">
            <a:extLst>
              <a:ext uri="{FF2B5EF4-FFF2-40B4-BE49-F238E27FC236}">
                <a16:creationId xmlns:a16="http://schemas.microsoft.com/office/drawing/2014/main" id="{CD6FFC6C-AF2A-4DE1-9C0E-BE7B79DC5C93}"/>
              </a:ext>
            </a:extLst>
          </p:cNvPr>
          <p:cNvSpPr txBox="1">
            <a:spLocks/>
          </p:cNvSpPr>
          <p:nvPr/>
        </p:nvSpPr>
        <p:spPr>
          <a:xfrm>
            <a:off x="14917991" y="24246588"/>
            <a:ext cx="12486746" cy="4574745"/>
          </a:xfrm>
          <a:prstGeom prst="rect">
            <a:avLst/>
          </a:prstGeom>
        </p:spPr>
        <p:txBody>
          <a:bodyPr vert="horz" lIns="0" tIns="174010" rIns="87005" bIns="43503" numCol="1"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pPr marL="342900" indent="-342900">
              <a:lnSpc>
                <a:spcPts val="3300"/>
              </a:lnSpc>
              <a:buFont typeface="Arial" panose="020B0604020202020204" pitchFamily="34" charset="0"/>
              <a:buChar char="•"/>
            </a:pPr>
            <a:r>
              <a:rPr lang="da-DK" sz="2400" dirty="0"/>
              <a:t>Hvordan vælges hvilken viden, som er ønsket formidlet til spilleren?</a:t>
            </a:r>
          </a:p>
          <a:p>
            <a:pPr marL="342900" indent="-342900">
              <a:lnSpc>
                <a:spcPts val="3300"/>
              </a:lnSpc>
              <a:buFont typeface="Arial" panose="020B0604020202020204" pitchFamily="34" charset="0"/>
              <a:buChar char="•"/>
            </a:pPr>
            <a:r>
              <a:rPr lang="da-DK" sz="2400" dirty="0"/>
              <a:t>Hvordan implementeres denne viden på en interessant måde i et spil?</a:t>
            </a:r>
          </a:p>
          <a:p>
            <a:pPr marL="342900" indent="-342900">
              <a:lnSpc>
                <a:spcPts val="3300"/>
              </a:lnSpc>
              <a:buFont typeface="Arial" panose="020B0604020202020204" pitchFamily="34" charset="0"/>
              <a:buChar char="•"/>
            </a:pPr>
            <a:r>
              <a:rPr lang="da-DK" sz="2400" dirty="0"/>
              <a:t>Hvad er symptomerne, smittevejene, hvordan forebygges imod og helbredes de omtalte sygdomme?</a:t>
            </a:r>
          </a:p>
          <a:p>
            <a:pPr marL="342900" indent="-342900">
              <a:lnSpc>
                <a:spcPts val="3300"/>
              </a:lnSpc>
              <a:buFont typeface="Arial" panose="020B0604020202020204" pitchFamily="34" charset="0"/>
              <a:buChar char="•"/>
            </a:pPr>
            <a:r>
              <a:rPr lang="da-DK" sz="2400" dirty="0"/>
              <a:t>Hvad bliver der i dag gjort for at forebygge imod og helbrede de omtalte sygdomme?</a:t>
            </a:r>
          </a:p>
          <a:p>
            <a:pPr marL="342900" indent="-342900">
              <a:lnSpc>
                <a:spcPts val="3300"/>
              </a:lnSpc>
              <a:buFont typeface="Arial" panose="020B0604020202020204" pitchFamily="34" charset="0"/>
              <a:buChar char="•"/>
            </a:pPr>
            <a:r>
              <a:rPr lang="da-DK" sz="2400" dirty="0"/>
              <a:t>Hvad indebærer et computerspil der skal tilegne spilleren viden?</a:t>
            </a:r>
          </a:p>
          <a:p>
            <a:pPr marL="342900" indent="-342900">
              <a:lnSpc>
                <a:spcPts val="3300"/>
              </a:lnSpc>
              <a:buFont typeface="Arial" panose="020B0604020202020204" pitchFamily="34" charset="0"/>
              <a:buChar char="•"/>
            </a:pPr>
            <a:r>
              <a:rPr lang="da-DK" sz="2400" dirty="0"/>
              <a:t>Hvordan udarbejder man et computerspil?</a:t>
            </a:r>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pic>
        <p:nvPicPr>
          <p:cNvPr id="36" name="Image1"/>
          <p:cNvPicPr/>
          <p:nvPr/>
        </p:nvPicPr>
        <p:blipFill>
          <a:blip r:embed="rId4"/>
          <a:stretch>
            <a:fillRect/>
          </a:stretch>
        </p:blipFill>
        <p:spPr bwMode="auto">
          <a:xfrm>
            <a:off x="14760938" y="10147211"/>
            <a:ext cx="12800853" cy="6156679"/>
          </a:xfrm>
          <a:prstGeom prst="rect">
            <a:avLst/>
          </a:prstGeom>
        </p:spPr>
      </p:pic>
      <p:sp>
        <p:nvSpPr>
          <p:cNvPr id="27" name="Tekstfelt 26">
            <a:extLst>
              <a:ext uri="{FF2B5EF4-FFF2-40B4-BE49-F238E27FC236}">
                <a16:creationId xmlns:a16="http://schemas.microsoft.com/office/drawing/2014/main" id="{4E6B3EF5-F7EA-40A7-B69C-D5C4C61593C9}"/>
              </a:ext>
            </a:extLst>
          </p:cNvPr>
          <p:cNvSpPr txBox="1"/>
          <p:nvPr/>
        </p:nvSpPr>
        <p:spPr>
          <a:xfrm>
            <a:off x="1054937" y="28321612"/>
            <a:ext cx="12486746" cy="707886"/>
          </a:xfrm>
          <a:prstGeom prst="rect">
            <a:avLst/>
          </a:prstGeom>
          <a:noFill/>
        </p:spPr>
        <p:txBody>
          <a:bodyPr wrap="square" rtlCol="0">
            <a:spAutoFit/>
          </a:bodyPr>
          <a:lstStyle/>
          <a:p>
            <a:r>
              <a:rPr lang="da-DK" sz="2000" dirty="0"/>
              <a:t>World Health Organization. (2019). Malaria. [online]. </a:t>
            </a:r>
            <a:r>
              <a:rPr lang="da-DK" sz="2000" dirty="0" err="1"/>
              <a:t>Available</a:t>
            </a:r>
            <a:r>
              <a:rPr lang="da-DK" sz="2000" dirty="0"/>
              <a:t> at: </a:t>
            </a:r>
            <a:r>
              <a:rPr lang="da-DK" sz="2000" u="sng" dirty="0">
                <a:hlinkClick r:id="rId5"/>
              </a:rPr>
              <a:t>https://www.who.int/news-room/fact-sheets/detail/malaria</a:t>
            </a:r>
            <a:r>
              <a:rPr lang="da-DK" sz="2000" dirty="0"/>
              <a:t> [</a:t>
            </a:r>
            <a:r>
              <a:rPr lang="da-DK" sz="2000" dirty="0" err="1"/>
              <a:t>Accessed</a:t>
            </a:r>
            <a:r>
              <a:rPr lang="da-DK" sz="2000" dirty="0"/>
              <a:t> 08/10-2019]</a:t>
            </a:r>
          </a:p>
        </p:txBody>
      </p:sp>
      <p:pic>
        <p:nvPicPr>
          <p:cNvPr id="38" name="Image2">
            <a:extLst>
              <a:ext uri="{FF2B5EF4-FFF2-40B4-BE49-F238E27FC236}">
                <a16:creationId xmlns:a16="http://schemas.microsoft.com/office/drawing/2014/main" id="{0CE76C7F-7DAA-4615-93E2-154F5F2A3263}"/>
              </a:ext>
            </a:extLst>
          </p:cNvPr>
          <p:cNvPicPr/>
          <p:nvPr/>
        </p:nvPicPr>
        <p:blipFill>
          <a:blip r:embed="rId6"/>
          <a:stretch>
            <a:fillRect/>
          </a:stretch>
        </p:blipFill>
        <p:spPr bwMode="auto">
          <a:xfrm>
            <a:off x="29061070" y="23214967"/>
            <a:ext cx="12540002" cy="4286052"/>
          </a:xfrm>
          <a:prstGeom prst="rect">
            <a:avLst/>
          </a:prstGeom>
        </p:spPr>
      </p:pic>
      <p:sp>
        <p:nvSpPr>
          <p:cNvPr id="33" name="Tekstfelt 32">
            <a:extLst>
              <a:ext uri="{FF2B5EF4-FFF2-40B4-BE49-F238E27FC236}">
                <a16:creationId xmlns:a16="http://schemas.microsoft.com/office/drawing/2014/main" id="{E8731A41-88C1-4330-8B18-F8A882F4E1F5}"/>
              </a:ext>
            </a:extLst>
          </p:cNvPr>
          <p:cNvSpPr txBox="1"/>
          <p:nvPr/>
        </p:nvSpPr>
        <p:spPr>
          <a:xfrm>
            <a:off x="15170043" y="8943150"/>
            <a:ext cx="11640158" cy="1631216"/>
          </a:xfrm>
          <a:prstGeom prst="rect">
            <a:avLst/>
          </a:prstGeom>
          <a:noFill/>
        </p:spPr>
        <p:txBody>
          <a:bodyPr wrap="square" rtlCol="0">
            <a:spAutoFit/>
          </a:bodyPr>
          <a:lstStyle/>
          <a:p>
            <a:r>
              <a:rPr lang="da-DK" sz="2000" dirty="0"/>
              <a:t>World Health Organization. (2017). Global Hepatitis Report. [online]. </a:t>
            </a:r>
            <a:r>
              <a:rPr lang="da-DK" sz="2000" dirty="0" err="1"/>
              <a:t>Available</a:t>
            </a:r>
            <a:r>
              <a:rPr lang="da-DK" sz="2000" dirty="0"/>
              <a:t> at: </a:t>
            </a:r>
            <a:r>
              <a:rPr lang="en-US" sz="2000" u="sng" dirty="0">
                <a:hlinkClick r:id="rId7"/>
              </a:rPr>
              <a:t>https://apps.who.int/iris/bitstream/handle/10665/255016/9789241565455-eng.pdf?sequence=1</a:t>
            </a:r>
            <a:endParaRPr lang="en-US" sz="2000" u="sng" dirty="0"/>
          </a:p>
          <a:p>
            <a:r>
              <a:rPr lang="da-DK" sz="2000" dirty="0"/>
              <a:t>[</a:t>
            </a:r>
            <a:r>
              <a:rPr lang="da-DK" sz="2000" dirty="0" err="1"/>
              <a:t>Accessed</a:t>
            </a:r>
            <a:r>
              <a:rPr lang="da-DK" sz="2000" dirty="0"/>
              <a:t> 08/10-2019]</a:t>
            </a:r>
          </a:p>
          <a:p>
            <a:endParaRPr lang="da-DK" sz="2000" dirty="0"/>
          </a:p>
          <a:p>
            <a:endParaRPr lang="da-DK" sz="2000" dirty="0" err="1"/>
          </a:p>
        </p:txBody>
      </p:sp>
      <p:pic>
        <p:nvPicPr>
          <p:cNvPr id="2058" name="Picture 10">
            <a:extLst>
              <a:ext uri="{FF2B5EF4-FFF2-40B4-BE49-F238E27FC236}">
                <a16:creationId xmlns:a16="http://schemas.microsoft.com/office/drawing/2014/main" id="{17D210C4-D997-4A2C-A54C-FBA7B8A55D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0000" y="15363871"/>
            <a:ext cx="12560264" cy="5600958"/>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sp>
        <p:nvSpPr>
          <p:cNvPr id="34" name="Tekstfelt 33">
            <a:extLst>
              <a:ext uri="{FF2B5EF4-FFF2-40B4-BE49-F238E27FC236}">
                <a16:creationId xmlns:a16="http://schemas.microsoft.com/office/drawing/2014/main" id="{FC10DE74-F53F-479E-8AFF-1C635C3C9975}"/>
              </a:ext>
            </a:extLst>
          </p:cNvPr>
          <p:cNvSpPr txBox="1"/>
          <p:nvPr/>
        </p:nvSpPr>
        <p:spPr>
          <a:xfrm>
            <a:off x="15170043" y="6631102"/>
            <a:ext cx="11151614" cy="1938992"/>
          </a:xfrm>
          <a:prstGeom prst="rect">
            <a:avLst/>
          </a:prstGeom>
          <a:noFill/>
        </p:spPr>
        <p:txBody>
          <a:bodyPr wrap="square" numCol="2" rtlCol="0">
            <a:spAutoFit/>
          </a:bodyPr>
          <a:lstStyle/>
          <a:p>
            <a:r>
              <a:rPr lang="da-DK" sz="2400" dirty="0">
                <a:latin typeface="Arial" panose="020B0604020202020204" pitchFamily="34" charset="0"/>
                <a:cs typeface="Arial" panose="020B0604020202020204" pitchFamily="34" charset="0"/>
              </a:rPr>
              <a:t>Nogle årsager til at disse sygdomme stadig er at finde i særligt udsatte lande, er </a:t>
            </a:r>
            <a:r>
              <a:rPr lang="da-DK" sz="2400" dirty="0" err="1">
                <a:latin typeface="Arial" panose="020B0604020202020204" pitchFamily="34" charset="0"/>
                <a:cs typeface="Arial" panose="020B0604020202020204" pitchFamily="34" charset="0"/>
              </a:rPr>
              <a:t>bla</a:t>
            </a:r>
            <a:r>
              <a:rPr lang="da-DK" sz="2400" dirty="0">
                <a:latin typeface="Arial" panose="020B0604020202020204" pitchFamily="34" charset="0"/>
                <a:cs typeface="Arial" panose="020B0604020202020204" pitchFamily="34" charset="0"/>
              </a:rPr>
              <a:t>. dårligere sundhedssektor, og ringe mulighed for god sanitet. Derfor er der ikke adgang til forebyggende midler til at modarbejde en epidemi. Alle disse årsager underligger et måske større problem, netop fattigdom.</a:t>
            </a:r>
          </a:p>
          <a:p>
            <a:r>
              <a:rPr lang="da-DK" sz="2400" dirty="0">
                <a:latin typeface="Arial" panose="020B0604020202020204" pitchFamily="34" charset="0"/>
                <a:cs typeface="Arial" panose="020B0604020202020204" pitchFamily="34" charset="0"/>
              </a:rPr>
              <a:t> </a:t>
            </a:r>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63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8" name="Image1">
            <a:extLst>
              <a:ext uri="{FF2B5EF4-FFF2-40B4-BE49-F238E27FC236}">
                <a16:creationId xmlns:a16="http://schemas.microsoft.com/office/drawing/2014/main" id="{EAB34BC8-3C5D-4CAD-8574-792900AA53C8}"/>
              </a:ext>
            </a:extLst>
          </p:cNvPr>
          <p:cNvPicPr/>
          <p:nvPr/>
        </p:nvPicPr>
        <p:blipFill>
          <a:blip r:embed="rId3"/>
          <a:stretch>
            <a:fillRect/>
          </a:stretch>
        </p:blipFill>
        <p:spPr bwMode="auto">
          <a:xfrm>
            <a:off x="1920421" y="6662965"/>
            <a:ext cx="38970857" cy="19746642"/>
          </a:xfrm>
          <a:prstGeom prst="rect">
            <a:avLst/>
          </a:prstGeom>
        </p:spPr>
      </p:pic>
    </p:spTree>
    <p:extLst>
      <p:ext uri="{BB962C8B-B14F-4D97-AF65-F5344CB8AC3E}">
        <p14:creationId xmlns:p14="http://schemas.microsoft.com/office/powerpoint/2010/main" val="3260245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sp>
        <p:nvSpPr>
          <p:cNvPr id="3" name="Tekstfelt 2">
            <a:extLst>
              <a:ext uri="{FF2B5EF4-FFF2-40B4-BE49-F238E27FC236}">
                <a16:creationId xmlns:a16="http://schemas.microsoft.com/office/drawing/2014/main" id="{40F3FF29-4D23-4AAF-A6B0-1B6072595132}"/>
              </a:ext>
            </a:extLst>
          </p:cNvPr>
          <p:cNvSpPr txBox="1"/>
          <p:nvPr/>
        </p:nvSpPr>
        <p:spPr>
          <a:xfrm>
            <a:off x="11315268" y="11244232"/>
            <a:ext cx="20181164" cy="7786747"/>
          </a:xfrm>
          <a:prstGeom prst="rect">
            <a:avLst/>
          </a:prstGeom>
          <a:noFill/>
        </p:spPr>
        <p:txBody>
          <a:bodyPr wrap="square" rtlCol="0">
            <a:spAutoFit/>
          </a:bodyPr>
          <a:lstStyle/>
          <a:p>
            <a:r>
              <a:rPr lang="da-DK" sz="25000" b="1" dirty="0"/>
              <a:t>		Spil Demonstration</a:t>
            </a:r>
          </a:p>
        </p:txBody>
      </p:sp>
    </p:spTree>
    <p:extLst>
      <p:ext uri="{BB962C8B-B14F-4D97-AF65-F5344CB8AC3E}">
        <p14:creationId xmlns:p14="http://schemas.microsoft.com/office/powerpoint/2010/main" val="292745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9" name="Billede 58" descr="Et billede, der indeholder ur, computer&#10;&#10;Automatisk genereret beskrivelse">
            <a:extLst>
              <a:ext uri="{FF2B5EF4-FFF2-40B4-BE49-F238E27FC236}">
                <a16:creationId xmlns:a16="http://schemas.microsoft.com/office/drawing/2014/main" id="{706BC0B8-6D93-498F-BA3C-A8F09F586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254" y="4672293"/>
            <a:ext cx="33261147" cy="24761077"/>
          </a:xfrm>
          <a:prstGeom prst="rect">
            <a:avLst/>
          </a:prstGeom>
        </p:spPr>
      </p:pic>
    </p:spTree>
    <p:extLst>
      <p:ext uri="{BB962C8B-B14F-4D97-AF65-F5344CB8AC3E}">
        <p14:creationId xmlns:p14="http://schemas.microsoft.com/office/powerpoint/2010/main" val="173810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36"/>
          </p:nvPr>
        </p:nvSpPr>
        <p:spPr/>
        <p:txBody>
          <a:bodyPr/>
          <a:lstStyle/>
          <a:p>
            <a:r>
              <a:rPr lang="da-DK" dirty="0"/>
              <a:t>Semesterprojekt, 1. Semester: Projektgrundlag</a:t>
            </a:r>
          </a:p>
          <a:p>
            <a:r>
              <a:rPr lang="da-DK" dirty="0"/>
              <a:t>Gruppe 7; Christopher, Markus, Nichlas, Anders, Sarah og Teis</a:t>
            </a:r>
          </a:p>
        </p:txBody>
      </p:sp>
      <p:sp>
        <p:nvSpPr>
          <p:cNvPr id="19" name="Pladsholder til tekst 18"/>
          <p:cNvSpPr>
            <a:spLocks noGrp="1"/>
          </p:cNvSpPr>
          <p:nvPr>
            <p:ph type="body" sz="quarter" idx="56"/>
          </p:nvPr>
        </p:nvSpPr>
        <p:spPr/>
        <p:txBody>
          <a:bodyPr/>
          <a:lstStyle/>
          <a:p>
            <a:r>
              <a:rPr lang="da-DK" dirty="0"/>
              <a:t>Software Engineering/Technology, Det tekniske fakultet, Syddansk Universitet</a:t>
            </a:r>
          </a:p>
        </p:txBody>
      </p:sp>
      <p:sp>
        <p:nvSpPr>
          <p:cNvPr id="20" name="Pladsholder til tekst 19"/>
          <p:cNvSpPr>
            <a:spLocks noGrp="1"/>
          </p:cNvSpPr>
          <p:nvPr>
            <p:ph type="body" sz="quarter" idx="57"/>
          </p:nvPr>
        </p:nvSpPr>
        <p:spPr/>
        <p:txBody>
          <a:bodyPr/>
          <a:lstStyle/>
          <a:p>
            <a:r>
              <a:rPr lang="da-DK" dirty="0"/>
              <a:t>SDU.DK</a:t>
            </a:r>
          </a:p>
        </p:txBody>
      </p:sp>
      <p:sp>
        <p:nvSpPr>
          <p:cNvPr id="24" name="Titel 23"/>
          <p:cNvSpPr>
            <a:spLocks noGrp="1"/>
          </p:cNvSpPr>
          <p:nvPr>
            <p:ph type="title"/>
          </p:nvPr>
        </p:nvSpPr>
        <p:spPr>
          <a:xfrm>
            <a:off x="1160218" y="1551540"/>
            <a:ext cx="30324954" cy="2445308"/>
          </a:xfrm>
        </p:spPr>
        <p:txBody>
          <a:bodyPr>
            <a:normAutofit fontScale="90000"/>
          </a:bodyPr>
          <a:lstStyle/>
          <a:p>
            <a:r>
              <a:rPr lang="da-DK" dirty="0" err="1"/>
              <a:t>Kill</a:t>
            </a:r>
            <a:r>
              <a:rPr lang="da-DK" dirty="0"/>
              <a:t> The </a:t>
            </a:r>
            <a:r>
              <a:rPr lang="da-DK" dirty="0" err="1"/>
              <a:t>Killers</a:t>
            </a:r>
            <a:r>
              <a:rPr lang="da-DK" dirty="0"/>
              <a:t> </a:t>
            </a:r>
            <a:br>
              <a:rPr lang="da-DK" dirty="0"/>
            </a:br>
            <a:r>
              <a:rPr lang="da-DK" b="0" dirty="0"/>
              <a:t>🦟 💉 🍆 🧤</a:t>
            </a:r>
            <a:br>
              <a:rPr lang="da-DK" dirty="0"/>
            </a:br>
            <a:endParaRPr lang="da-DK" dirty="0"/>
          </a:p>
        </p:txBody>
      </p:sp>
      <p:sp>
        <p:nvSpPr>
          <p:cNvPr id="31" name="Pladsholder til indhold 16">
            <a:extLst>
              <a:ext uri="{FF2B5EF4-FFF2-40B4-BE49-F238E27FC236}">
                <a16:creationId xmlns:a16="http://schemas.microsoft.com/office/drawing/2014/main" id="{1607F8FD-3912-4D44-856E-3884BE6A0398}"/>
              </a:ext>
            </a:extLst>
          </p:cNvPr>
          <p:cNvSpPr txBox="1">
            <a:spLocks/>
          </p:cNvSpPr>
          <p:nvPr/>
        </p:nvSpPr>
        <p:spPr>
          <a:xfrm>
            <a:off x="14323455" y="25282528"/>
            <a:ext cx="12486746" cy="4286052"/>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dirty="0"/>
          </a:p>
        </p:txBody>
      </p:sp>
      <p:pic>
        <p:nvPicPr>
          <p:cNvPr id="1028" name="Picture 4" descr="https://scontent-arn2-1.xx.fbcdn.net/v/t1.15752-9/72390896_431101910871949_4285249782168944640_n.jpg?_nc_cat=105&amp;_nc_oc=AQk_-pvvz20L_oWzc94kk2T6rnPmGPabDL0-grNR2DzTbJ5Ckt3eDZ8jf76HLaOOIOU&amp;_nc_ht=scontent-arn2-1.xx&amp;oh=e087845499a036c5332b8cab8241fa61&amp;oe=5DF32336"/>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33634" r="5134" b="6240"/>
          <a:stretch/>
        </p:blipFill>
        <p:spPr bwMode="auto">
          <a:xfrm>
            <a:off x="15842428" y="805809"/>
            <a:ext cx="4724400" cy="3120753"/>
          </a:xfrm>
          <a:prstGeom prst="rect">
            <a:avLst/>
          </a:prstGeom>
          <a:noFill/>
          <a:extLst>
            <a:ext uri="{909E8E84-426E-40DD-AFC4-6F175D3DCCD1}">
              <a14:hiddenFill xmlns:a14="http://schemas.microsoft.com/office/drawing/2010/main">
                <a:solidFill>
                  <a:srgbClr val="FFFFFF"/>
                </a:solidFill>
              </a14:hiddenFill>
            </a:ext>
          </a:extLst>
        </p:spPr>
      </p:pic>
      <p:sp>
        <p:nvSpPr>
          <p:cNvPr id="41" name="Pladsholder til indhold 17">
            <a:extLst>
              <a:ext uri="{FF2B5EF4-FFF2-40B4-BE49-F238E27FC236}">
                <a16:creationId xmlns:a16="http://schemas.microsoft.com/office/drawing/2014/main" id="{AAF47011-23B6-4F36-B93C-F878464C7491}"/>
              </a:ext>
            </a:extLst>
          </p:cNvPr>
          <p:cNvSpPr txBox="1">
            <a:spLocks/>
          </p:cNvSpPr>
          <p:nvPr/>
        </p:nvSpPr>
        <p:spPr>
          <a:xfrm>
            <a:off x="14999946" y="4363353"/>
            <a:ext cx="12486746" cy="6538269"/>
          </a:xfrm>
          <a:prstGeom prst="rect">
            <a:avLst/>
          </a:prstGeom>
        </p:spPr>
        <p:txBody>
          <a:bodyPr vert="horz" lIns="0" tIns="174010" rIns="87005" bIns="43503" numCol="2" spcCol="360000" rtlCol="0">
            <a:noAutofit/>
          </a:bodyPr>
          <a:lstStyle>
            <a:lvl1pPr marL="0" marR="0" indent="0" algn="l" defTabSz="4176248" rtl="0" eaLnBrk="1" fontAlgn="auto" latinLnBrk="0" hangingPunct="1">
              <a:lnSpc>
                <a:spcPct val="100000"/>
              </a:lnSpc>
              <a:spcBef>
                <a:spcPts val="600"/>
              </a:spcBef>
              <a:spcAft>
                <a:spcPts val="0"/>
              </a:spcAft>
              <a:buClr>
                <a:schemeClr val="accent2"/>
              </a:buClr>
              <a:buSzTx/>
              <a:buFont typeface="Arial" panose="020B0604020202020204" pitchFamily="34" charset="0"/>
              <a:buNone/>
              <a:tabLst/>
              <a:defRPr lang="da-DK" sz="2700" b="0" i="0" kern="1200" baseline="0">
                <a:solidFill>
                  <a:schemeClr val="tx1"/>
                </a:solidFill>
                <a:latin typeface="Arial"/>
                <a:ea typeface="Segoe UI" panose="020B0502040204020203" pitchFamily="34" charset="0"/>
                <a:cs typeface="Arial"/>
              </a:defRPr>
            </a:lvl1pPr>
            <a:lvl2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2pPr>
            <a:lvl3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3pPr>
            <a:lvl4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4pPr>
            <a:lvl5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5pPr>
            <a:lvl6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6pPr>
            <a:lvl7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7pPr>
            <a:lvl8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8pPr>
            <a:lvl9pPr marL="609036" indent="0" algn="l" defTabSz="4176248" rtl="0" eaLnBrk="1" latinLnBrk="0" hangingPunct="1">
              <a:lnSpc>
                <a:spcPct val="100000"/>
              </a:lnSpc>
              <a:spcBef>
                <a:spcPts val="1142"/>
              </a:spcBef>
              <a:buClr>
                <a:schemeClr val="accent2"/>
              </a:buClr>
              <a:buFont typeface="Arial" panose="020B0604020202020204" pitchFamily="34" charset="0"/>
              <a:buNone/>
              <a:defRPr lang="da-DK" sz="2300" b="0" i="0" kern="1200">
                <a:solidFill>
                  <a:schemeClr val="tx1"/>
                </a:solidFill>
                <a:latin typeface="Arial"/>
                <a:ea typeface="Segoe UI" panose="020B0502040204020203" pitchFamily="34" charset="0"/>
                <a:cs typeface="Arial"/>
              </a:defRPr>
            </a:lvl9pPr>
          </a:lstStyle>
          <a:p>
            <a:endParaRPr lang="da-DK" sz="2400" dirty="0"/>
          </a:p>
        </p:txBody>
      </p:sp>
      <p:pic>
        <p:nvPicPr>
          <p:cNvPr id="35" name="Picture 4" descr="https://scontent-arn2-1.xx.fbcdn.net/v/t1.15752-9/72390896_431101910871949_4285249782168944640_n.jpg?_nc_cat=105&amp;_nc_oc=AQk_-pvvz20L_oWzc94kk2T6rnPmGPabDL0-grNR2DzTbJ5Ckt3eDZ8jf76HLaOOIOU&amp;_nc_ht=scontent-arn2-1.xx&amp;oh=e087845499a036c5332b8cab8241fa61&amp;oe=5DF32336">
            <a:extLst>
              <a:ext uri="{FF2B5EF4-FFF2-40B4-BE49-F238E27FC236}">
                <a16:creationId xmlns:a16="http://schemas.microsoft.com/office/drawing/2014/main" id="{7CB1BEB6-7D41-440A-B269-43C5F746A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 t="5475" r="5134" b="63865"/>
          <a:stretch/>
        </p:blipFill>
        <p:spPr bwMode="auto">
          <a:xfrm>
            <a:off x="20566828" y="1764323"/>
            <a:ext cx="4724400" cy="1591366"/>
          </a:xfrm>
          <a:prstGeom prst="rect">
            <a:avLst/>
          </a:prstGeom>
          <a:noFill/>
          <a:extLst>
            <a:ext uri="{909E8E84-426E-40DD-AFC4-6F175D3DCCD1}">
              <a14:hiddenFill xmlns:a14="http://schemas.microsoft.com/office/drawing/2010/main">
                <a:solidFill>
                  <a:srgbClr val="FFFFFF"/>
                </a:solidFill>
              </a14:hiddenFill>
            </a:ext>
          </a:extLst>
        </p:spPr>
      </p:pic>
      <p:pic>
        <p:nvPicPr>
          <p:cNvPr id="5" name="Billede 4" descr="Et billede, der indeholder tekst&#10;&#10;Automatisk genereret beskrivelse">
            <a:extLst>
              <a:ext uri="{FF2B5EF4-FFF2-40B4-BE49-F238E27FC236}">
                <a16:creationId xmlns:a16="http://schemas.microsoft.com/office/drawing/2014/main" id="{9DC738FA-73B8-4655-B992-2E635F9F3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369" y="4665522"/>
            <a:ext cx="37092918" cy="24803882"/>
          </a:xfrm>
          <a:prstGeom prst="rect">
            <a:avLst/>
          </a:prstGeom>
        </p:spPr>
      </p:pic>
    </p:spTree>
    <p:extLst>
      <p:ext uri="{BB962C8B-B14F-4D97-AF65-F5344CB8AC3E}">
        <p14:creationId xmlns:p14="http://schemas.microsoft.com/office/powerpoint/2010/main" val="645828306"/>
      </p:ext>
    </p:extLst>
  </p:cSld>
  <p:clrMapOvr>
    <a:masterClrMapping/>
  </p:clrMapOvr>
</p:sld>
</file>

<file path=ppt/theme/theme1.xml><?xml version="1.0" encoding="utf-8"?>
<a:theme xmlns:a="http://schemas.openxmlformats.org/drawingml/2006/main" name="Orange">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Rød">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3.xml><?xml version="1.0" encoding="utf-8"?>
<a:theme xmlns:a="http://schemas.openxmlformats.org/drawingml/2006/main" name="Brun">
  <a:themeElements>
    <a:clrScheme name="SDU-farver">
      <a:dk1>
        <a:sysClr val="windowText" lastClr="000000"/>
      </a:dk1>
      <a:lt1>
        <a:sysClr val="window" lastClr="FFFFFF"/>
      </a:lt1>
      <a:dk2>
        <a:srgbClr val="473729"/>
      </a:dk2>
      <a:lt2>
        <a:srgbClr val="EFE5D1"/>
      </a:lt2>
      <a:accent1>
        <a:srgbClr val="4E5B31"/>
      </a:accent1>
      <a:accent2>
        <a:srgbClr val="789D4A"/>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4.xml><?xml version="1.0" encoding="utf-8"?>
<a:theme xmlns:a="http://schemas.openxmlformats.org/drawingml/2006/main" name="Grøn">
  <a:themeElements>
    <a:clrScheme name="Custom 2">
      <a:dk1>
        <a:sysClr val="windowText" lastClr="000000"/>
      </a:dk1>
      <a:lt1>
        <a:sysClr val="window" lastClr="FFFFFF"/>
      </a:lt1>
      <a:dk2>
        <a:srgbClr val="473729"/>
      </a:dk2>
      <a:lt2>
        <a:srgbClr val="EFE5D1"/>
      </a:lt2>
      <a:accent1>
        <a:srgbClr val="4C9E38"/>
      </a:accent1>
      <a:accent2>
        <a:srgbClr val="4C9E38"/>
      </a:accent2>
      <a:accent3>
        <a:srgbClr val="AEB862"/>
      </a:accent3>
      <a:accent4>
        <a:srgbClr val="862633"/>
      </a:accent4>
      <a:accent5>
        <a:srgbClr val="D05A57"/>
      </a:accent5>
      <a:accent6>
        <a:srgbClr val="D38235"/>
      </a:accent6>
      <a:hlink>
        <a:srgbClr val="0563C1"/>
      </a:hlink>
      <a:folHlink>
        <a:srgbClr val="954F72"/>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5.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705BEAF5D872DA499823F797437E7341" ma:contentTypeVersion="11" ma:contentTypeDescription="Opret et nyt dokument." ma:contentTypeScope="" ma:versionID="5b73fa5b6c98d35d5010583208db5e3d">
  <xsd:schema xmlns:xsd="http://www.w3.org/2001/XMLSchema" xmlns:xs="http://www.w3.org/2001/XMLSchema" xmlns:p="http://schemas.microsoft.com/office/2006/metadata/properties" xmlns:ns3="c6bc709f-863b-49b4-8d11-9df04d7d8c8d" xmlns:ns4="c6cdbaf4-18b0-44f6-b873-cf97097531c9" targetNamespace="http://schemas.microsoft.com/office/2006/metadata/properties" ma:root="true" ma:fieldsID="0f876c6c951b769f902df5666974d9fc" ns3:_="" ns4:_="">
    <xsd:import namespace="c6bc709f-863b-49b4-8d11-9df04d7d8c8d"/>
    <xsd:import namespace="c6cdbaf4-18b0-44f6-b873-cf97097531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c709f-863b-49b4-8d11-9df04d7d8c8d" elementFormDefault="qualified">
    <xsd:import namespace="http://schemas.microsoft.com/office/2006/documentManagement/types"/>
    <xsd:import namespace="http://schemas.microsoft.com/office/infopath/2007/PartnerControls"/>
    <xsd:element name="SharedWithUsers" ma:index="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lt med detaljer" ma:description="" ma:internalName="SharedWithDetails" ma:readOnly="true">
      <xsd:simpleType>
        <xsd:restriction base="dms:Note">
          <xsd:maxLength value="255"/>
        </xsd:restriction>
      </xsd:simpleType>
    </xsd:element>
    <xsd:element name="SharingHintHash" ma:index="10" nillable="true" ma:displayName="Hashværdi for deling"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dbaf4-18b0-44f6-b873-cf97097531c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561C6F91-99F1-44F1-B641-38E1B491A8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bc709f-863b-49b4-8d11-9df04d7d8c8d"/>
    <ds:schemaRef ds:uri="c6cdbaf4-18b0-44f6-b873-cf97097531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TF00001023</Template>
  <TotalTime>133</TotalTime>
  <Words>1421</Words>
  <Application>Microsoft Office PowerPoint</Application>
  <PresentationFormat>Brugerdefineret</PresentationFormat>
  <Paragraphs>65</Paragraphs>
  <Slides>5</Slides>
  <Notes>0</Notes>
  <HiddenSlides>0</HiddenSlides>
  <MMClips>0</MMClips>
  <ScaleCrop>false</ScaleCrop>
  <HeadingPairs>
    <vt:vector size="6" baseType="variant">
      <vt:variant>
        <vt:lpstr>Benyttede skrifttyper</vt:lpstr>
      </vt:variant>
      <vt:variant>
        <vt:i4>3</vt:i4>
      </vt:variant>
      <vt:variant>
        <vt:lpstr>Tema</vt:lpstr>
      </vt:variant>
      <vt:variant>
        <vt:i4>4</vt:i4>
      </vt:variant>
      <vt:variant>
        <vt:lpstr>Slidetitler</vt:lpstr>
      </vt:variant>
      <vt:variant>
        <vt:i4>5</vt:i4>
      </vt:variant>
    </vt:vector>
  </HeadingPairs>
  <TitlesOfParts>
    <vt:vector size="12" baseType="lpstr">
      <vt:lpstr>Arial</vt:lpstr>
      <vt:lpstr>Calibri</vt:lpstr>
      <vt:lpstr>Segoe UI</vt:lpstr>
      <vt:lpstr>Orange</vt:lpstr>
      <vt:lpstr>Rød</vt:lpstr>
      <vt:lpstr>Brun</vt:lpstr>
      <vt:lpstr>Grøn</vt:lpstr>
      <vt:lpstr>Kill The Killers  🦟 💉 🍆 🧤 </vt:lpstr>
      <vt:lpstr>Kill The Killers  🦟 💉 🍆 🧤 </vt:lpstr>
      <vt:lpstr>Kill The Killers  🦟 💉 🍆 🧤 </vt:lpstr>
      <vt:lpstr>Kill The Killers  🦟 💉 🍆 🧤 </vt:lpstr>
      <vt:lpstr>Kill The Killers  🦟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[Plakatens titel] Lorem ipsum dolor sit amet, consectetuer adipiscing elit maecenas porttitor congue massa fusce</dc:title>
  <dc:creator>Mikkel Larris</dc:creator>
  <cp:lastModifiedBy>Anders Wylardt Nielsen</cp:lastModifiedBy>
  <cp:revision>34</cp:revision>
  <dcterms:created xsi:type="dcterms:W3CDTF">2013-07-24T07:55:07Z</dcterms:created>
  <dcterms:modified xsi:type="dcterms:W3CDTF">2019-11-12T13:16:56Z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0x010100705BEAF5D872DA499823F797437E7341</vt:lpwstr>
  </property>
  <property fmtid="{D5CDD505-2E9C-101B-9397-08002B2CF9AE}" pid="3" name="TemplafyTimeStamp">
    <vt:lpwstr>2017-06-19T11:35:45.0788665</vt:lpwstr>
  </property>
  <property fmtid="{D5CDD505-2E9C-101B-9397-08002B2CF9AE}" pid="4" name="CustomerId">
    <vt:lpwstr>sdu</vt:lpwstr>
  </property>
  <property fmtid="{D5CDD505-2E9C-101B-9397-08002B2CF9AE}" pid="5" name="TemplateId">
    <vt:lpwstr>636334689450788665</vt:lpwstr>
  </property>
  <property fmtid="{D5CDD505-2E9C-101B-9397-08002B2CF9AE}" pid="6" name="UserProfileId">
    <vt:lpwstr>636114334493357375</vt:lpwstr>
  </property>
</Properties>
</file>