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686" r:id="rId5"/>
    <p:sldMasterId id="2147483688" r:id="rId6"/>
    <p:sldMasterId id="2147483690" r:id="rId7"/>
  </p:sldMasterIdLst>
  <p:notesMasterIdLst>
    <p:notesMasterId r:id="rId9"/>
  </p:notesMasterIdLst>
  <p:handoutMasterIdLst>
    <p:handoutMasterId r:id="rId10"/>
  </p:handoutMasterIdLst>
  <p:sldIdLst>
    <p:sldId id="259" r:id="rId8"/>
  </p:sldIdLst>
  <p:sldSz cx="42811700" cy="30275213"/>
  <p:notesSz cx="6858000" cy="9144000"/>
  <p:defaultTextStyle>
    <a:defPPr>
      <a:defRPr lang="en-US"/>
    </a:defPPr>
    <a:lvl1pPr marL="0" algn="l" defTabSz="3508048" rtl="0" eaLnBrk="1" latinLnBrk="0" hangingPunct="1">
      <a:defRPr sz="6900" kern="1200">
        <a:solidFill>
          <a:schemeClr val="tx1"/>
        </a:solidFill>
        <a:latin typeface="+mn-lt"/>
        <a:ea typeface="+mn-ea"/>
        <a:cs typeface="+mn-cs"/>
      </a:defRPr>
    </a:lvl1pPr>
    <a:lvl2pPr marL="1754024" algn="l" defTabSz="3508048" rtl="0" eaLnBrk="1" latinLnBrk="0" hangingPunct="1">
      <a:defRPr sz="6900" kern="1200">
        <a:solidFill>
          <a:schemeClr val="tx1"/>
        </a:solidFill>
        <a:latin typeface="+mn-lt"/>
        <a:ea typeface="+mn-ea"/>
        <a:cs typeface="+mn-cs"/>
      </a:defRPr>
    </a:lvl2pPr>
    <a:lvl3pPr marL="3508048" algn="l" defTabSz="3508048" rtl="0" eaLnBrk="1" latinLnBrk="0" hangingPunct="1">
      <a:defRPr sz="6900" kern="1200">
        <a:solidFill>
          <a:schemeClr val="tx1"/>
        </a:solidFill>
        <a:latin typeface="+mn-lt"/>
        <a:ea typeface="+mn-ea"/>
        <a:cs typeface="+mn-cs"/>
      </a:defRPr>
    </a:lvl3pPr>
    <a:lvl4pPr marL="5262072" algn="l" defTabSz="3508048" rtl="0" eaLnBrk="1" latinLnBrk="0" hangingPunct="1">
      <a:defRPr sz="6900" kern="1200">
        <a:solidFill>
          <a:schemeClr val="tx1"/>
        </a:solidFill>
        <a:latin typeface="+mn-lt"/>
        <a:ea typeface="+mn-ea"/>
        <a:cs typeface="+mn-cs"/>
      </a:defRPr>
    </a:lvl4pPr>
    <a:lvl5pPr marL="7016096" algn="l" defTabSz="3508048" rtl="0" eaLnBrk="1" latinLnBrk="0" hangingPunct="1">
      <a:defRPr sz="6900" kern="1200">
        <a:solidFill>
          <a:schemeClr val="tx1"/>
        </a:solidFill>
        <a:latin typeface="+mn-lt"/>
        <a:ea typeface="+mn-ea"/>
        <a:cs typeface="+mn-cs"/>
      </a:defRPr>
    </a:lvl5pPr>
    <a:lvl6pPr marL="8770120" algn="l" defTabSz="3508048" rtl="0" eaLnBrk="1" latinLnBrk="0" hangingPunct="1">
      <a:defRPr sz="6900" kern="1200">
        <a:solidFill>
          <a:schemeClr val="tx1"/>
        </a:solidFill>
        <a:latin typeface="+mn-lt"/>
        <a:ea typeface="+mn-ea"/>
        <a:cs typeface="+mn-cs"/>
      </a:defRPr>
    </a:lvl6pPr>
    <a:lvl7pPr marL="10524144" algn="l" defTabSz="3508048" rtl="0" eaLnBrk="1" latinLnBrk="0" hangingPunct="1">
      <a:defRPr sz="6900" kern="1200">
        <a:solidFill>
          <a:schemeClr val="tx1"/>
        </a:solidFill>
        <a:latin typeface="+mn-lt"/>
        <a:ea typeface="+mn-ea"/>
        <a:cs typeface="+mn-cs"/>
      </a:defRPr>
    </a:lvl7pPr>
    <a:lvl8pPr marL="12278168" algn="l" defTabSz="3508048" rtl="0" eaLnBrk="1" latinLnBrk="0" hangingPunct="1">
      <a:defRPr sz="6900" kern="1200">
        <a:solidFill>
          <a:schemeClr val="tx1"/>
        </a:solidFill>
        <a:latin typeface="+mn-lt"/>
        <a:ea typeface="+mn-ea"/>
        <a:cs typeface="+mn-cs"/>
      </a:defRPr>
    </a:lvl8pPr>
    <a:lvl9pPr marL="14032192" algn="l" defTabSz="3508048"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9536">
          <p15:clr>
            <a:srgbClr val="A4A3A4"/>
          </p15:clr>
        </p15:guide>
        <p15:guide id="4" pos="134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04641-A045-4607-AFAE-7EEF48EBC875}" v="22" dt="2019-08-22T11:58:59.96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83316" autoAdjust="0"/>
  </p:normalViewPr>
  <p:slideViewPr>
    <p:cSldViewPr snapToGrid="0">
      <p:cViewPr>
        <p:scale>
          <a:sx n="66" d="100"/>
          <a:sy n="66" d="100"/>
        </p:scale>
        <p:origin x="-9437" y="-1997"/>
      </p:cViewPr>
      <p:guideLst>
        <p:guide orient="horz" pos="10368"/>
        <p:guide pos="13824"/>
        <p:guide orient="horz" pos="9536"/>
        <p:guide pos="13484"/>
      </p:guideLst>
    </p:cSldViewPr>
  </p:slideViewPr>
  <p:outlineViewPr>
    <p:cViewPr>
      <p:scale>
        <a:sx n="33" d="100"/>
        <a:sy n="33" d="100"/>
      </p:scale>
      <p:origin x="18" y="0"/>
    </p:cViewPr>
  </p:outlineViewPr>
  <p:notesTextViewPr>
    <p:cViewPr>
      <p:scale>
        <a:sx n="1" d="1"/>
        <a:sy n="1" d="1"/>
      </p:scale>
      <p:origin x="0" y="0"/>
    </p:cViewPr>
  </p:notesTextViewPr>
  <p:notesViewPr>
    <p:cSldViewPr snapToGrid="0" showGuide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F1C0B079-A316-4C9B-B165-DF9EA8325D2C}" type="datetimeFigureOut">
              <a:rPr lang="da-DK" smtClean="0"/>
              <a:t>01-10-2019</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5" name="Pladsholder til dias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6BA0EAE6-B4B6-49B7-9049-B371250BE0F4}" type="slidenum">
              <a:rPr lang="da-DK" smtClean="0"/>
              <a:t>‹#›</a:t>
            </a:fld>
            <a:endParaRPr lang="da-DK"/>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38F28AB8-57D1-494F-9851-055AD867E790}" type="datetimeFigureOut">
              <a:t>01-10-2019</a:t>
            </a:fld>
            <a:endParaRPr lang="da-DK"/>
          </a:p>
        </p:txBody>
      </p:sp>
      <p:sp>
        <p:nvSpPr>
          <p:cNvPr id="4" name="Pladsholder til diasbillede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7" name="Pladsholder til dias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37C7F044-5458-4B2E-BFA0-52AAA1C529D4}" type="slidenum">
              <a:t>‹#›</a:t>
            </a:fld>
            <a:endParaRPr lang="da-DK"/>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70052" rtl="0" eaLnBrk="1" latinLnBrk="0" hangingPunct="1">
      <a:defRPr lang="da-DK" sz="1100" kern="1200">
        <a:solidFill>
          <a:schemeClr val="tx1"/>
        </a:solidFill>
        <a:latin typeface="+mn-lt"/>
        <a:ea typeface="+mn-ea"/>
        <a:cs typeface="+mn-cs"/>
      </a:defRPr>
    </a:lvl1pPr>
    <a:lvl2pPr marL="435026" algn="l" defTabSz="870052" rtl="0" eaLnBrk="1" latinLnBrk="0" hangingPunct="1">
      <a:defRPr lang="da-DK" sz="1100" kern="1200">
        <a:solidFill>
          <a:schemeClr val="tx1"/>
        </a:solidFill>
        <a:latin typeface="+mn-lt"/>
        <a:ea typeface="+mn-ea"/>
        <a:cs typeface="+mn-cs"/>
      </a:defRPr>
    </a:lvl2pPr>
    <a:lvl3pPr marL="870052" algn="l" defTabSz="870052" rtl="0" eaLnBrk="1" latinLnBrk="0" hangingPunct="1">
      <a:defRPr lang="da-DK" sz="1100" kern="1200">
        <a:solidFill>
          <a:schemeClr val="tx1"/>
        </a:solidFill>
        <a:latin typeface="+mn-lt"/>
        <a:ea typeface="+mn-ea"/>
        <a:cs typeface="+mn-cs"/>
      </a:defRPr>
    </a:lvl3pPr>
    <a:lvl4pPr marL="1305077" algn="l" defTabSz="870052" rtl="0" eaLnBrk="1" latinLnBrk="0" hangingPunct="1">
      <a:defRPr lang="da-DK" sz="1100" kern="1200">
        <a:solidFill>
          <a:schemeClr val="tx1"/>
        </a:solidFill>
        <a:latin typeface="+mn-lt"/>
        <a:ea typeface="+mn-ea"/>
        <a:cs typeface="+mn-cs"/>
      </a:defRPr>
    </a:lvl4pPr>
    <a:lvl5pPr marL="1740103" algn="l" defTabSz="870052" rtl="0" eaLnBrk="1" latinLnBrk="0" hangingPunct="1">
      <a:defRPr lang="da-DK" sz="1100" kern="1200">
        <a:solidFill>
          <a:schemeClr val="tx1"/>
        </a:solidFill>
        <a:latin typeface="+mn-lt"/>
        <a:ea typeface="+mn-ea"/>
        <a:cs typeface="+mn-cs"/>
      </a:defRPr>
    </a:lvl5pPr>
    <a:lvl6pPr marL="2175129" algn="l" defTabSz="870052" rtl="0" eaLnBrk="1" latinLnBrk="0" hangingPunct="1">
      <a:defRPr lang="da-DK" sz="1100" kern="1200">
        <a:solidFill>
          <a:schemeClr val="tx1"/>
        </a:solidFill>
        <a:latin typeface="+mn-lt"/>
        <a:ea typeface="+mn-ea"/>
        <a:cs typeface="+mn-cs"/>
      </a:defRPr>
    </a:lvl6pPr>
    <a:lvl7pPr marL="2610155" algn="l" defTabSz="870052" rtl="0" eaLnBrk="1" latinLnBrk="0" hangingPunct="1">
      <a:defRPr lang="da-DK" sz="1100" kern="1200">
        <a:solidFill>
          <a:schemeClr val="tx1"/>
        </a:solidFill>
        <a:latin typeface="+mn-lt"/>
        <a:ea typeface="+mn-ea"/>
        <a:cs typeface="+mn-cs"/>
      </a:defRPr>
    </a:lvl7pPr>
    <a:lvl8pPr marL="3045181" algn="l" defTabSz="870052" rtl="0" eaLnBrk="1" latinLnBrk="0" hangingPunct="1">
      <a:defRPr lang="da-DK" sz="1100" kern="1200">
        <a:solidFill>
          <a:schemeClr val="tx1"/>
        </a:solidFill>
        <a:latin typeface="+mn-lt"/>
        <a:ea typeface="+mn-ea"/>
        <a:cs typeface="+mn-cs"/>
      </a:defRPr>
    </a:lvl8pPr>
    <a:lvl9pPr marL="3480206" algn="l" defTabSz="870052" rtl="0" eaLnBrk="1" latinLnBrk="0" hangingPunct="1">
      <a:defRPr lang="da-DK"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437292558"/>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334140804"/>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575158850"/>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822447005"/>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01-10-2019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a:t>
            </a:fld>
            <a:endParaRPr lang="da-DK" noProof="0" dirty="0"/>
          </a:p>
        </p:txBody>
      </p:sp>
      <p:sp>
        <p:nvSpPr>
          <p:cNvPr id="8" name="Rektangel 7"/>
          <p:cNvSpPr/>
          <p:nvPr userDrawn="1"/>
        </p:nvSpPr>
        <p:spPr bwMode="invGray">
          <a:xfrm>
            <a:off x="0" y="29484721"/>
            <a:ext cx="42811700" cy="1072447"/>
          </a:xfrm>
          <a:prstGeom prst="rect">
            <a:avLst/>
          </a:prstGeom>
          <a:solidFill>
            <a:srgbClr val="D3823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Billed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683988188"/>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01-10-2019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a:t>
            </a:fld>
            <a:endParaRPr lang="da-DK" noProof="0" dirty="0"/>
          </a:p>
        </p:txBody>
      </p:sp>
      <p:sp>
        <p:nvSpPr>
          <p:cNvPr id="8" name="Rektangel 7"/>
          <p:cNvSpPr/>
          <p:nvPr userDrawn="1"/>
        </p:nvSpPr>
        <p:spPr bwMode="invGray">
          <a:xfrm>
            <a:off x="0" y="29484721"/>
            <a:ext cx="42811700" cy="10724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45973464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01-10-2019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a:t>
            </a:fld>
            <a:endParaRPr lang="da-DK" noProof="0" dirty="0"/>
          </a:p>
        </p:txBody>
      </p:sp>
      <p:sp>
        <p:nvSpPr>
          <p:cNvPr id="8" name="Rektangel 7"/>
          <p:cNvSpPr/>
          <p:nvPr userDrawn="1"/>
        </p:nvSpPr>
        <p:spPr bwMode="invGray">
          <a:xfrm>
            <a:off x="0" y="29484721"/>
            <a:ext cx="42811700" cy="1072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4268963024"/>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01-10-2019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a:t>
            </a:fld>
            <a:endParaRPr lang="da-DK" noProof="0" dirty="0"/>
          </a:p>
        </p:txBody>
      </p:sp>
      <p:sp>
        <p:nvSpPr>
          <p:cNvPr id="8" name="Rektangel 7"/>
          <p:cNvSpPr/>
          <p:nvPr userDrawn="1"/>
        </p:nvSpPr>
        <p:spPr bwMode="invGray">
          <a:xfrm>
            <a:off x="0" y="29484721"/>
            <a:ext cx="42811700" cy="10724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3494436303"/>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who.int/news-room/fact-sheets/detail/malaria" TargetMode="Externa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smtClean="0"/>
              <a:t>Gruppe 7;</a:t>
            </a:r>
            <a:r>
              <a:rPr lang="da-DK" dirty="0" smtClean="0"/>
              <a:t> Christopher, Markus, Nichlas, Anders og Teis</a:t>
            </a:r>
            <a:endParaRPr lang="da-DK" dirty="0"/>
          </a:p>
        </p:txBody>
      </p:sp>
      <p:sp>
        <p:nvSpPr>
          <p:cNvPr id="3" name="Pladsholder til tekst 2"/>
          <p:cNvSpPr>
            <a:spLocks noGrp="1"/>
          </p:cNvSpPr>
          <p:nvPr>
            <p:ph type="body" sz="quarter" idx="13"/>
          </p:nvPr>
        </p:nvSpPr>
        <p:spPr/>
        <p:txBody>
          <a:bodyPr/>
          <a:lstStyle/>
          <a:p>
            <a:r>
              <a:rPr lang="da-DK" dirty="0"/>
              <a:t>Introduktion</a:t>
            </a:r>
          </a:p>
        </p:txBody>
      </p:sp>
      <p:sp>
        <p:nvSpPr>
          <p:cNvPr id="4" name="Pladsholder til indhold 3"/>
          <p:cNvSpPr>
            <a:spLocks noGrp="1"/>
          </p:cNvSpPr>
          <p:nvPr>
            <p:ph sz="quarter" idx="24"/>
          </p:nvPr>
        </p:nvSpPr>
        <p:spPr>
          <a:xfrm>
            <a:off x="1080000" y="6503563"/>
            <a:ext cx="12486746" cy="5749397"/>
          </a:xfrm>
        </p:spPr>
        <p:txBody>
          <a:bodyPr/>
          <a:lstStyle/>
          <a:p>
            <a:r>
              <a:rPr lang="da-DK" dirty="0"/>
              <a:t>Sundhed er meget vigtigt for mennesket. Faktisk så vigtigt at den kendte psykolog Abraham </a:t>
            </a:r>
            <a:r>
              <a:rPr lang="da-DK" dirty="0" err="1"/>
              <a:t>Maslow</a:t>
            </a:r>
            <a:r>
              <a:rPr lang="da-DK" dirty="0"/>
              <a:t> satte det på andet trin i hans behovspyramide. Det forholder sig desværre sådan at der er steder i verden hvor folk ikke har adgang til den samme høje standard af sundhed som vi har i Norden. I Afrika dør mange millioner om året af sygdomme som malaria, tuberkulose, hepatitis og AIDS. Andre steder i verden dør folk af trafikuheld og stofmisbrug. Folk dør overalt af ting som måske kunne afhjælpes gennem oplysning eller medicin. </a:t>
            </a:r>
            <a:br>
              <a:rPr lang="da-DK" dirty="0"/>
            </a:br>
            <a:r>
              <a:rPr lang="da-DK" dirty="0"/>
              <a:t>Derfor blev der på FN topmødet i New York den 25. september 2015 vedtaget 17 verdensmål, hvoraf nummer 3 var målet om Sundhed og Trivsel. I dette mål vedtoges det at landene i FN skal hjælpe hinanden indbyrdes så vi inden 2030, på forskellige delmål, kan have forbedret sundheden og trivslen i verdenen.</a:t>
            </a:r>
          </a:p>
          <a:p>
            <a:endParaRPr lang="da-DK" dirty="0"/>
          </a:p>
        </p:txBody>
      </p:sp>
      <p:sp>
        <p:nvSpPr>
          <p:cNvPr id="6" name="Pladsholder til tekst 5"/>
          <p:cNvSpPr>
            <a:spLocks noGrp="1"/>
          </p:cNvSpPr>
          <p:nvPr>
            <p:ph type="body" sz="quarter" idx="37"/>
          </p:nvPr>
        </p:nvSpPr>
        <p:spPr>
          <a:xfrm>
            <a:off x="1114888" y="12366537"/>
            <a:ext cx="12486746" cy="1121304"/>
          </a:xfrm>
        </p:spPr>
        <p:txBody>
          <a:bodyPr/>
          <a:lstStyle/>
          <a:p>
            <a:r>
              <a:rPr lang="da-DK" dirty="0" smtClean="0"/>
              <a:t>Udgangspunkt</a:t>
            </a:r>
            <a:endParaRPr lang="da-DK" dirty="0"/>
          </a:p>
        </p:txBody>
      </p:sp>
      <p:sp>
        <p:nvSpPr>
          <p:cNvPr id="7" name="Pladsholder til tekst 6"/>
          <p:cNvSpPr>
            <a:spLocks noGrp="1"/>
          </p:cNvSpPr>
          <p:nvPr>
            <p:ph type="body" sz="quarter" idx="39"/>
          </p:nvPr>
        </p:nvSpPr>
        <p:spPr/>
        <p:txBody>
          <a:bodyPr/>
          <a:lstStyle/>
          <a:p>
            <a:r>
              <a:rPr lang="da-DK" dirty="0"/>
              <a:t>Problemformulering</a:t>
            </a:r>
          </a:p>
        </p:txBody>
      </p:sp>
      <p:sp>
        <p:nvSpPr>
          <p:cNvPr id="8" name="Pladsholder til tekst 7"/>
          <p:cNvSpPr>
            <a:spLocks noGrp="1"/>
          </p:cNvSpPr>
          <p:nvPr>
            <p:ph type="body" sz="quarter" idx="40"/>
          </p:nvPr>
        </p:nvSpPr>
        <p:spPr>
          <a:xfrm>
            <a:off x="15120000" y="17520093"/>
            <a:ext cx="12486746" cy="1121304"/>
          </a:xfrm>
        </p:spPr>
        <p:txBody>
          <a:bodyPr/>
          <a:lstStyle/>
          <a:p>
            <a:r>
              <a:rPr lang="da-DK" dirty="0"/>
              <a:t>Underspørgsmål</a:t>
            </a:r>
          </a:p>
        </p:txBody>
      </p:sp>
      <p:sp>
        <p:nvSpPr>
          <p:cNvPr id="9" name="Pladsholder til tekst 8"/>
          <p:cNvSpPr>
            <a:spLocks noGrp="1"/>
          </p:cNvSpPr>
          <p:nvPr>
            <p:ph type="body" sz="quarter" idx="41"/>
          </p:nvPr>
        </p:nvSpPr>
        <p:spPr>
          <a:xfrm>
            <a:off x="29160000" y="20202637"/>
            <a:ext cx="12486746" cy="1121304"/>
          </a:xfrm>
        </p:spPr>
        <p:txBody>
          <a:bodyPr/>
          <a:lstStyle/>
          <a:p>
            <a:r>
              <a:rPr lang="da-DK" dirty="0"/>
              <a:t>tidsplan</a:t>
            </a:r>
          </a:p>
        </p:txBody>
      </p:sp>
      <p:sp>
        <p:nvSpPr>
          <p:cNvPr id="10" name="Pladsholder til tekst 9"/>
          <p:cNvSpPr>
            <a:spLocks noGrp="1"/>
          </p:cNvSpPr>
          <p:nvPr>
            <p:ph type="body" sz="quarter" idx="42"/>
          </p:nvPr>
        </p:nvSpPr>
        <p:spPr/>
        <p:txBody>
          <a:bodyPr/>
          <a:lstStyle/>
          <a:p>
            <a:r>
              <a:rPr lang="da-DK" dirty="0"/>
              <a:t>Metode</a:t>
            </a:r>
          </a:p>
        </p:txBody>
      </p:sp>
      <p:sp>
        <p:nvSpPr>
          <p:cNvPr id="11" name="Pladsholder til indhold 10"/>
          <p:cNvSpPr>
            <a:spLocks noGrp="1"/>
          </p:cNvSpPr>
          <p:nvPr>
            <p:ph sz="quarter" idx="45"/>
          </p:nvPr>
        </p:nvSpPr>
        <p:spPr>
          <a:xfrm>
            <a:off x="1080000" y="13527524"/>
            <a:ext cx="12486746" cy="3328863"/>
          </a:xfrm>
        </p:spPr>
        <p:txBody>
          <a:bodyPr/>
          <a:lstStyle/>
          <a:p>
            <a:r>
              <a:rPr lang="da-DK" dirty="0"/>
              <a:t>Udgangspunktet for projektet er, at der skal arbejdes problemorienteret og problemet skal findes i et af FN’s 17 verdensmål. Derudover skal projektets produkt være et spil der har til hensigt at hjælpe mod en løsning af det valgte verdensmål, det være sig igennem en reel løsning eller oplysning om problemet. Spillet skal udvikles i et objektorienteret programmeringssprog. Til løsningen er der udleveret kildekode til Adventure spillet </a:t>
            </a:r>
            <a:r>
              <a:rPr lang="da-DK" i="1" dirty="0"/>
              <a:t>World of </a:t>
            </a:r>
            <a:r>
              <a:rPr lang="da-DK" i="1" dirty="0" err="1"/>
              <a:t>Zuul</a:t>
            </a:r>
            <a:r>
              <a:rPr lang="da-DK" dirty="0"/>
              <a:t>, som skal benyttes som base for spillet.</a:t>
            </a:r>
          </a:p>
          <a:p>
            <a:endParaRPr lang="da-DK" dirty="0"/>
          </a:p>
        </p:txBody>
      </p:sp>
      <p:sp>
        <p:nvSpPr>
          <p:cNvPr id="13" name="Pladsholder til tekst 12"/>
          <p:cNvSpPr>
            <a:spLocks noGrp="1"/>
          </p:cNvSpPr>
          <p:nvPr>
            <p:ph type="body" sz="quarter" idx="49"/>
          </p:nvPr>
        </p:nvSpPr>
        <p:spPr>
          <a:xfrm>
            <a:off x="971550" y="16914869"/>
            <a:ext cx="12486746" cy="1121304"/>
          </a:xfrm>
        </p:spPr>
        <p:txBody>
          <a:bodyPr/>
          <a:lstStyle/>
          <a:p>
            <a:r>
              <a:rPr lang="da-DK" dirty="0" smtClean="0"/>
              <a:t>Problemanalyse</a:t>
            </a:r>
            <a:endParaRPr lang="da-DK" dirty="0"/>
          </a:p>
        </p:txBody>
      </p:sp>
      <p:sp>
        <p:nvSpPr>
          <p:cNvPr id="14" name="Pladsholder til indhold 13"/>
          <p:cNvSpPr>
            <a:spLocks noGrp="1"/>
          </p:cNvSpPr>
          <p:nvPr>
            <p:ph sz="quarter" idx="51"/>
          </p:nvPr>
        </p:nvSpPr>
        <p:spPr>
          <a:xfrm>
            <a:off x="15120000" y="6543247"/>
            <a:ext cx="12486746" cy="4354480"/>
          </a:xfrm>
        </p:spPr>
        <p:txBody>
          <a:bodyPr/>
          <a:lstStyle/>
          <a:p>
            <a:r>
              <a:rPr lang="da-DK" dirty="0"/>
              <a:t>Vores måde at belyse problemstillingen, der er diskuteret i problemanalysen vil være gennem udviklingen af et spil. Vi vil med spillet opnå at tiltrække opmærksomhed og sekundært informere om problemet, og hvordan det bekæmpes</a:t>
            </a:r>
            <a:r>
              <a:rPr lang="da-DK" dirty="0" smtClean="0"/>
              <a:t>.</a:t>
            </a:r>
          </a:p>
          <a:p>
            <a:endParaRPr lang="da-DK" dirty="0"/>
          </a:p>
          <a:p>
            <a:r>
              <a:rPr lang="da-DK" sz="2800" b="1" dirty="0" smtClean="0"/>
              <a:t>Hvordan </a:t>
            </a:r>
            <a:r>
              <a:rPr lang="da-DK" sz="2800" b="1" dirty="0"/>
              <a:t>kan vi via et computerspil tilegne spilleren viden om kampen imod sygdommene; hepatitis, tuberkulose, AIDS og malaria, som hvert år dræber millioner af mennesker i udviklingslande?</a:t>
            </a:r>
          </a:p>
          <a:p>
            <a:endParaRPr lang="da-DK" dirty="0"/>
          </a:p>
        </p:txBody>
      </p:sp>
      <p:sp>
        <p:nvSpPr>
          <p:cNvPr id="15" name="Pladsholder til indhold 14"/>
          <p:cNvSpPr>
            <a:spLocks noGrp="1"/>
          </p:cNvSpPr>
          <p:nvPr>
            <p:ph sz="quarter" idx="52"/>
          </p:nvPr>
        </p:nvSpPr>
        <p:spPr>
          <a:xfrm>
            <a:off x="29160000" y="6543248"/>
            <a:ext cx="12486746" cy="5366632"/>
          </a:xfrm>
        </p:spPr>
        <p:txBody>
          <a:bodyPr/>
          <a:lstStyle/>
          <a:p>
            <a:r>
              <a:rPr lang="da-DK" dirty="0" smtClean="0"/>
              <a:t>Mauris </a:t>
            </a:r>
            <a:r>
              <a:rPr lang="da-DK" dirty="0" err="1" smtClean="0"/>
              <a:t>rutrum</a:t>
            </a:r>
            <a:r>
              <a:rPr lang="da-DK" dirty="0" smtClean="0"/>
              <a:t> </a:t>
            </a:r>
            <a:r>
              <a:rPr lang="da-DK" dirty="0" err="1" smtClean="0"/>
              <a:t>varius</a:t>
            </a:r>
            <a:r>
              <a:rPr lang="da-DK" dirty="0" smtClean="0"/>
              <a:t> </a:t>
            </a:r>
            <a:r>
              <a:rPr lang="da-DK" dirty="0" err="1" smtClean="0"/>
              <a:t>nisl</a:t>
            </a:r>
            <a:r>
              <a:rPr lang="da-DK" dirty="0" smtClean="0"/>
              <a:t> at </a:t>
            </a:r>
            <a:r>
              <a:rPr lang="da-DK" dirty="0" err="1" smtClean="0"/>
              <a:t>cursus</a:t>
            </a:r>
            <a:r>
              <a:rPr lang="da-DK" dirty="0" smtClean="0"/>
              <a:t>. </a:t>
            </a:r>
            <a:r>
              <a:rPr lang="da-DK" dirty="0" err="1" smtClean="0"/>
              <a:t>Phasellus</a:t>
            </a:r>
            <a:r>
              <a:rPr lang="da-DK" dirty="0" smtClean="0"/>
              <a:t> </a:t>
            </a:r>
            <a:r>
              <a:rPr lang="da-DK" dirty="0" err="1" smtClean="0"/>
              <a:t>feugiat</a:t>
            </a:r>
            <a:r>
              <a:rPr lang="da-DK" dirty="0" smtClean="0"/>
              <a:t> </a:t>
            </a:r>
            <a:r>
              <a:rPr lang="da-DK" dirty="0" err="1" smtClean="0"/>
              <a:t>dapibus</a:t>
            </a:r>
            <a:r>
              <a:rPr lang="da-DK" dirty="0" smtClean="0"/>
              <a:t> </a:t>
            </a:r>
            <a:r>
              <a:rPr lang="da-DK" dirty="0" err="1" smtClean="0"/>
              <a:t>magna</a:t>
            </a:r>
            <a:r>
              <a:rPr lang="da-DK" dirty="0" smtClean="0"/>
              <a:t>. </a:t>
            </a:r>
            <a:r>
              <a:rPr lang="da-DK" dirty="0" err="1" smtClean="0"/>
              <a:t>Donec</a:t>
            </a:r>
            <a:r>
              <a:rPr lang="da-DK" dirty="0" smtClean="0"/>
              <a:t> </a:t>
            </a:r>
            <a:r>
              <a:rPr lang="da-DK" dirty="0" err="1" smtClean="0"/>
              <a:t>condimentum</a:t>
            </a:r>
            <a:r>
              <a:rPr lang="da-DK" dirty="0" smtClean="0"/>
              <a:t> </a:t>
            </a:r>
            <a:r>
              <a:rPr lang="da-DK" dirty="0" err="1" smtClean="0"/>
              <a:t>vestibulum</a:t>
            </a:r>
            <a:r>
              <a:rPr lang="da-DK" dirty="0" smtClean="0"/>
              <a:t> </a:t>
            </a:r>
            <a:r>
              <a:rPr lang="da-DK" dirty="0" err="1" smtClean="0"/>
              <a:t>elit</a:t>
            </a:r>
            <a:r>
              <a:rPr lang="da-DK" dirty="0" smtClean="0"/>
              <a:t> ac </a:t>
            </a:r>
            <a:r>
              <a:rPr lang="da-DK" dirty="0" err="1" smtClean="0"/>
              <a:t>porta</a:t>
            </a:r>
            <a:r>
              <a:rPr lang="da-DK" dirty="0" smtClean="0"/>
              <a:t>. </a:t>
            </a:r>
            <a:r>
              <a:rPr lang="da-DK" dirty="0" err="1" smtClean="0"/>
              <a:t>Proin</a:t>
            </a:r>
            <a:r>
              <a:rPr lang="da-DK" dirty="0" smtClean="0"/>
              <a:t> </a:t>
            </a:r>
            <a:r>
              <a:rPr lang="da-DK" dirty="0" err="1" smtClean="0"/>
              <a:t>ut</a:t>
            </a:r>
            <a:r>
              <a:rPr lang="da-DK" dirty="0" smtClean="0"/>
              <a:t> </a:t>
            </a:r>
            <a:r>
              <a:rPr lang="da-DK" dirty="0" err="1" smtClean="0"/>
              <a:t>felis</a:t>
            </a:r>
            <a:r>
              <a:rPr lang="da-DK" dirty="0" smtClean="0"/>
              <a:t> a </a:t>
            </a:r>
            <a:r>
              <a:rPr lang="da-DK" dirty="0" err="1" smtClean="0"/>
              <a:t>massa</a:t>
            </a:r>
            <a:r>
              <a:rPr lang="da-DK" dirty="0" smtClean="0"/>
              <a:t> </a:t>
            </a:r>
            <a:r>
              <a:rPr lang="da-DK" dirty="0" err="1" smtClean="0"/>
              <a:t>pretium</a:t>
            </a:r>
            <a:r>
              <a:rPr lang="da-DK" dirty="0" smtClean="0"/>
              <a:t> </a:t>
            </a:r>
            <a:r>
              <a:rPr lang="da-DK" dirty="0" err="1" smtClean="0"/>
              <a:t>aliquam</a:t>
            </a:r>
            <a:r>
              <a:rPr lang="da-DK" dirty="0" smtClean="0"/>
              <a:t> ac in </a:t>
            </a:r>
            <a:r>
              <a:rPr lang="da-DK" dirty="0" err="1" smtClean="0"/>
              <a:t>nunc</a:t>
            </a:r>
            <a:r>
              <a:rPr lang="da-DK" dirty="0" smtClean="0"/>
              <a:t>. </a:t>
            </a:r>
            <a:r>
              <a:rPr lang="da-DK" dirty="0" err="1" smtClean="0"/>
              <a:t>Nulla</a:t>
            </a:r>
            <a:r>
              <a:rPr lang="da-DK" dirty="0" smtClean="0"/>
              <a:t> </a:t>
            </a:r>
            <a:r>
              <a:rPr lang="da-DK" dirty="0" err="1" smtClean="0"/>
              <a:t>imperdiet</a:t>
            </a:r>
            <a:r>
              <a:rPr lang="da-DK" dirty="0" smtClean="0"/>
              <a:t> </a:t>
            </a:r>
            <a:r>
              <a:rPr lang="da-DK" dirty="0" err="1" smtClean="0"/>
              <a:t>commodo</a:t>
            </a:r>
            <a:r>
              <a:rPr lang="da-DK" dirty="0" smtClean="0"/>
              <a:t> </a:t>
            </a:r>
            <a:r>
              <a:rPr lang="da-DK" dirty="0" err="1" smtClean="0"/>
              <a:t>lorem</a:t>
            </a:r>
            <a:r>
              <a:rPr lang="da-DK" dirty="0" smtClean="0"/>
              <a:t> vel </a:t>
            </a:r>
            <a:r>
              <a:rPr lang="da-DK" dirty="0" err="1" smtClean="0"/>
              <a:t>varius</a:t>
            </a:r>
            <a:r>
              <a:rPr lang="da-DK" dirty="0" smtClean="0"/>
              <a:t>. </a:t>
            </a:r>
            <a:r>
              <a:rPr lang="da-DK" dirty="0" err="1" smtClean="0"/>
              <a:t>Praesent</a:t>
            </a:r>
            <a:r>
              <a:rPr lang="da-DK" dirty="0" smtClean="0"/>
              <a:t> </a:t>
            </a:r>
            <a:r>
              <a:rPr lang="da-DK" dirty="0" err="1" smtClean="0"/>
              <a:t>dui</a:t>
            </a:r>
            <a:r>
              <a:rPr lang="da-DK" dirty="0" smtClean="0"/>
              <a:t> </a:t>
            </a:r>
            <a:r>
              <a:rPr lang="da-DK" dirty="0" err="1" smtClean="0"/>
              <a:t>elit</a:t>
            </a:r>
            <a:r>
              <a:rPr lang="da-DK" dirty="0" smtClean="0"/>
              <a:t>, </a:t>
            </a:r>
            <a:r>
              <a:rPr lang="da-DK" dirty="0" err="1" smtClean="0"/>
              <a:t>mollis</a:t>
            </a:r>
            <a:r>
              <a:rPr lang="da-DK" dirty="0" smtClean="0"/>
              <a:t> in </a:t>
            </a:r>
            <a:r>
              <a:rPr lang="da-DK" dirty="0" err="1" smtClean="0"/>
              <a:t>orci</a:t>
            </a:r>
            <a:r>
              <a:rPr lang="da-DK" dirty="0" smtClean="0"/>
              <a:t> </a:t>
            </a:r>
            <a:r>
              <a:rPr lang="da-DK" dirty="0" err="1" smtClean="0"/>
              <a:t>quis</a:t>
            </a:r>
            <a:r>
              <a:rPr lang="da-DK" dirty="0" smtClean="0"/>
              <a:t>, </a:t>
            </a:r>
            <a:r>
              <a:rPr lang="da-DK" dirty="0" err="1" smtClean="0"/>
              <a:t>malesuada</a:t>
            </a:r>
            <a:r>
              <a:rPr lang="da-DK" dirty="0" smtClean="0"/>
              <a:t> </a:t>
            </a:r>
            <a:r>
              <a:rPr lang="da-DK" dirty="0" err="1" smtClean="0"/>
              <a:t>tempor</a:t>
            </a:r>
            <a:r>
              <a:rPr lang="da-DK" dirty="0" smtClean="0"/>
              <a:t> ex. </a:t>
            </a:r>
            <a:r>
              <a:rPr lang="da-DK" dirty="0" err="1" smtClean="0"/>
              <a:t>Aliquam</a:t>
            </a:r>
            <a:r>
              <a:rPr lang="da-DK" dirty="0" smtClean="0"/>
              <a:t> non </a:t>
            </a:r>
            <a:r>
              <a:rPr lang="da-DK" dirty="0" err="1" smtClean="0"/>
              <a:t>molestie</a:t>
            </a:r>
            <a:r>
              <a:rPr lang="da-DK" dirty="0" smtClean="0"/>
              <a:t> </a:t>
            </a:r>
            <a:r>
              <a:rPr lang="da-DK" dirty="0" err="1" smtClean="0"/>
              <a:t>magna</a:t>
            </a:r>
            <a:r>
              <a:rPr lang="da-DK" dirty="0" smtClean="0"/>
              <a:t>. Class </a:t>
            </a:r>
            <a:r>
              <a:rPr lang="da-DK" dirty="0" err="1" smtClean="0"/>
              <a:t>aptent</a:t>
            </a:r>
            <a:r>
              <a:rPr lang="da-DK" dirty="0" smtClean="0"/>
              <a:t> </a:t>
            </a:r>
            <a:r>
              <a:rPr lang="da-DK" dirty="0" err="1" smtClean="0"/>
              <a:t>taciti</a:t>
            </a:r>
            <a:r>
              <a:rPr lang="da-DK" dirty="0" smtClean="0"/>
              <a:t> </a:t>
            </a:r>
            <a:r>
              <a:rPr lang="da-DK" dirty="0" err="1" smtClean="0"/>
              <a:t>sociosqu</a:t>
            </a:r>
            <a:r>
              <a:rPr lang="da-DK" dirty="0" smtClean="0"/>
              <a:t> ad </a:t>
            </a:r>
            <a:r>
              <a:rPr lang="da-DK" dirty="0" err="1" smtClean="0"/>
              <a:t>litora</a:t>
            </a:r>
            <a:r>
              <a:rPr lang="da-DK" dirty="0" smtClean="0"/>
              <a:t> </a:t>
            </a:r>
            <a:r>
              <a:rPr lang="da-DK" dirty="0" err="1" smtClean="0"/>
              <a:t>torquent</a:t>
            </a:r>
            <a:r>
              <a:rPr lang="da-DK" dirty="0" smtClean="0"/>
              <a:t> per </a:t>
            </a:r>
            <a:r>
              <a:rPr lang="da-DK" dirty="0" err="1" smtClean="0"/>
              <a:t>conubia</a:t>
            </a:r>
            <a:r>
              <a:rPr lang="da-DK" dirty="0" smtClean="0"/>
              <a:t> </a:t>
            </a:r>
            <a:r>
              <a:rPr lang="da-DK" dirty="0" err="1" smtClean="0"/>
              <a:t>nostra</a:t>
            </a:r>
            <a:r>
              <a:rPr lang="da-DK" dirty="0" smtClean="0"/>
              <a:t>, per </a:t>
            </a:r>
            <a:r>
              <a:rPr lang="da-DK" dirty="0" err="1" smtClean="0"/>
              <a:t>inceptos</a:t>
            </a:r>
            <a:r>
              <a:rPr lang="da-DK" dirty="0" smtClean="0"/>
              <a:t> </a:t>
            </a:r>
            <a:r>
              <a:rPr lang="da-DK" dirty="0" err="1" smtClean="0"/>
              <a:t>himenaeos</a:t>
            </a:r>
            <a:r>
              <a:rPr lang="da-DK" dirty="0" smtClean="0"/>
              <a:t>. </a:t>
            </a:r>
            <a:r>
              <a:rPr lang="da-DK" dirty="0" err="1" smtClean="0"/>
              <a:t>Sed</a:t>
            </a:r>
            <a:r>
              <a:rPr lang="da-DK" dirty="0" smtClean="0"/>
              <a:t> </a:t>
            </a:r>
            <a:r>
              <a:rPr lang="da-DK" dirty="0" err="1" smtClean="0"/>
              <a:t>sed</a:t>
            </a:r>
            <a:r>
              <a:rPr lang="da-DK" dirty="0" smtClean="0"/>
              <a:t> </a:t>
            </a:r>
            <a:r>
              <a:rPr lang="da-DK" dirty="0" err="1" smtClean="0"/>
              <a:t>nibh</a:t>
            </a:r>
            <a:r>
              <a:rPr lang="da-DK" dirty="0" smtClean="0"/>
              <a:t> </a:t>
            </a:r>
            <a:r>
              <a:rPr lang="da-DK" dirty="0" err="1" smtClean="0"/>
              <a:t>quis</a:t>
            </a:r>
            <a:r>
              <a:rPr lang="da-DK" dirty="0" smtClean="0"/>
              <a:t> </a:t>
            </a:r>
            <a:r>
              <a:rPr lang="da-DK" dirty="0" err="1" smtClean="0"/>
              <a:t>neque</a:t>
            </a:r>
            <a:r>
              <a:rPr lang="da-DK" dirty="0" smtClean="0"/>
              <a:t> </a:t>
            </a:r>
            <a:r>
              <a:rPr lang="da-DK" dirty="0" err="1" smtClean="0"/>
              <a:t>consectetur</a:t>
            </a:r>
            <a:r>
              <a:rPr lang="da-DK" dirty="0" smtClean="0"/>
              <a:t> </a:t>
            </a:r>
            <a:r>
              <a:rPr lang="da-DK" dirty="0" err="1" smtClean="0"/>
              <a:t>faucibus</a:t>
            </a:r>
            <a:r>
              <a:rPr lang="da-DK" dirty="0" smtClean="0"/>
              <a:t>. </a:t>
            </a:r>
          </a:p>
          <a:p>
            <a:r>
              <a:rPr lang="da-DK" dirty="0" smtClean="0"/>
              <a:t>Mauris </a:t>
            </a:r>
            <a:r>
              <a:rPr lang="da-DK" dirty="0" err="1" smtClean="0"/>
              <a:t>rutrum</a:t>
            </a:r>
            <a:r>
              <a:rPr lang="da-DK" dirty="0" smtClean="0"/>
              <a:t> </a:t>
            </a:r>
            <a:r>
              <a:rPr lang="da-DK" dirty="0" err="1" smtClean="0"/>
              <a:t>varius</a:t>
            </a:r>
            <a:r>
              <a:rPr lang="da-DK" dirty="0" smtClean="0"/>
              <a:t> </a:t>
            </a:r>
            <a:r>
              <a:rPr lang="da-DK" dirty="0" err="1" smtClean="0"/>
              <a:t>nisl</a:t>
            </a:r>
            <a:r>
              <a:rPr lang="da-DK" dirty="0" smtClean="0"/>
              <a:t> at </a:t>
            </a:r>
            <a:r>
              <a:rPr lang="da-DK" dirty="0" err="1" smtClean="0"/>
              <a:t>cursus</a:t>
            </a:r>
            <a:r>
              <a:rPr lang="da-DK" dirty="0" smtClean="0"/>
              <a:t>. </a:t>
            </a:r>
            <a:r>
              <a:rPr lang="da-DK" dirty="0" err="1" smtClean="0"/>
              <a:t>Phasellus</a:t>
            </a:r>
            <a:r>
              <a:rPr lang="da-DK" dirty="0" smtClean="0"/>
              <a:t> </a:t>
            </a:r>
            <a:r>
              <a:rPr lang="da-DK" dirty="0" err="1" smtClean="0"/>
              <a:t>feugiat</a:t>
            </a:r>
            <a:r>
              <a:rPr lang="da-DK" dirty="0" smtClean="0"/>
              <a:t> </a:t>
            </a:r>
            <a:r>
              <a:rPr lang="da-DK" dirty="0" err="1" smtClean="0"/>
              <a:t>dapibus</a:t>
            </a:r>
            <a:r>
              <a:rPr lang="da-DK" dirty="0" smtClean="0"/>
              <a:t> </a:t>
            </a:r>
            <a:r>
              <a:rPr lang="da-DK" dirty="0" err="1" smtClean="0"/>
              <a:t>magna</a:t>
            </a:r>
            <a:r>
              <a:rPr lang="da-DK" dirty="0" smtClean="0"/>
              <a:t>. </a:t>
            </a:r>
            <a:r>
              <a:rPr lang="da-DK" dirty="0" err="1" smtClean="0"/>
              <a:t>Donec</a:t>
            </a:r>
            <a:r>
              <a:rPr lang="da-DK" dirty="0" smtClean="0"/>
              <a:t> </a:t>
            </a:r>
            <a:r>
              <a:rPr lang="da-DK" dirty="0" err="1" smtClean="0"/>
              <a:t>condimentum</a:t>
            </a:r>
            <a:r>
              <a:rPr lang="da-DK" dirty="0" smtClean="0"/>
              <a:t> </a:t>
            </a:r>
            <a:r>
              <a:rPr lang="da-DK" dirty="0" err="1" smtClean="0"/>
              <a:t>vestibulum</a:t>
            </a:r>
            <a:r>
              <a:rPr lang="da-DK" dirty="0" smtClean="0"/>
              <a:t> </a:t>
            </a:r>
            <a:r>
              <a:rPr lang="da-DK" dirty="0" err="1" smtClean="0"/>
              <a:t>elit</a:t>
            </a:r>
            <a:r>
              <a:rPr lang="da-DK" dirty="0" smtClean="0"/>
              <a:t> ac </a:t>
            </a:r>
            <a:r>
              <a:rPr lang="da-DK" dirty="0" err="1" smtClean="0"/>
              <a:t>porta</a:t>
            </a:r>
            <a:r>
              <a:rPr lang="da-DK" dirty="0" smtClean="0"/>
              <a:t>. </a:t>
            </a:r>
            <a:r>
              <a:rPr lang="da-DK" dirty="0" err="1" smtClean="0"/>
              <a:t>Proin</a:t>
            </a:r>
            <a:r>
              <a:rPr lang="da-DK" dirty="0" smtClean="0"/>
              <a:t> </a:t>
            </a:r>
            <a:r>
              <a:rPr lang="da-DK" dirty="0" err="1" smtClean="0"/>
              <a:t>ut</a:t>
            </a:r>
            <a:r>
              <a:rPr lang="da-DK" dirty="0" smtClean="0"/>
              <a:t> </a:t>
            </a:r>
            <a:r>
              <a:rPr lang="da-DK" dirty="0" err="1" smtClean="0"/>
              <a:t>felis</a:t>
            </a:r>
            <a:r>
              <a:rPr lang="da-DK" dirty="0" smtClean="0"/>
              <a:t> a </a:t>
            </a:r>
            <a:r>
              <a:rPr lang="da-DK" dirty="0" err="1" smtClean="0"/>
              <a:t>massa</a:t>
            </a:r>
            <a:r>
              <a:rPr lang="da-DK" dirty="0" smtClean="0"/>
              <a:t> </a:t>
            </a:r>
            <a:r>
              <a:rPr lang="da-DK" dirty="0" err="1" smtClean="0"/>
              <a:t>pretium</a:t>
            </a:r>
            <a:r>
              <a:rPr lang="da-DK" dirty="0" smtClean="0"/>
              <a:t> </a:t>
            </a:r>
            <a:r>
              <a:rPr lang="da-DK" dirty="0" err="1" smtClean="0"/>
              <a:t>aliquam</a:t>
            </a:r>
            <a:r>
              <a:rPr lang="da-DK" dirty="0" smtClean="0"/>
              <a:t> ac in </a:t>
            </a:r>
            <a:r>
              <a:rPr lang="da-DK" dirty="0" err="1" smtClean="0"/>
              <a:t>nunc</a:t>
            </a:r>
            <a:r>
              <a:rPr lang="da-DK" dirty="0" smtClean="0"/>
              <a:t>. </a:t>
            </a:r>
            <a:r>
              <a:rPr lang="da-DK" dirty="0" err="1" smtClean="0"/>
              <a:t>Nulla</a:t>
            </a:r>
            <a:r>
              <a:rPr lang="da-DK" dirty="0" smtClean="0"/>
              <a:t> </a:t>
            </a:r>
            <a:r>
              <a:rPr lang="da-DK" dirty="0" err="1" smtClean="0"/>
              <a:t>imperdiet</a:t>
            </a:r>
            <a:r>
              <a:rPr lang="da-DK" dirty="0" smtClean="0"/>
              <a:t> </a:t>
            </a:r>
            <a:r>
              <a:rPr lang="da-DK" dirty="0" err="1" smtClean="0"/>
              <a:t>commodo</a:t>
            </a:r>
            <a:r>
              <a:rPr lang="da-DK" dirty="0" smtClean="0"/>
              <a:t> </a:t>
            </a:r>
            <a:r>
              <a:rPr lang="da-DK" dirty="0" err="1" smtClean="0"/>
              <a:t>lorem</a:t>
            </a:r>
            <a:r>
              <a:rPr lang="da-DK" dirty="0" smtClean="0"/>
              <a:t> vel </a:t>
            </a:r>
            <a:r>
              <a:rPr lang="da-DK" dirty="0" err="1" smtClean="0"/>
              <a:t>varius</a:t>
            </a:r>
            <a:r>
              <a:rPr lang="da-DK" dirty="0" smtClean="0"/>
              <a:t>. </a:t>
            </a:r>
            <a:r>
              <a:rPr lang="da-DK" dirty="0" err="1" smtClean="0"/>
              <a:t>Praesent</a:t>
            </a:r>
            <a:r>
              <a:rPr lang="da-DK" dirty="0" smtClean="0"/>
              <a:t> </a:t>
            </a:r>
            <a:r>
              <a:rPr lang="da-DK" dirty="0" err="1" smtClean="0"/>
              <a:t>dui</a:t>
            </a:r>
            <a:r>
              <a:rPr lang="da-DK" dirty="0" smtClean="0"/>
              <a:t> </a:t>
            </a:r>
            <a:r>
              <a:rPr lang="da-DK" dirty="0" err="1" smtClean="0"/>
              <a:t>elit</a:t>
            </a:r>
            <a:r>
              <a:rPr lang="da-DK" dirty="0" smtClean="0"/>
              <a:t>, </a:t>
            </a:r>
            <a:r>
              <a:rPr lang="da-DK" dirty="0" err="1" smtClean="0"/>
              <a:t>mollis</a:t>
            </a:r>
            <a:r>
              <a:rPr lang="da-DK" dirty="0" smtClean="0"/>
              <a:t> in </a:t>
            </a:r>
            <a:r>
              <a:rPr lang="da-DK" dirty="0" err="1" smtClean="0"/>
              <a:t>orci</a:t>
            </a:r>
            <a:r>
              <a:rPr lang="da-DK" dirty="0" smtClean="0"/>
              <a:t> </a:t>
            </a:r>
            <a:r>
              <a:rPr lang="da-DK" dirty="0" err="1" smtClean="0"/>
              <a:t>quis</a:t>
            </a:r>
            <a:r>
              <a:rPr lang="da-DK" dirty="0" smtClean="0"/>
              <a:t>, </a:t>
            </a:r>
            <a:r>
              <a:rPr lang="da-DK" dirty="0" err="1" smtClean="0"/>
              <a:t>malesuada</a:t>
            </a:r>
            <a:r>
              <a:rPr lang="da-DK" dirty="0" smtClean="0"/>
              <a:t> </a:t>
            </a:r>
            <a:r>
              <a:rPr lang="da-DK" dirty="0" err="1" smtClean="0"/>
              <a:t>tempor</a:t>
            </a:r>
            <a:r>
              <a:rPr lang="da-DK" dirty="0" smtClean="0"/>
              <a:t> ex. </a:t>
            </a:r>
            <a:r>
              <a:rPr lang="da-DK" dirty="0" err="1" smtClean="0"/>
              <a:t>Aliquam</a:t>
            </a:r>
            <a:r>
              <a:rPr lang="da-DK" dirty="0" smtClean="0"/>
              <a:t> non </a:t>
            </a:r>
            <a:r>
              <a:rPr lang="da-DK" dirty="0" err="1" smtClean="0"/>
              <a:t>molestie</a:t>
            </a:r>
            <a:r>
              <a:rPr lang="da-DK" dirty="0" smtClean="0"/>
              <a:t> </a:t>
            </a:r>
            <a:r>
              <a:rPr lang="da-DK" dirty="0" err="1" smtClean="0"/>
              <a:t>magna</a:t>
            </a:r>
            <a:r>
              <a:rPr lang="da-DK" dirty="0" smtClean="0"/>
              <a:t>. Class </a:t>
            </a:r>
            <a:r>
              <a:rPr lang="da-DK" dirty="0" err="1" smtClean="0"/>
              <a:t>aptent</a:t>
            </a:r>
            <a:r>
              <a:rPr lang="da-DK" dirty="0" smtClean="0"/>
              <a:t> </a:t>
            </a:r>
            <a:r>
              <a:rPr lang="da-DK" dirty="0" err="1" smtClean="0"/>
              <a:t>taciti</a:t>
            </a:r>
            <a:r>
              <a:rPr lang="da-DK" dirty="0" smtClean="0"/>
              <a:t> </a:t>
            </a:r>
            <a:r>
              <a:rPr lang="da-DK" dirty="0" err="1" smtClean="0"/>
              <a:t>sociosqu</a:t>
            </a:r>
            <a:r>
              <a:rPr lang="da-DK" dirty="0" smtClean="0"/>
              <a:t> ad </a:t>
            </a:r>
            <a:r>
              <a:rPr lang="da-DK" dirty="0" err="1" smtClean="0"/>
              <a:t>litora</a:t>
            </a:r>
            <a:r>
              <a:rPr lang="da-DK" dirty="0" smtClean="0"/>
              <a:t> </a:t>
            </a:r>
            <a:r>
              <a:rPr lang="da-DK" dirty="0" err="1" smtClean="0"/>
              <a:t>torquent</a:t>
            </a:r>
            <a:r>
              <a:rPr lang="da-DK" dirty="0" smtClean="0"/>
              <a:t> per </a:t>
            </a:r>
            <a:r>
              <a:rPr lang="da-DK" dirty="0" err="1" smtClean="0"/>
              <a:t>conubia</a:t>
            </a:r>
            <a:r>
              <a:rPr lang="da-DK" dirty="0" smtClean="0"/>
              <a:t> </a:t>
            </a:r>
            <a:r>
              <a:rPr lang="da-DK" dirty="0" err="1" smtClean="0"/>
              <a:t>nostra</a:t>
            </a:r>
            <a:r>
              <a:rPr lang="da-DK" dirty="0" smtClean="0"/>
              <a:t>, per </a:t>
            </a:r>
            <a:r>
              <a:rPr lang="da-DK" dirty="0" err="1" smtClean="0"/>
              <a:t>inceptos</a:t>
            </a:r>
            <a:r>
              <a:rPr lang="da-DK" dirty="0" smtClean="0"/>
              <a:t> </a:t>
            </a:r>
            <a:r>
              <a:rPr lang="da-DK" dirty="0" err="1" smtClean="0"/>
              <a:t>himenaeos</a:t>
            </a:r>
            <a:r>
              <a:rPr lang="da-DK" dirty="0" smtClean="0"/>
              <a:t>. </a:t>
            </a:r>
            <a:r>
              <a:rPr lang="da-DK" dirty="0" err="1" smtClean="0"/>
              <a:t>Sed</a:t>
            </a:r>
            <a:r>
              <a:rPr lang="da-DK" dirty="0" smtClean="0"/>
              <a:t> </a:t>
            </a:r>
            <a:r>
              <a:rPr lang="da-DK" dirty="0" err="1" smtClean="0"/>
              <a:t>sed</a:t>
            </a:r>
            <a:r>
              <a:rPr lang="da-DK" dirty="0" smtClean="0"/>
              <a:t> </a:t>
            </a:r>
            <a:r>
              <a:rPr lang="da-DK" dirty="0" err="1" smtClean="0"/>
              <a:t>nibh</a:t>
            </a:r>
            <a:r>
              <a:rPr lang="da-DK" dirty="0" smtClean="0"/>
              <a:t> </a:t>
            </a:r>
            <a:r>
              <a:rPr lang="da-DK" dirty="0" err="1" smtClean="0"/>
              <a:t>quis</a:t>
            </a:r>
            <a:r>
              <a:rPr lang="da-DK" dirty="0" smtClean="0"/>
              <a:t> </a:t>
            </a:r>
            <a:r>
              <a:rPr lang="da-DK" dirty="0" err="1" smtClean="0"/>
              <a:t>neque</a:t>
            </a:r>
            <a:r>
              <a:rPr lang="da-DK" dirty="0" smtClean="0"/>
              <a:t> </a:t>
            </a:r>
            <a:r>
              <a:rPr lang="da-DK" dirty="0" err="1" smtClean="0"/>
              <a:t>consectetur</a:t>
            </a:r>
            <a:r>
              <a:rPr lang="da-DK" dirty="0" smtClean="0"/>
              <a:t> </a:t>
            </a:r>
            <a:r>
              <a:rPr lang="da-DK" dirty="0" err="1" smtClean="0"/>
              <a:t>faucibus</a:t>
            </a:r>
            <a:r>
              <a:rPr lang="da-DK" dirty="0" smtClean="0"/>
              <a:t>. </a:t>
            </a:r>
            <a:endParaRPr lang="da-DK" dirty="0"/>
          </a:p>
        </p:txBody>
      </p:sp>
      <p:sp>
        <p:nvSpPr>
          <p:cNvPr id="21" name="Content Placeholder 20"/>
          <p:cNvSpPr>
            <a:spLocks noGrp="1"/>
          </p:cNvSpPr>
          <p:nvPr>
            <p:ph sz="quarter" idx="54"/>
          </p:nvPr>
        </p:nvSpPr>
        <p:spPr>
          <a:xfrm>
            <a:off x="15120000" y="26319877"/>
            <a:ext cx="12486746" cy="2519514"/>
          </a:xfrm>
        </p:spPr>
        <p:txBody>
          <a:bodyPr/>
          <a:lstStyle/>
          <a:p>
            <a:r>
              <a:rPr lang="da-DK" dirty="0" smtClean="0"/>
              <a:t>I projektet vil fokus ligge på sygdomsbekæmpelse i udviklingslande, med særligt fokus på sygdommene; hepatitis, tuberkulose, AIDS og malaria.</a:t>
            </a:r>
            <a:endParaRPr lang="da-DK" dirty="0"/>
          </a:p>
        </p:txBody>
      </p:sp>
      <mc:AlternateContent xmlns:mc="http://schemas.openxmlformats.org/markup-compatibility/2006">
        <mc:Choice xmlns:a14="http://schemas.microsoft.com/office/drawing/2010/main" Requires="a14">
          <p:sp>
            <p:nvSpPr>
              <p:cNvPr id="28" name="Pladsholder til indhold 17">
                <a:extLst>
                  <a:ext uri="{FF2B5EF4-FFF2-40B4-BE49-F238E27FC236}">
                    <a16:creationId xmlns:a16="http://schemas.microsoft.com/office/drawing/2014/main" id="{B214E0A7-7F9D-4998-94E9-395A8B4BF39F}"/>
                  </a:ext>
                </a:extLst>
              </p:cNvPr>
              <p:cNvSpPr>
                <a:spLocks noGrp="1"/>
              </p:cNvSpPr>
              <p:nvPr>
                <p:ph sz="quarter" idx="55"/>
              </p:nvPr>
            </p:nvSpPr>
            <p:spPr>
              <a:xfrm>
                <a:off x="971550" y="18080745"/>
                <a:ext cx="12486746" cy="9116347"/>
              </a:xfrm>
            </p:spPr>
            <p:txBody>
              <a:bodyPr/>
              <a:lstStyle/>
              <a:p>
                <a:r>
                  <a:rPr lang="da-DK" dirty="0" smtClean="0"/>
                  <a:t>Problem: Hvert år dør over 4 millioner mennesker af </a:t>
                </a:r>
                <a:r>
                  <a:rPr lang="da-DK" dirty="0" err="1"/>
                  <a:t>undgåelige</a:t>
                </a:r>
                <a:r>
                  <a:rPr lang="da-DK" dirty="0"/>
                  <a:t> sygdomme.</a:t>
                </a:r>
              </a:p>
              <a:p>
                <a:r>
                  <a:rPr lang="da-DK" dirty="0"/>
                  <a:t>Ifølge FN’s 3 verdensmål, Sundhed og Trivsel, skal der inden 2030 sættes en stopper for epidemier af AIDS, tuberkulose, malaria og negligerede tropiske sygdomme, og sygdomme som hepatitis, vandbårne sygdomme og andre smitsomme sygdomme. For at indsnævre problemet vil vi dog blot tage hånd om de følgende sygdomme: AIDS, tuberkulose, malaria og hepatitis, da de for os er de mest velkendte, og også er meget dræbende (se: figur 1).</a:t>
                </a:r>
              </a:p>
              <a:p>
                <a:r>
                  <a:rPr lang="da-DK" dirty="0"/>
                  <a:t>Disse sygdomme er en interessant problemstilling da de ikke længere er at finde herhjemme. F.eks. ifølge </a:t>
                </a:r>
                <a:r>
                  <a:rPr lang="da-DK" dirty="0" smtClean="0"/>
                  <a:t>WHO</a:t>
                </a:r>
                <a14:m>
                  <m:oMath xmlns:m="http://schemas.openxmlformats.org/officeDocument/2006/math">
                    <m:sSup>
                      <m:sSupPr>
                        <m:ctrlPr>
                          <a:rPr lang="da-DK" b="0" i="1" smtClean="0">
                            <a:latin typeface="Cambria Math" panose="02040503050406030204" pitchFamily="18" charset="0"/>
                          </a:rPr>
                        </m:ctrlPr>
                      </m:sSupPr>
                      <m:e>
                        <m:r>
                          <a:rPr lang="da-DK" b="0" i="1" smtClean="0">
                            <a:latin typeface="Cambria Math" panose="02040503050406030204" pitchFamily="18" charset="0"/>
                          </a:rPr>
                          <m:t> </m:t>
                        </m:r>
                      </m:e>
                      <m:sup>
                        <m:r>
                          <a:rPr lang="da-DK" b="0" i="1" smtClean="0">
                            <a:latin typeface="Cambria Math" panose="02040503050406030204" pitchFamily="18" charset="0"/>
                          </a:rPr>
                          <m:t>1</m:t>
                        </m:r>
                      </m:sup>
                    </m:sSup>
                  </m:oMath>
                </a14:m>
                <a:r>
                  <a:rPr lang="da-DK" dirty="0" smtClean="0"/>
                  <a:t> </a:t>
                </a:r>
                <a:r>
                  <a:rPr lang="da-DK" dirty="0"/>
                  <a:t>er 93% af dødsfald årsaget af malaria at finde i Afrika.</a:t>
                </a:r>
                <a:br>
                  <a:rPr lang="da-DK" dirty="0"/>
                </a:br>
                <a:r>
                  <a:rPr lang="da-DK" dirty="0"/>
                  <a:t>Det er derfor svært for mange i den vestlige verden at mærke omfanget af disse sygdomme, netop derfor vil vi gerne være med til at belyse </a:t>
                </a:r>
                <a:r>
                  <a:rPr lang="da-DK" dirty="0" smtClean="0"/>
                  <a:t>problemet.</a:t>
                </a:r>
              </a:p>
              <a:p>
                <a:endParaRPr lang="da-DK" dirty="0"/>
              </a:p>
              <a:p>
                <a:r>
                  <a:rPr lang="da-DK" dirty="0"/>
                  <a:t>Nogle årsager til at disse sygdomme stadig er at finde i mindre udviklede lande, er </a:t>
                </a:r>
                <a:r>
                  <a:rPr lang="da-DK" dirty="0" err="1"/>
                  <a:t>bla</a:t>
                </a:r>
                <a:r>
                  <a:rPr lang="da-DK" dirty="0"/>
                  <a:t>. dårligere sundhedssektor, og ringe mulighed for god sanitet. Derfor er der ikke adgang til forebyggende midler til at modarbejde en epidemi. Alle disse årsager underligger et måske større problem, netop fattigdom.</a:t>
                </a:r>
                <a:endParaRPr lang="da-DK" dirty="0" smtClean="0"/>
              </a:p>
              <a:p>
                <a:endParaRPr lang="da-DK" dirty="0"/>
              </a:p>
              <a:p>
                <a14:m>
                  <m:oMath xmlns:m="http://schemas.openxmlformats.org/officeDocument/2006/math">
                    <m:sSup>
                      <m:sSupPr>
                        <m:ctrlPr>
                          <a:rPr lang="da-DK" b="0" i="1" smtClean="0">
                            <a:latin typeface="Cambria Math" panose="02040503050406030204" pitchFamily="18" charset="0"/>
                          </a:rPr>
                        </m:ctrlPr>
                      </m:sSupPr>
                      <m:e>
                        <m:r>
                          <a:rPr lang="da-DK" b="0" i="1" smtClean="0">
                            <a:latin typeface="Cambria Math" panose="02040503050406030204" pitchFamily="18" charset="0"/>
                          </a:rPr>
                          <m:t> </m:t>
                        </m:r>
                      </m:e>
                      <m:sup>
                        <m:r>
                          <a:rPr lang="da-DK" b="0" i="1" smtClean="0">
                            <a:latin typeface="Cambria Math" panose="02040503050406030204" pitchFamily="18" charset="0"/>
                          </a:rPr>
                          <m:t>1</m:t>
                        </m:r>
                      </m:sup>
                    </m:sSup>
                  </m:oMath>
                </a14:m>
                <a:r>
                  <a:rPr lang="da-DK" dirty="0" smtClean="0"/>
                  <a:t>World </a:t>
                </a:r>
                <a:r>
                  <a:rPr lang="da-DK" dirty="0"/>
                  <a:t>Health Organization - </a:t>
                </a:r>
                <a:r>
                  <a:rPr lang="da-DK" u="sng" dirty="0">
                    <a:hlinkClick r:id="rId2"/>
                  </a:rPr>
                  <a:t>https://www.who.int/news-room/fact-sheets/detail/malaria</a:t>
                </a:r>
                <a:r>
                  <a:rPr lang="da-DK" dirty="0"/>
                  <a:t/>
                </a:r>
                <a:br>
                  <a:rPr lang="da-DK" dirty="0"/>
                </a:br>
                <a:r>
                  <a:rPr lang="da-DK" dirty="0"/>
                  <a:t>01/10/2019.</a:t>
                </a:r>
              </a:p>
              <a:p>
                <a:r>
                  <a:rPr lang="da-DK" dirty="0"/>
                  <a:t> </a:t>
                </a:r>
              </a:p>
              <a:p>
                <a:endParaRPr lang="da-DK" dirty="0"/>
              </a:p>
            </p:txBody>
          </p:sp>
        </mc:Choice>
        <mc:Fallback>
          <p:sp>
            <p:nvSpPr>
              <p:cNvPr id="28" name="Pladsholder til indhold 17">
                <a:extLst>
                  <a:ext uri="{FF2B5EF4-FFF2-40B4-BE49-F238E27FC236}">
                    <a16:creationId xmlns:a16="http://schemas.microsoft.com/office/drawing/2014/main" id="{B214E0A7-7F9D-4998-94E9-395A8B4BF39F}"/>
                  </a:ext>
                </a:extLst>
              </p:cNvPr>
              <p:cNvSpPr>
                <a:spLocks noGrp="1" noRot="1" noChangeAspect="1" noMove="1" noResize="1" noEditPoints="1" noAdjustHandles="1" noChangeArrowheads="1" noChangeShapeType="1" noTextEdit="1"/>
              </p:cNvSpPr>
              <p:nvPr>
                <p:ph sz="quarter" idx="55"/>
              </p:nvPr>
            </p:nvSpPr>
            <p:spPr>
              <a:xfrm>
                <a:off x="971550" y="18080745"/>
                <a:ext cx="12486746" cy="9116347"/>
              </a:xfrm>
              <a:blipFill>
                <a:blip r:embed="rId3"/>
                <a:stretch>
                  <a:fillRect l="-1659" r="-1562" b="-736"/>
                </a:stretch>
              </a:blipFill>
            </p:spPr>
            <p:txBody>
              <a:bodyPr/>
              <a:lstStyle/>
              <a:p>
                <a:r>
                  <a:rPr lang="da-DK">
                    <a:noFill/>
                  </a:rPr>
                  <a:t> </a:t>
                </a:r>
              </a:p>
            </p:txBody>
          </p:sp>
        </mc:Fallback>
      </mc:AlternateContent>
      <p:sp>
        <p:nvSpPr>
          <p:cNvPr id="19" name="Pladsholder til tekst 18"/>
          <p:cNvSpPr>
            <a:spLocks noGrp="1"/>
          </p:cNvSpPr>
          <p:nvPr>
            <p:ph type="body" sz="quarter" idx="56"/>
          </p:nvPr>
        </p:nvSpPr>
        <p:spPr/>
        <p:txBody>
          <a:bodyPr/>
          <a:lstStyle/>
          <a:p>
            <a:r>
              <a:rPr lang="da-DK" dirty="0" smtClean="0"/>
              <a:t>Software Engineering/Technology, </a:t>
            </a:r>
            <a:r>
              <a:rPr lang="da-DK" dirty="0"/>
              <a:t>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3" name="Pladsholder til indhold 22"/>
          <p:cNvSpPr>
            <a:spLocks noGrp="1"/>
          </p:cNvSpPr>
          <p:nvPr>
            <p:ph sz="quarter" idx="60"/>
          </p:nvPr>
        </p:nvSpPr>
        <p:spPr>
          <a:xfrm>
            <a:off x="15113515" y="16696436"/>
            <a:ext cx="12561845" cy="544803"/>
          </a:xfrm>
        </p:spPr>
        <p:txBody>
          <a:bodyPr/>
          <a:lstStyle/>
          <a:p>
            <a:r>
              <a:rPr lang="da-DK" dirty="0"/>
              <a:t>Figur 1:  Illustration af dødstal over tid for hver sygdom</a:t>
            </a:r>
            <a:r>
              <a:rPr lang="da-DK" dirty="0" smtClean="0"/>
              <a:t>.</a:t>
            </a:r>
            <a:endParaRPr lang="da-DK" dirty="0"/>
          </a:p>
        </p:txBody>
      </p:sp>
      <p:sp>
        <p:nvSpPr>
          <p:cNvPr id="24" name="Titel 23"/>
          <p:cNvSpPr>
            <a:spLocks noGrp="1"/>
          </p:cNvSpPr>
          <p:nvPr>
            <p:ph type="title"/>
          </p:nvPr>
        </p:nvSpPr>
        <p:spPr/>
        <p:txBody>
          <a:bodyPr/>
          <a:lstStyle/>
          <a:p>
            <a:r>
              <a:rPr lang="da-DK" dirty="0" err="1" smtClean="0"/>
              <a:t>MedicinMan</a:t>
            </a:r>
            <a:endParaRPr lang="da-DK" dirty="0"/>
          </a:p>
        </p:txBody>
      </p:sp>
      <p:sp>
        <p:nvSpPr>
          <p:cNvPr id="30" name="Pladsholder til tekst 7">
            <a:extLst>
              <a:ext uri="{FF2B5EF4-FFF2-40B4-BE49-F238E27FC236}">
                <a16:creationId xmlns:a16="http://schemas.microsoft.com/office/drawing/2014/main" id="{E2B7DE94-FABB-454B-887C-DE796276B67C}"/>
              </a:ext>
            </a:extLst>
          </p:cNvPr>
          <p:cNvSpPr txBox="1">
            <a:spLocks/>
          </p:cNvSpPr>
          <p:nvPr/>
        </p:nvSpPr>
        <p:spPr>
          <a:xfrm>
            <a:off x="15120000" y="24965774"/>
            <a:ext cx="12486746" cy="1121304"/>
          </a:xfrm>
          <a:prstGeom prst="round1Rect">
            <a:avLst/>
          </a:prstGeom>
          <a:solidFill>
            <a:srgbClr val="FFFFFF"/>
          </a:solidFill>
        </p:spPr>
        <p:txBody>
          <a:bodyPr vert="horz" lIns="0" tIns="43503" rIns="87005" bIns="43503" rtlCol="0" anchor="ctr">
            <a:noAutofit/>
          </a:bodyPr>
          <a:lstStyle>
            <a:lvl1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b="0" i="0" kern="1200" cap="all" baseline="0">
                <a:solidFill>
                  <a:srgbClr val="000000"/>
                </a:solidFill>
                <a:latin typeface="Arial"/>
                <a:ea typeface="Segoe UI" panose="020B0502040204020203" pitchFamily="34" charset="0"/>
                <a:cs typeface="Arial"/>
              </a:defRPr>
            </a:lvl1pPr>
            <a:lvl2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Arial"/>
              </a:defRPr>
            </a:lvl2pPr>
            <a:lvl3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3pPr>
            <a:lvl4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4pPr>
            <a:lvl5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5pPr>
            <a:lvl6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6pPr>
            <a:lvl7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7pPr>
            <a:lvl8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8pPr>
            <a:lvl9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9pPr>
          </a:lstStyle>
          <a:p>
            <a:r>
              <a:rPr lang="da-DK" dirty="0" err="1"/>
              <a:t>AFgrænsning</a:t>
            </a: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sp>
        <p:nvSpPr>
          <p:cNvPr id="32" name="Pladsholder til indhold 13">
            <a:extLst>
              <a:ext uri="{FF2B5EF4-FFF2-40B4-BE49-F238E27FC236}">
                <a16:creationId xmlns:a16="http://schemas.microsoft.com/office/drawing/2014/main" id="{CD6FFC6C-AF2A-4DE1-9C0E-BE7B79DC5C93}"/>
              </a:ext>
            </a:extLst>
          </p:cNvPr>
          <p:cNvSpPr txBox="1">
            <a:spLocks/>
          </p:cNvSpPr>
          <p:nvPr/>
        </p:nvSpPr>
        <p:spPr>
          <a:xfrm>
            <a:off x="15120000" y="18812224"/>
            <a:ext cx="12486746" cy="4574745"/>
          </a:xfrm>
          <a:prstGeom prst="rect">
            <a:avLst/>
          </a:prstGeom>
        </p:spPr>
        <p:txBody>
          <a:bodyPr vert="horz" lIns="0" tIns="174010" rIns="87005" bIns="43503" numCol="1"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pPr marL="514350" indent="-514350">
              <a:buFont typeface="+mj-lt"/>
              <a:buAutoNum type="arabicPeriod"/>
            </a:pPr>
            <a:r>
              <a:rPr lang="da-DK" dirty="0"/>
              <a:t>Hvad er smittevejene for de omtalte sygdomme?</a:t>
            </a:r>
          </a:p>
          <a:p>
            <a:pPr marL="514350" indent="-514350">
              <a:buFont typeface="+mj-lt"/>
              <a:buAutoNum type="arabicPeriod"/>
            </a:pPr>
            <a:r>
              <a:rPr lang="da-DK" dirty="0"/>
              <a:t>Hvordan helbredes folk med de omtalte sygdomme?</a:t>
            </a:r>
          </a:p>
          <a:p>
            <a:pPr marL="514350" indent="-514350">
              <a:buFont typeface="+mj-lt"/>
              <a:buAutoNum type="arabicPeriod"/>
            </a:pPr>
            <a:r>
              <a:rPr lang="da-DK" dirty="0"/>
              <a:t>Hvordan forebygges imod de omtalte sygdomme?</a:t>
            </a:r>
          </a:p>
          <a:p>
            <a:pPr marL="514350" indent="-514350">
              <a:buFont typeface="+mj-lt"/>
              <a:buAutoNum type="arabicPeriod"/>
            </a:pPr>
            <a:r>
              <a:rPr lang="da-DK" dirty="0"/>
              <a:t>Hvad er symptomerne på de omtalte sygdomme?</a:t>
            </a:r>
          </a:p>
          <a:p>
            <a:pPr marL="514350" indent="-514350">
              <a:buFont typeface="+mj-lt"/>
              <a:buAutoNum type="arabicPeriod"/>
            </a:pPr>
            <a:r>
              <a:rPr lang="da-DK" dirty="0"/>
              <a:t>Hvad bliver der </a:t>
            </a:r>
            <a:r>
              <a:rPr lang="da-DK" dirty="0" err="1"/>
              <a:t>idag</a:t>
            </a:r>
            <a:r>
              <a:rPr lang="da-DK" dirty="0"/>
              <a:t> gjort for at forebygge imod det omtalte sygdomme?</a:t>
            </a:r>
          </a:p>
          <a:p>
            <a:pPr marL="514350" indent="-514350">
              <a:buFont typeface="+mj-lt"/>
              <a:buAutoNum type="arabicPeriod"/>
            </a:pPr>
            <a:r>
              <a:rPr lang="da-DK" dirty="0"/>
              <a:t>Hvad bliver der </a:t>
            </a:r>
            <a:r>
              <a:rPr lang="da-DK" dirty="0" err="1"/>
              <a:t>idag</a:t>
            </a:r>
            <a:r>
              <a:rPr lang="da-DK" dirty="0"/>
              <a:t> gjort for at helbrede folk med de omtalte sygdomme?</a:t>
            </a:r>
          </a:p>
          <a:p>
            <a:pPr marL="514350" indent="-514350">
              <a:buFont typeface="+mj-lt"/>
              <a:buAutoNum type="arabicPeriod"/>
            </a:pPr>
            <a:r>
              <a:rPr lang="da-DK" dirty="0"/>
              <a:t>Hvad indebærer et computerspil der skal tilegne spilleren viden?</a:t>
            </a:r>
          </a:p>
          <a:p>
            <a:pPr marL="514350" indent="-514350">
              <a:buFont typeface="+mj-lt"/>
              <a:buAutoNum type="arabicPeriod"/>
            </a:pPr>
            <a:r>
              <a:rPr lang="da-DK" dirty="0"/>
              <a:t>Hvordan fanger man spillerens interesse?</a:t>
            </a:r>
          </a:p>
          <a:p>
            <a:pPr marL="514350" indent="-514350">
              <a:buFont typeface="+mj-lt"/>
              <a:buAutoNum type="arabicPeriod"/>
            </a:pPr>
            <a:r>
              <a:rPr lang="da-DK" dirty="0"/>
              <a:t>Hvilke konsekvenser kan der være ved at </a:t>
            </a:r>
            <a:r>
              <a:rPr lang="da-DK" dirty="0" err="1"/>
              <a:t>udryde</a:t>
            </a:r>
            <a:r>
              <a:rPr lang="da-DK" dirty="0"/>
              <a:t> de omtalte sygdomme?</a:t>
            </a:r>
          </a:p>
          <a:p>
            <a:pPr marL="514350" indent="-514350">
              <a:buFont typeface="+mj-lt"/>
              <a:buAutoNum type="arabicPeriod"/>
            </a:pPr>
            <a:r>
              <a:rPr lang="da-DK" dirty="0"/>
              <a:t>Hvorfor er det vigtigt at hjælpe folk i andre verdensdele?</a:t>
            </a:r>
          </a:p>
          <a:p>
            <a:pPr marL="514350" indent="-514350">
              <a:buFont typeface="+mj-lt"/>
              <a:buAutoNum type="arabicPeriod"/>
            </a:pPr>
            <a:r>
              <a:rPr lang="da-DK" dirty="0"/>
              <a:t>Hvordan udarbejder man et computerspil</a:t>
            </a:r>
            <a:r>
              <a:rPr lang="da-DK" dirty="0" smtClean="0"/>
              <a:t>?</a:t>
            </a:r>
            <a:endParaRPr lang="da-DK" dirty="0"/>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4">
            <a:extLst>
              <a:ext uri="{28A0092B-C50C-407E-A947-70E740481C1C}">
                <a14:useLocalDpi xmlns:a14="http://schemas.microsoft.com/office/drawing/2010/main" val="0"/>
              </a:ext>
            </a:extLst>
          </a:blip>
          <a:srcRect l="3843" t="5475" r="5134" b="6240"/>
          <a:stretch/>
        </p:blipFill>
        <p:spPr bwMode="auto">
          <a:xfrm>
            <a:off x="13983970" y="-7679"/>
            <a:ext cx="4724400" cy="4582312"/>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1"/>
          <p:cNvPicPr/>
          <p:nvPr/>
        </p:nvPicPr>
        <p:blipFill>
          <a:blip r:embed="rId5"/>
          <a:stretch>
            <a:fillRect/>
          </a:stretch>
        </p:blipFill>
        <p:spPr bwMode="auto">
          <a:xfrm>
            <a:off x="14745834" y="10603545"/>
            <a:ext cx="12800853" cy="6156679"/>
          </a:xfrm>
          <a:prstGeom prst="rect">
            <a:avLst/>
          </a:prstGeom>
        </p:spPr>
      </p:pic>
      <p:pic>
        <p:nvPicPr>
          <p:cNvPr id="37" name="Picture Placeholder 36"/>
          <p:cNvPicPr>
            <a:picLocks noGrp="1" noChangeAspect="1"/>
          </p:cNvPicPr>
          <p:nvPr>
            <p:ph type="pic" sz="quarter" idx="59"/>
          </p:nvPr>
        </p:nvPicPr>
        <p:blipFill>
          <a:blip r:embed="rId6">
            <a:extLst>
              <a:ext uri="{28A0092B-C50C-407E-A947-70E740481C1C}">
                <a14:useLocalDpi xmlns:a14="http://schemas.microsoft.com/office/drawing/2010/main" val="0"/>
              </a:ext>
            </a:extLst>
          </a:blip>
          <a:srcRect t="4810" b="4810"/>
          <a:stretch>
            <a:fillRect/>
          </a:stretch>
        </p:blipFill>
        <p:spPr>
          <a:xfrm>
            <a:off x="29160000" y="12164441"/>
            <a:ext cx="12536905" cy="7551738"/>
          </a:xfrm>
        </p:spPr>
      </p:pic>
    </p:spTree>
    <p:extLst>
      <p:ext uri="{BB962C8B-B14F-4D97-AF65-F5344CB8AC3E}">
        <p14:creationId xmlns:p14="http://schemas.microsoft.com/office/powerpoint/2010/main" val="1759635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range">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Rød">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3.xml><?xml version="1.0" encoding="utf-8"?>
<a:theme xmlns:a="http://schemas.openxmlformats.org/drawingml/2006/main" name="Brun">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4.xml><?xml version="1.0" encoding="utf-8"?>
<a:theme xmlns:a="http://schemas.openxmlformats.org/drawingml/2006/main" name="Grøn">
  <a:themeElements>
    <a:clrScheme name="Custom 2">
      <a:dk1>
        <a:sysClr val="windowText" lastClr="000000"/>
      </a:dk1>
      <a:lt1>
        <a:sysClr val="window" lastClr="FFFFFF"/>
      </a:lt1>
      <a:dk2>
        <a:srgbClr val="473729"/>
      </a:dk2>
      <a:lt2>
        <a:srgbClr val="EFE5D1"/>
      </a:lt2>
      <a:accent1>
        <a:srgbClr val="4C9E38"/>
      </a:accent1>
      <a:accent2>
        <a:srgbClr val="4C9E38"/>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5.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05BEAF5D872DA499823F797437E7341" ma:contentTypeVersion="11" ma:contentTypeDescription="Opret et nyt dokument." ma:contentTypeScope="" ma:versionID="5b73fa5b6c98d35d5010583208db5e3d">
  <xsd:schema xmlns:xsd="http://www.w3.org/2001/XMLSchema" xmlns:xs="http://www.w3.org/2001/XMLSchema" xmlns:p="http://schemas.microsoft.com/office/2006/metadata/properties" xmlns:ns3="c6bc709f-863b-49b4-8d11-9df04d7d8c8d" xmlns:ns4="c6cdbaf4-18b0-44f6-b873-cf97097531c9" targetNamespace="http://schemas.microsoft.com/office/2006/metadata/properties" ma:root="true" ma:fieldsID="0f876c6c951b769f902df5666974d9fc" ns3:_="" ns4:_="">
    <xsd:import namespace="c6bc709f-863b-49b4-8d11-9df04d7d8c8d"/>
    <xsd:import namespace="c6cdbaf4-18b0-44f6-b873-cf97097531c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c709f-863b-49b4-8d11-9df04d7d8c8d" elementFormDefault="qualified">
    <xsd:import namespace="http://schemas.microsoft.com/office/2006/documentManagement/types"/>
    <xsd:import namespace="http://schemas.microsoft.com/office/infopath/2007/PartnerControls"/>
    <xsd:element name="SharedWithUsers" ma:index="8" nillable="true" ma:displayName="Del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t med detaljer" ma:description="" ma:internalName="SharedWithDetails" ma:readOnly="true">
      <xsd:simpleType>
        <xsd:restriction base="dms:Note">
          <xsd:maxLength value="255"/>
        </xsd:restriction>
      </xsd:simpleType>
    </xsd:element>
    <xsd:element name="SharingHintHash" ma:index="10" nillable="true" ma:displayName="Hashværdi for deling"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dbaf4-18b0-44f6-b873-cf97097531c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1C6F91-99F1-44F1-B641-38E1B491A8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bc709f-863b-49b4-8d11-9df04d7d8c8d"/>
    <ds:schemaRef ds:uri="c6cdbaf4-18b0-44f6-b873-cf97097531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1E4AACF7-51B1-41A0-AAF9-D883E2E86D45}">
  <ds:schemaRefs>
    <ds:schemaRef ds:uri="http://purl.org/dc/terms/"/>
    <ds:schemaRef ds:uri="http://schemas.microsoft.com/office/2006/documentManagement/types"/>
    <ds:schemaRef ds:uri="http://purl.org/dc/dcmitype/"/>
    <ds:schemaRef ds:uri="c6cdbaf4-18b0-44f6-b873-cf97097531c9"/>
    <ds:schemaRef ds:uri="http://purl.org/dc/elements/1.1/"/>
    <ds:schemaRef ds:uri="http://schemas.microsoft.com/office/2006/metadata/properties"/>
    <ds:schemaRef ds:uri="c6bc709f-863b-49b4-8d11-9df04d7d8c8d"/>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TF00001023</Template>
  <TotalTime>0</TotalTime>
  <Words>699</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vt:i4>
      </vt:variant>
    </vt:vector>
  </HeadingPairs>
  <TitlesOfParts>
    <vt:vector size="9" baseType="lpstr">
      <vt:lpstr>Arial</vt:lpstr>
      <vt:lpstr>Calibri</vt:lpstr>
      <vt:lpstr>Cambria Math</vt:lpstr>
      <vt:lpstr>Segoe UI</vt:lpstr>
      <vt:lpstr>Orange</vt:lpstr>
      <vt:lpstr>Rød</vt:lpstr>
      <vt:lpstr>Brun</vt:lpstr>
      <vt:lpstr>Grøn</vt:lpstr>
      <vt:lpstr>MedicinMan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[Plakatens titel] Lorem ipsum dolor sit amet, consectetuer adipiscing elit maecenas porttitor congue massa fusce</dc:title>
  <dc:creator>Mikkel Larris</dc:creator>
  <cp:lastModifiedBy>Aalbaek-Nielsen Teis</cp:lastModifiedBy>
  <cp:revision>34</cp:revision>
  <dcterms:created xsi:type="dcterms:W3CDTF">2013-07-24T07:55:07Z</dcterms:created>
  <dcterms:modified xsi:type="dcterms:W3CDTF">2019-10-01T12:50:13Z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0x010100705BEAF5D872DA499823F797437E7341</vt:lpwstr>
  </property>
  <property fmtid="{D5CDD505-2E9C-101B-9397-08002B2CF9AE}" pid="3" name="TemplafyTimeStamp">
    <vt:lpwstr>2017-06-19T11:35:45.0788665</vt:lpwstr>
  </property>
  <property fmtid="{D5CDD505-2E9C-101B-9397-08002B2CF9AE}" pid="4" name="CustomerId">
    <vt:lpwstr>sdu</vt:lpwstr>
  </property>
  <property fmtid="{D5CDD505-2E9C-101B-9397-08002B2CF9AE}" pid="5" name="TemplateId">
    <vt:lpwstr>636334689450788665</vt:lpwstr>
  </property>
  <property fmtid="{D5CDD505-2E9C-101B-9397-08002B2CF9AE}" pid="6" name="UserProfileId">
    <vt:lpwstr>636114334493357375</vt:lpwstr>
  </property>
</Properties>
</file>