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92710-EAEB-445F-8805-277073F2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406C0B-74ED-4AAD-B746-40F44A5BD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81884-A244-4601-BF71-5AD8CF59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CA9C8-FF1D-4AAF-A7C6-6914E7A5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FFAAB-3044-44DD-8689-C4EC2E14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8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68136-7643-40EC-81DB-D7F0BB9F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D76914-8C7A-4CD0-AFCF-CA1424E91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7D7E1-F3A2-4515-9059-CA883236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A33E0-3340-4FA1-9420-4FD8A9CB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E21C2-E522-4E8D-9E63-88345ED7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0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3A0467-E7CE-4AF4-8094-7CDBE8AEC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92B3F5-FFD0-4E0A-9A80-472125FF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164FC-4C6F-40D0-91BF-52DF8885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81E14B-9C15-44A5-982B-B346A09A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EE5FD5-B4A2-4DF6-AE27-7E06A85B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9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829CF-1997-49D8-9459-F62B3CD1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748DE-60A3-43D6-A97F-65715D98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B1A402-C836-4AFE-A899-85301967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64C2F-A187-47CC-81AB-D371923D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321E0-0FF4-43C1-9448-766BED9C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49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65B8-96D7-40F1-B80E-B56EA08F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BCCA93-0CFC-4B59-A73E-86E46802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9E83D-E6C3-4ADA-BA8A-B93BCA40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62373-5DF0-47BB-8142-EC51D31C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C0E5A6-285E-4129-B7F2-F5B9A02E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32A66-A86F-4AD0-BB08-5C264F63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F011F-346D-4022-84BA-54B01724B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D10249-C1CC-40A4-A116-485611175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CD6A1-7517-4546-A201-45ADB6E8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276EC4-20D2-402C-9517-1D482222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84A8B3-37FE-4954-A651-4A1D26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9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13BB4-4F98-46C4-90B0-0C64A593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30B7EC-847F-4E19-9E4D-8A3A832B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325EF1-3B23-494B-A4B2-C1C286BB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2CA3B0-A085-4B23-9F68-82C788641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954245-8ADB-474A-A86F-E830CCF38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BFFE17-E659-487E-8491-252A1CA6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FC9C54-4F42-4810-9782-21A6E598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65A311-6A07-491C-9801-AE00929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6207F-F1C8-49AD-B390-7EBB0809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D04241-B862-4730-88AD-5BB837E0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21408A-5E4C-4A37-8A63-AC646AA7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727440-4768-4ADF-A651-C68CDF40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F599FC-B312-4915-9708-5A0BC345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CDEDB9-15C6-4CDC-8BEC-FAD904CB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4F0DB7-9510-4CE7-9865-28C5CC9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DCED1-63DB-4056-B68C-5AF898E8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8114C-36E4-4F7A-B47A-0CC50F84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DAA47-104B-4380-9493-4E00D7988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B7FE55-BE1B-4EE9-80AC-F861A947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CA4184-41C7-4A97-B2E3-7B53F390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C4C90-B51F-4294-9B9A-086E78FE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85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090A-B479-498E-87BB-6744F093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57A590-81ED-4E6F-87AA-8C521C2A0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5D694B-6CEF-4950-B116-65190C1B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26F734-2EBB-416A-B799-5E1AECF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525DE0-0B41-4062-B1D9-3BB5E2E4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67BF21-A394-40E0-A0BC-56CF50CC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1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F6C080-89A8-468B-B5E0-5A54293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4B1C2-E463-4636-AEC4-3CF9565A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BE9C3-B842-4441-BDB1-6956EE8F8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F6E0D-6767-4DA4-BBB9-7B2414381A1B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2D441-570F-43A7-AC1C-213887FE6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BE41D-4793-4C53-BCF7-C63F6DA76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6473-9602-4812-B089-77B053E7E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3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E80C9D7-52F2-4173-B46E-F3BF3A121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11497" r="45780" b="23059"/>
          <a:stretch/>
        </p:blipFill>
        <p:spPr>
          <a:xfrm>
            <a:off x="2185418" y="254248"/>
            <a:ext cx="7821164" cy="63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7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0A2080F-592A-4EB6-9222-CBAF8E36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8" t="11743" r="53280" b="23792"/>
          <a:stretch/>
        </p:blipFill>
        <p:spPr>
          <a:xfrm>
            <a:off x="2739006" y="224043"/>
            <a:ext cx="6713989" cy="64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8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85E3F36-63B2-4E42-86AA-F57007E72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7" t="66422" r="63876" b="23303"/>
          <a:stretch/>
        </p:blipFill>
        <p:spPr>
          <a:xfrm>
            <a:off x="1298593" y="788566"/>
            <a:ext cx="9594814" cy="20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MANHÃ - TEC. DESENV. DE SISTEMAS</dc:creator>
  <cp:lastModifiedBy>MANHÃ - TEC. DESENV. DE SISTEMAS</cp:lastModifiedBy>
  <cp:revision>4</cp:revision>
  <dcterms:created xsi:type="dcterms:W3CDTF">2022-11-08T13:38:50Z</dcterms:created>
  <dcterms:modified xsi:type="dcterms:W3CDTF">2022-11-08T14:04:33Z</dcterms:modified>
</cp:coreProperties>
</file>