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4BD55C-87AA-41CE-9595-BB4083754934}" v="41" dt="2025-10-11T03:13:07.5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620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027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1521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6724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19867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9000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262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35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721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92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776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093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288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487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129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351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174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ru-RU" sz="4800" dirty="0">
                <a:ea typeface="+mj-lt"/>
                <a:cs typeface="+mj-lt"/>
              </a:rPr>
              <a:t>Реформа системы требований к арбитражным управляющим: балльная оценка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D4E880-57B6-2248-332C-863232167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620" y="156029"/>
            <a:ext cx="7598811" cy="749300"/>
          </a:xfrm>
        </p:spPr>
        <p:txBody>
          <a:bodyPr/>
          <a:lstStyle/>
          <a:p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59ADE4-9EA2-96A2-C6EF-7D4A29D31FC4}"/>
              </a:ext>
            </a:extLst>
          </p:cNvPr>
          <p:cNvSpPr txBox="1"/>
          <p:nvPr/>
        </p:nvSpPr>
        <p:spPr>
          <a:xfrm>
            <a:off x="462643" y="1569357"/>
            <a:ext cx="8590642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В условиях современной рыночной экономики арбитражные управляющие играют ключевую роль в организации процесса банкротства. Они назначаются судом для управления имуществом банкротной организации, принятия управленческих решений и обеспечения реализации имущества с целью удовлетворения требований кредиторов.</a:t>
            </a:r>
          </a:p>
          <a:p>
            <a:r>
              <a:rPr lang="en-US"/>
              <a:t>В настоящее время система выбора арбитражного управляющего часто подвергается критике из-за отсутствия четких и объективных критериев отбора кандидатов. Это может приводить к сомнениям в независимости и компетентности управляющих, а также создавать возможности для коррупции и произвола.</a:t>
            </a:r>
          </a:p>
          <a:p>
            <a:r>
              <a:rPr lang="en-US"/>
              <a:t>17 мая 2021 года в Государственную думу Российской Федерации Правительством был внесен проект реформы банкротства № 1172553-7 «О внесении изменений в Федеральный закон «О несостоятельности (банкротстве)» и отдельные законодательные акты Российской Федерации».</a:t>
            </a:r>
          </a:p>
        </p:txBody>
      </p:sp>
    </p:spTree>
    <p:extLst>
      <p:ext uri="{BB962C8B-B14F-4D97-AF65-F5344CB8AC3E}">
        <p14:creationId xmlns:p14="http://schemas.microsoft.com/office/powerpoint/2010/main" val="3174424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960EA9-F6C8-396C-CB22-53F521FF1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+mj-lt"/>
                <a:cs typeface="+mj-lt"/>
              </a:rPr>
              <a:t>Суть балльной системы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28E81-0851-9821-F62C-27A32F0186B0}"/>
              </a:ext>
            </a:extLst>
          </p:cNvPr>
          <p:cNvSpPr txBox="1"/>
          <p:nvPr/>
        </p:nvSpPr>
        <p:spPr>
          <a:xfrm>
            <a:off x="680357" y="1415143"/>
            <a:ext cx="9243785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Балльная система отбора арбитражных управляющих предлагает определенные критерии, за каждый из которых присуждается определенное количество баллов. Такие критерии могут включать опыт работы в сфере юриспруденции, участие в рассмотрении дел по банкротству, наличие специальных сертификатов и лицензий.</a:t>
            </a:r>
          </a:p>
          <a:p>
            <a:r>
              <a:rPr lang="en-US"/>
              <a:t>Баллы будут рассчитываться ежеквартально за проведение каждой из следующих процедур: за реструктуризацию долгов, в том числе гражданина, конкурсное производство, реализацию имущества гражданина.</a:t>
            </a:r>
          </a:p>
          <a:p>
            <a:r>
              <a:rPr lang="en-US"/>
              <a:t>Количество баллов повлияет на выбор кандидатуры управляющего. Следовательно, чем больше баллов у арбитражного управляющего, тем выше шансы управлять процедурой банкротства должника с большими активами. В то же время, чтобы заработать эти баллы, необходимо провести значительное количество «дешевых» процедур, что в финансовом плане не несет большой выгоды.</a:t>
            </a:r>
          </a:p>
          <a:p>
            <a:r>
              <a:rPr lang="en-US"/>
              <a:t>Управляющий или заинтересованные лица вправе оспорить баллы. Баллы могут перераспределяться между управляющими одной СРО, но не более чем на 10%. По заявлению заинтересованного лица можно обнулить баллы управляющего на срок до трех лет, если он умышленно, недобросовестно манипулировал процедурой, чтобы увеличить свое количество баллов.</a:t>
            </a:r>
          </a:p>
        </p:txBody>
      </p:sp>
    </p:spTree>
    <p:extLst>
      <p:ext uri="{BB962C8B-B14F-4D97-AF65-F5344CB8AC3E}">
        <p14:creationId xmlns:p14="http://schemas.microsoft.com/office/powerpoint/2010/main" val="4199666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A020B1-B747-3440-B4F8-24F557DA4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+mj-lt"/>
                <a:cs typeface="+mj-lt"/>
              </a:rPr>
              <a:t>Преимущества системы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45F516-06AA-65CA-B48B-F905BAF0BC08}"/>
              </a:ext>
            </a:extLst>
          </p:cNvPr>
          <p:cNvSpPr txBox="1"/>
          <p:nvPr/>
        </p:nvSpPr>
        <p:spPr>
          <a:xfrm>
            <a:off x="682388" y="1927746"/>
            <a:ext cx="8472985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Внедрение балльной системы может принести несколько преимуществ:</a:t>
            </a:r>
          </a:p>
          <a:p>
            <a:r>
              <a:rPr lang="en-US" b="1"/>
              <a:t>Прозрачность</a:t>
            </a:r>
            <a:r>
              <a:rPr lang="en-US"/>
              <a:t> – установление четких критериев и балльной системы позволит делать процесс отбора более прозрачным как для участников процедуры банкротства, так и для общественности.</a:t>
            </a:r>
          </a:p>
          <a:p>
            <a:r>
              <a:rPr lang="en-US" b="1"/>
              <a:t>Объективность</a:t>
            </a:r>
            <a:r>
              <a:rPr lang="en-US"/>
              <a:t> – балльная система исключает субъективное влияние на процесс отбора, обеспечивая более объективное решение при выборе арбитражного управляющего.</a:t>
            </a:r>
          </a:p>
          <a:p>
            <a:r>
              <a:rPr lang="en-US" b="1"/>
              <a:t>Компетентность</a:t>
            </a:r>
            <a:r>
              <a:rPr lang="en-US"/>
              <a:t> – позволяет выделить кандидатов с наиболее подходящим опытом и компетенциями для эффективного управления процедурами банкротства.</a:t>
            </a:r>
          </a:p>
        </p:txBody>
      </p:sp>
    </p:spTree>
    <p:extLst>
      <p:ext uri="{BB962C8B-B14F-4D97-AF65-F5344CB8AC3E}">
        <p14:creationId xmlns:p14="http://schemas.microsoft.com/office/powerpoint/2010/main" val="1026051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A1FF71-FD5F-8016-E2E6-E44ED2A2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+mj-lt"/>
                <a:cs typeface="+mj-lt"/>
              </a:rPr>
              <a:t>Критика системы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7BA37D-250F-50F0-4A68-D8CB96D6EA7E}"/>
              </a:ext>
            </a:extLst>
          </p:cNvPr>
          <p:cNvSpPr txBox="1"/>
          <p:nvPr/>
        </p:nvSpPr>
        <p:spPr>
          <a:xfrm>
            <a:off x="682388" y="1506940"/>
            <a:ext cx="8177283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Однако выбор арбитражного управляющего на основе баллов представляется неуместным либо требующим доработки. Баллы присваиваются на основе формальных показателей и не характеризуют добросовестность и компетентность специалистов. Такой подход лишает их стимула повышать профессиональный уровень и деловую репутацию.</a:t>
            </a:r>
          </a:p>
          <a:p>
            <a:r>
              <a:rPr lang="en-US"/>
              <a:t>Система случайного выбора арбитражного управляющего может привести к снижению качества проведения процедур, применяемых в деле о банкротстве. Следует сохранить возможность кредиторов выбирать кандидатуру арбитражного управляющего или СРО с учетом специфики деятельности должника.</a:t>
            </a:r>
          </a:p>
          <a:p>
            <a:r>
              <a:rPr lang="en-US"/>
              <a:t>Против внесения таких поправок выступили и сами арбитражные управляющие. Они считают систему баллов выбора способом ограничения числа банкротных процедур, в которых они могут участвовать, такой метод будет только имитацией отбора.</a:t>
            </a:r>
          </a:p>
        </p:txBody>
      </p:sp>
    </p:spTree>
    <p:extLst>
      <p:ext uri="{BB962C8B-B14F-4D97-AF65-F5344CB8AC3E}">
        <p14:creationId xmlns:p14="http://schemas.microsoft.com/office/powerpoint/2010/main" val="397834359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Facet</vt:lpstr>
      <vt:lpstr>Реформа системы требований к арбитражным управляющим: балльная оценка</vt:lpstr>
      <vt:lpstr>Презентация PowerPoint</vt:lpstr>
      <vt:lpstr>Суть балльной системы</vt:lpstr>
      <vt:lpstr>Преимущества системы</vt:lpstr>
      <vt:lpstr>Критика системы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27</cp:revision>
  <dcterms:created xsi:type="dcterms:W3CDTF">2025-10-11T03:08:58Z</dcterms:created>
  <dcterms:modified xsi:type="dcterms:W3CDTF">2025-10-11T03:13:25Z</dcterms:modified>
</cp:coreProperties>
</file>