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4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5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2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8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18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24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8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5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9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DDB0-45BA-46CC-B0A5-2D489954553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C8B2-3605-424D-855E-FB11A67F2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44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AstroTinder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28631" y="4764976"/>
            <a:ext cx="8144134" cy="1109614"/>
          </a:xfrm>
        </p:spPr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Калякин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1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представляет собой сайт знакомств, главная фишка которого – определение знаков зодиака и совместимости людей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80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библиотек, использованные в приложении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Werkzeug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SQLalchemy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Их методы и иные более мелкие 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6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использования сайта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9703" y="2082005"/>
            <a:ext cx="2018581" cy="854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32361" y="2543910"/>
            <a:ext cx="2018581" cy="854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 rot="17685736">
            <a:off x="2944483" y="2405696"/>
            <a:ext cx="457200" cy="744733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744099" y="2860212"/>
            <a:ext cx="2018581" cy="854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 rot="17685736">
            <a:off x="5956221" y="2721998"/>
            <a:ext cx="457200" cy="744733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2845049">
            <a:off x="6043564" y="3595170"/>
            <a:ext cx="457200" cy="93598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793942" y="4740273"/>
            <a:ext cx="1697164" cy="6952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341103" y="4482269"/>
            <a:ext cx="2018581" cy="854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Лента пользователей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29960" y="4419766"/>
            <a:ext cx="1831533" cy="7821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Выйти из профиля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8274188">
            <a:off x="8756730" y="3712060"/>
            <a:ext cx="457200" cy="901281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7399390" y="3850600"/>
            <a:ext cx="457200" cy="82537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7618253">
            <a:off x="2782625" y="2588258"/>
            <a:ext cx="457200" cy="254073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510350">
            <a:off x="999807" y="3105276"/>
            <a:ext cx="457200" cy="866531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34198" y="4055262"/>
            <a:ext cx="2018581" cy="854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Обращение к </a:t>
            </a:r>
            <a:r>
              <a:rPr lang="ru-RU" dirty="0" err="1" smtClean="0"/>
              <a:t>тех.поддержке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 rot="2271228">
            <a:off x="9896228" y="5413717"/>
            <a:ext cx="443766" cy="55817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20642" y="5702021"/>
            <a:ext cx="2154529" cy="78935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Личный профиль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того, как выглядит 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" y="2205995"/>
            <a:ext cx="10315594" cy="41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концепция работы сайта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76377" y="2372265"/>
            <a:ext cx="1621766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сессии с БД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562045" y="2613804"/>
            <a:ext cx="707366" cy="43132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78041" y="2380892"/>
            <a:ext cx="1827949" cy="9057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Запрос и выборка данных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216233" y="2613804"/>
            <a:ext cx="786470" cy="43132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35219" y="2322502"/>
            <a:ext cx="2163207" cy="12249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 и передача элементов с БД в код страницы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8464248" y="2719316"/>
            <a:ext cx="919371" cy="43132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549442" y="2477777"/>
            <a:ext cx="1848075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Возвращение готовой страницы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3833391"/>
            <a:ext cx="7544853" cy="253400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09" y="1521804"/>
            <a:ext cx="4868266" cy="38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1" y="251301"/>
            <a:ext cx="5801356" cy="19484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5" y="2028342"/>
            <a:ext cx="5781182" cy="45540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49" y="3681855"/>
            <a:ext cx="2913863" cy="25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7" y="165037"/>
            <a:ext cx="5552123" cy="19484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44" y="165037"/>
            <a:ext cx="5781182" cy="4554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7" y="2232616"/>
            <a:ext cx="4879263" cy="42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Проекту есть, куда расти. В дальнейшем я планирую не забрасывать проект и продолжать его модернизацию</a:t>
            </a:r>
            <a:r>
              <a:rPr lang="en-US" dirty="0" smtClean="0"/>
              <a:t>. </a:t>
            </a:r>
            <a:r>
              <a:rPr lang="ru-RU" dirty="0" smtClean="0"/>
              <a:t>Планируется добавить пользователям возможность переписки, загрузки фотографий, больше опций для профиля и улучшение системы </a:t>
            </a:r>
            <a:r>
              <a:rPr lang="ru-RU" smtClean="0"/>
              <a:t>нахождения совместимости.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157</TotalTime>
  <Words>130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AstroTinder</vt:lpstr>
      <vt:lpstr>Введение</vt:lpstr>
      <vt:lpstr>Описание реализации</vt:lpstr>
      <vt:lpstr>Схема использования сайта</vt:lpstr>
      <vt:lpstr>Пример того, как выглядит сайт</vt:lpstr>
      <vt:lpstr>Основная концепция работы сайта</vt:lpstr>
      <vt:lpstr>Презентация PowerPoint</vt:lpstr>
      <vt:lpstr>Презентация PowerPoint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10</cp:revision>
  <dcterms:created xsi:type="dcterms:W3CDTF">2021-04-23T06:49:53Z</dcterms:created>
  <dcterms:modified xsi:type="dcterms:W3CDTF">2021-04-23T09:27:48Z</dcterms:modified>
</cp:coreProperties>
</file>