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4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24575,'19'10'0,"57"35"0,-23-14 0,7 4-1637,-2-2 0,4 2 1,4-1 1636,6 0 0,4-2 0,6 1-1150,4 2 0,8 2 1,2-1-1,-5-1 1150,-16-5 0,-4-3 0,2 1 0,5 1 0,6 1 0,6 1 0,3 1 0,0 0 0,-4 1-479,-7-1 0,-3 2 0,0-1 0,-1 1 0,2-2 479,2 0 0,1 0 0,-1-1 0,1 0 0,0 2 0,0 0 0,0 1 0,1 1 0,-2 0 0,-2-1-508,12 6 0,-2-1 0,-2 0 0,-4-1 508,8 3 0,-4-1 0,-2 0 71,-6-2 0,-1 1 0,-9-3-71,-2-1 0,-10-4 2651,9 7-2651,-46-24 4661,-16-8-4661,-2-6 0,-7-5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4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818 35 24575,'-2'0'0,"3"-4"0,-12 3 0,7-3 0,-1 1 0,-2 2 0,2-7 0,-8 7 0,4-2 0,-9-2 0,-3 4 0,0-3 0,-4 4 0,6 0 0,-1 0 0,1 0 0,0 0 0,0 0 0,-1 4 0,-5-3 0,-9 4 0,-1-1 0,-21-2 0,12 3 0,-14 0 0,1-4 0,5 5 0,-14 0 0,28 0 0,-3 1 0,30 1 0,-1-4 0,11 4 0,-6 1 0,6-1 0,-7 5 0,7-4 0,-4 9 0,1-4 0,3 1 0,-3-2 0,4 0 0,0 1 0,0 11 0,0 9 0,0 8 0,4 0 0,-2 5 0,2-5 0,1 0 0,-4-2 0,12 29 0,-12-33 0,11 26 0,-7-43 0,4-5 0,-4 4 0,3-4 0,-2 5 0,-1 1 0,3-6 0,-3 4 0,8-4 0,3 11 0,12 4 0,-6-2 0,0-5 0,-9-13 0,-5-1 0,0-7 0,1 2 0,-1 1 0,18-3 0,-2 7 0,23-7 0,-5 10 0,0-5 0,-8 1 0,-14-3 0,-7-4 0,-5 0 0,1 0 0,-1 0 0,0-3 0,11 2 0,-3-7 0,4 3 0,-7 0 0,-5-3 0,-3 4 0,2-4 0,-2-1 0,3 1 0,5-5 0,1 3 0,0-4 0,4 1 0,-8 3 0,3-3 0,-5 5 0,-3-1 0,2 1 0,-3 0 0,1-5 0,2 3 0,3-8 0,0 4 0,4-12 0,0 6 0,-7-6 0,6 7 0,-12 5 0,3 0 0,-4 1 0,4 4 0,-4-9 0,9-3 0,-8-6 0,8 1 0,-8-6 0,4 5 0,-5 0 0,0 7 0,0 7 0,0 5 0,0-1 0,0 1 0,0-5 0,0 3 0,-4-3 0,3 5 0,-7-5 0,7-2 0,-8-4 0,8 0 0,-8-7 0,8-16 0,-4 11 0,5-10 0,0 22 0,-4-1 0,3 6 0,-4 1 0,5 5 0,-3 3 0,2-2 0,-3 2 0,4 0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3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1195 493 24575,'-5'-4'0,"-2"4"0,6-8 0,-7 4 0,4-5 0,-4 1 0,3 0 0,-2-1 0,1-10 0,1 8 0,-4-8 0,8 11 0,-6-1 0,2 1 0,1-5 0,-4 3 0,4-3 0,-6-6 0,1 3 0,-1-9 0,0 6 0,1-1 0,-1 6 0,2 1 0,3 4 0,-2 5 0,6-4 0,-7 8 0,7-8 0,-6 4 0,2-5 0,-8-4 0,-23-11 0,11 2 0,-22-8 0,20 14 0,-13-6 0,11 10 0,-3 0 0,13 4 0,-1 7 0,1-4 0,5 5 0,-10 0 0,8 0 0,-5 0 0,-3 0 0,2 0 0,-11 0 0,0 0 0,0 5 0,0-3 0,7 7 0,-6-8 0,-2 14 0,-8-7 0,0 9 0,-5 1 0,5 0 0,0 0 0,8-1 0,2-6 0,5 4 0,5-8 0,7 6 0,11-8 0,4 3 0,0 0 0,0 0 0,0 1 0,0-1 0,0 0 0,4 5 0,-3 23 0,9 2 0,-8 20 0,8-17 0,-4 7 0,1-14 0,3 6 0,3 9 0,0-12 0,6 19 0,-9-28 0,2 11 0,1-19 0,4 12 0,-2-12 0,11 7 0,-14-8 0,18-2 0,-14 1 0,16-6 0,-12 2 0,12 1 0,20 5 0,-13-2 0,45 3 0,-29-8 0,14 6 0,-18-10 0,-17 6 0,-3-14 0,-15 3 0,3 0 0,-6-3 0,1 2 0,5-7 0,0-1 0,1-5 0,5-5 0,11-10 0,-7 2 0,1-1 0,-16 6 0,-6 8 0,-2-3 0,-3 0 0,1 4 0,0-5 0,5 1 0,-1 4 0,6-9 0,-5 8 0,9-8 0,-8 9 0,-1-9 0,-2 8 0,-6-8 0,7 9 0,-7-9 0,6 3 0,-1-10 0,4 4 0,0-4 0,-4 5 0,1 6 0,-6 1 0,3 5 0,-4-1 0,0 1 0,0 0 0,4 3 0,-4-7 0,8 6 0,-7-7 0,2 5 0,-3-1 0,0 1 0,0 0 0,0 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4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0 24575,'-8'0'0,"0"0"0,-1 0 0,1 0 0,0 0 0,-5 0 0,-8 0 0,-13 0 0,-8 0 0,0 0 0,-14 0 0,12 0 0,-7 0 0,17 0 0,3 5 0,10-4 0,-4 4 0,10-5 0,2 0 0,5 4 0,0-3 0,-1 2 0,1-3 0,-5 5 0,3-4 0,-3 3 0,-6 1 0,3-4 0,-9 8 0,0-3 0,-2-1 0,-6 5 0,6-9 0,6 8 0,8-8 0,5 2 0,3 1 0,-2-3 0,2 6 0,-3-6 0,-5 7 0,-7-2 0,-1 3 0,-5 2 0,7-6 0,5 3 0,1-7 0,4 6 0,1-6 0,0 6 0,-1-2 0,-4 3 0,-7 7 0,-23 10 0,-1 0 0,-22 14 0,6-11 0,0 4 0,2-6 0,22-4 0,4-5 0,17-4 0,2-8 0,9 3 0,0-4 0,0 1 0,3 2 0,-2-3 0,3 5 0,0-1 0,0 0 0,0 5 0,0-4 0,0 4 0,0-4 0,0-1 0,0 5 0,0-4 0,0 9 0,0 3 0,0 5 0,0 14 0,0-5 0,0-1 0,4-3 0,2-10 0,5 10 0,5 3 0,1 1 0,2 12 0,1-18 0,-9 3 0,3-13 0,-5-4 0,5 2 0,-4-2 0,8 0 0,-8-2 0,8-4 0,-4 0 0,5 1 0,0-1 0,7 1 0,0 1 0,7 0 0,7 0 0,-5-5 0,-1 4 0,-9-9 0,-6 3 0,0-4 0,-4 0 0,9 0 0,-9 5 0,32-4 0,0 3 0,21-4 0,-11 4 0,1 0 0,13-2 0,-10 3 0,0-1 0,11-4 0,8 0 0,-10 0 0,-26 0 0,-12 0 0,-12 0 0,-1 0 0,6 0 0,2 0 0,13 0 0,-6 0 0,6 0 0,0 0 0,-16 0 0,7-4 0,-16 2 0,4-10 0,0 9 0,-5-9 0,10 6 0,-8 2 0,23-1 0,-4-1 0,7 5 0,-8-9 0,-9 5 0,-10-4 0,-2 3 0,-5-1 0,0 6 0,1-11 0,-1 6 0,6-8 0,0 5 0,5-5 0,-4 4 0,2-8 0,-7 8 0,3-3 0,-9 0 0,4-1 0,-3-1 0,5-9 0,3 8 0,-1-9 0,1 11 0,-4-4 0,0 3 0,0 1 0,-4 1 0,-1 4 0,-4 1 0,0 0 0,0 0 0,0-1 0,0 1 0,0-5 0,0-2 0,0-4 0,0-6 0,0 4 0,0-10 0,0 10 0,0-4 0,0 5 0,0 1 0,0 5 0,0 0 0,0 1 0,0-1 0,-4 0 0,3-5 0,-7 5 0,7-11 0,-7 4 0,2-4 0,1 10 0,-4-3 0,4 4 0,-1-5 0,-6-1 0,9 6 0,-9-4 0,11 8 0,-7-3 0,3 5 0,0 0 0,-2 3 0,6-2 0,-6 6 0,6-7 0,-7 4 0,3-9 0,-8 3 0,3-4 0,-8 0 0,8 5 0,-8-5 0,8 1 0,-8 2 0,8-2 0,-3 4 0,4 4 0,1-2 0,0 2 0,-1-3 0,1 3 0,3-2 0,-2 6 0,2-3 0,-3 4 0,0 0 0,0 0 0,-1 0 0,1 0 0,0 0 0,-1 0 0,1 0 0,0 0 0,0 0 0,-1 0 0,-4 0 0,-1 0 0,-5 0 0,-1 0 0,1 0 0,0 0 0,4 0 0,2 0 0,5 0 0,0 0 0,-1 0 0,1 0 0,0 0 0,-11 0 0,3 0 0,-5 0 0,8 0 0,5 0 0,-5 0 0,3 0 0,-3 0 0,5 0 0,-1 0 0,1 0 0,0 0 0,-1 0 0,1 0 0,0 0 0,3 0 0,2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4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24575,'8'3'0,"5"2"0,3 15 0,3-4 0,-3 9 0,2-6 0,-2 7 0,-1-11 0,5 15 0,-5-14 0,21 25 0,-5-10 0,16 22 0,0 3 0,14 13 0,-1-3-584,-13-14 1,0-2 583,14 14 0,-8-7 0,-1-1 0,-7-6 0,14 10 0,-43-35 0,-3-11 0,-8-1 0,-5-8 0,-5-10 291,-4-1 1,4-3 0,2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48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24 266 24575,'-5'-19'0,"-2"-10"0,1-13 0,0 0 0,6 8 0,0 9 0,0 5 0,0 1 0,0 5 0,0 0 0,4 10 0,6 0 0,4 4 0,11 0 0,-9 0 0,30 0 0,-13 0 0,17 0 0,-10 0 0,-7 5 0,-11-4 0,2 8 0,-15-8 0,1 7 0,-3-7 0,-3 3 0,5-4 0,-1 0 0,-4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49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24575,'0'14'0,"0"0"0,0 11 0,0 2 0,0 6 0,0-1 0,0 1 0,0 0 0,0 0 0,5 0 0,-4 15 0,9-11 0,-9 11 0,4-21 0,-5 4 0,0-10 0,4 4 0,-3-6 0,3 7 0,-4-6 0,0 1 0,0-8 0,0-5 0,0 0 0,0 0 0,0 5 0,0 23 0,6 11 0,-4 13 0,9-10 0,-10-21 0,4-10 0,-9-14 0,3-5 0,-3-1 0,4-3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5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24575,'9'-13'0,"5"-8"0,-2-13 0,4-1 0,-5 1 0,0 3 0,3 14 0,-3-7 0,3 9 0,-5 1 0,0-4 0,-4 8 0,3 1 0,-4 5 0,4 4 0,1 0 0,-5 4 0,8 1 0,3 30 0,14 1 0,0 31 0,9-19 0,-10 17 0,0-33 0,5 25 0,-16-34 0,11 12 0,-22-21 0,-1-4 0,-10-10 0,1-1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5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0 24575,'-3'5'0,"2"2"0,-3 9 0,-3 31 0,6 41 0,-13 8-532,10-39 1,0-1 531,-11 34 0,4-40 0,-1 1 98,-12 42-98,1-10 0,3-16 0,7-18 0,1-7 0,1-8 0,5-3 796,-3-4-796,8 6 169,-7-11-169,7-3 0,-7-11 0,7 0 0,-2 0 0,3-3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5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24575,'9'-4'0,"5"-12"0,16-15 0,4-14 0,13-10 0,-14 10 0,4 0 0,-20 23 0,0 1 0,-9 16 0,-7-2 0,6 6 0,-3-3 0,1 8 0,7 5 0,4 37 0,12-11 0,-5 31 0,4-29 0,-8 10 0,4-5 0,1 0 0,-6 5 0,-2-12 0,-5-1 0,-1-9 0,-4-6 0,1-5 0,-6-4 0,3-7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54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954 0 24575,'-4'4'0,"-13"37"0,2-6 0,-14 15 0,-9 5-2211,3-7 1,-4 0 2210,-5 1 0,-5 3 0,0 0-623,2-4 1,0-1-1,-2 0 623,-10 4 0,-2 0 0,2-4 0,-4 3 0,3-5 619,-1-3 0,8-6-619,8-9 0,22-8 0,15-15 0,12-4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5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202 664 24575,'-8'-4'0,"3"-3"0,-3-3 0,2-10 0,-4-7 0,-3-22 0,-5-4 0,3-6 0,-4 1 0,7 16 0,1 8 0,5 8 0,-2 7 0,2-6 0,0 9 0,-3-8 0,8 9 0,-8-4 0,8 0 0,-7 4 0,3-3 0,0-9 0,-3 9 0,7-9 0,-2 19 0,3 0 0,0 0 0,3 3 0,2 1 0,8 4 0,5 5 0,24 2 0,-1 4 0,10 1 0,25 2 0,-34-2 0,35 1 0,-49-6 0,18 4 0,-10-10 0,42 12 0,-22-12 0,23 12 0,-30-11 0,-7 3 0,5 0 0,-27-7 0,2 7 0,-22-9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5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24575,'8'0'0,"11"0"0,10-5 0,13-7 0,0-2 0,-2-7 0,-7 8 0,-1-2 0,8 3 0,21-1 0,1 6 0,7-5 0,-24 10 0,-13-3 0,-18 5 0,-4-4 0,-3 3 0,-3-3 0,5 4 0,-1-3 0,0 2 0,0-3 0,-3 8 0,6 60 0,-3-23 0,1 58 0,-4-48 0,-5 7 0,0 0 0,0-20 0,0 9 0,0-27 0,0 5 0,0-10 0,0-2 0,0-5 0,-3-3 0,2-2 0,-3-3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1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756 284 24575,'-8'0'0,"0"0"0,3-4 0,-2-1 0,6-3 0,-7-5 0,7-1 0,-7-1 0,7 2 0,-6 5 0,6-1 0,-7 5 0,4-4 0,-5 4 0,1-4 0,0 3 0,3-2 0,-2 2 0,2 0 0,-3-2 0,-1-3 0,-4 0 0,3-3 0,-14-2 0,13 5 0,-9-4 0,7 5 0,-1 0 0,-6-1 0,1 1 0,0 3 0,-14-4 0,11 5 0,-24-2 0,10 3 0,-13 4 0,7 0 0,8 0 0,13 0 0,8 0 0,5 0 0,-1 0 0,5 3 0,-4-2 0,7 7 0,-6-7 0,6 6 0,-6-6 0,6 6 0,-7 2 0,7 1 0,-8 8 0,3 9 0,-4-4 0,-1 4 0,6-9 0,-3 3 0,2 5 0,-6 14 0,0 11 0,0-7 0,4-2 0,-2-3 0,9-17 0,-5 17 0,6-23 0,0 8 0,0-15 0,0 9 0,0-4 0,4 5 0,-3-4 0,4-2 0,-1 0 0,1 1 0,6 18 0,-1-3 0,1 5 0,5-3 0,-1-10 0,5 4 0,-5-6 0,3 0 0,-8-4 0,8-2 0,3 2 0,5-4 0,1 4 0,-2-9 0,1 3 0,-6-7 0,11 2 0,-4-4 0,6 0 0,7-5 0,-11-1 0,3-5 0,-7 6 0,-4-4 0,10 8 0,12-15 0,-13 8 0,25-10 0,-27 7 0,6-4 0,-8 4 0,-12-3 0,-5 5 0,-2 1 0,-1-5 0,3-2 0,6-10 0,-9 9 0,8-3 0,-14 6 0,4-2 0,-4 1 0,0 1 0,0 5 0,0-1 0,0 1 0,0 0 0,0-1 0,0 1 0,-4 0 0,4 0 0,-4-1 0,0 1 0,3 0 0,-2-1 0,3-4 0,0 4 0,0-4 0,0 4 0,0 1 0,0-5 0,-4 3 0,3-3 0,-3 5 0,4 0 0,0-1 0,0 1 0,0 0 0,-3 3 0,2-2 0,-3 2 0,4-3 0,-4 3 0,3-2 0,-2-3 0,-1 1 0,3-4 0,-6 5 0,6-1 0,-7 1 0,8 3 0,-4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19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1294 9 24575,'-8'0'0,"-1"0"0,1 0 0,0-4 0,-1 3 0,1-3 0,0 4 0,0 0 0,-6 0 0,5 0 0,-4 0 0,4 0 0,-4 0 0,-1 0 0,-5 0 0,-1 0 0,-12 0 0,3 0 0,-60 8 0,37-6 0,-2 6 0,-1-1 0,-7-6 0,7 7 0,-1-1 0,-20-5 0,-10 6 0,22-8 0,20 0 0,-14 0 0,8 5 0,8-3 0,-5 9 0,12-5 0,1 0 0,9 3 0,6-3 0,4 3 0,2-4 0,5 2 0,-1-6 0,5 6 0,0-2 0,4 8 0,0-4 0,0 9 0,0-8 0,0 14 0,0-3 0,0 12 0,0 7 0,0-5 0,0 5 0,0 0 0,5-5 0,1 5 0,10-7 0,1-1 0,13 11 0,1-6 0,13 2 0,-8-10 0,4-11 0,-7-7 0,0-6 0,0-5 0,-7 0 0,6 0 0,-5 0 0,21-6 0,5 4 0,35-4 0,7 6-1790,-34 1 0,4-2 1790,13-3 0,2-1 0,-5 0 0,-1 0-403,1-4 1,-3 0 402,-12 1 0,-7 0 0,12-6 0,-18 6 0,-28 4 0,-14 0 3410,7 3-3410,-6-6 975,12 1-975,-4-3 0,0 4 0,-4-3 0,-7 3 0,-3-3 0,0 0 0,0-1 0,0 1 0,4 0 0,1-5 0,3 3 0,6-4 0,-4 6 0,3-1 0,-9 1 0,0 0 0,-4-1 0,-4 5 0,3-9 0,-3 8 0,4-9 0,-3 6 0,2 0 0,-3 0 0,1-1 0,-3-4 0,-2 4 0,-2-9 0,2 8 0,3-8 0,-3 8 0,3-8 0,-3 9 0,2-4 0,-1 4 0,2 1 0,-3 0 0,4 0 0,-4 3 0,7-2 0,-6 2 0,2 0 0,-3-2 0,0 2 0,-1 1 0,5-3 0,-4 6 0,7-7 0,-6 7 0,6-6 0,-6 6 0,2-6 0,-3 6 0,0-7 0,-1 7 0,5-6 0,-4 6 0,4-3 0,-4 1 0,-1 2 0,1-7 0,0 8 0,-6-13 0,5 11 0,-4-10 0,5 7 0,-1 1 0,1-4 0,0 7 0,3-6 0,-2 6 0,6-6 0,-7 6 0,4-6 0,-4 6 0,-1-7 0,1 4 0,0-1 0,3-2 0,-2 6 0,6-3 0,-3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2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705 234 20939,'0'-9'0,"0"1"1729,0 0-1729,-3 3 615,-2-2-615,-3 2 315,0-3-315,-1 3 977,1-2-977,0 2 0,-1 1 0,5-4 0,-4 8 0,4-8 0,-9 3 0,3 0 0,-3-3 0,5 4 0,-6-1 0,5-2 0,-4 2 0,0-4 0,-2 0 0,-4-1 0,-6-5 0,-2-1 0,0-1 0,2 6 0,10 3 0,2 8 0,9-8 0,-4 7 0,4-2 0,-5 3 0,1 0 0,0 0 0,-1 0 0,1 0 0,0 3 0,0-2 0,-1 3 0,1-4 0,0 0 0,-1 0 0,1 3 0,0-2 0,0 3 0,3 0 0,-2-4 0,2 8 0,-3-4 0,-1 4 0,1 1 0,0-5 0,-1 3 0,5-2 0,-3-1 0,2 4 0,-3-7 0,-1 6 0,5-3 0,-4 5 0,4-1 0,-5 0 0,-4 1 0,4-1 0,-5 6 0,6-5 0,-1 4 0,0-5 0,0 5 0,1-3 0,-1 3 0,0 0 0,1-7 0,3 6 0,1-8 0,4 4 0,0 1 0,-4-5 0,3 3 0,-2-2 0,3 3 0,0 0 0,0 0 0,0 1 0,3-5 0,-2 3 0,3-2 0,-4 3 0,0 0 0,0 1 0,3-1 0,-2 0 0,3 0 0,0 0 0,-4 5 0,8-3 0,-7 3 0,2 0 0,-3-4 0,0 4 0,4-5 0,-3 5 0,6-3 0,-6 3 0,3 0 0,-1-4 0,2 4 0,-1 0 0,4-3 0,-8 3 0,8-5 0,-7 0 0,2 0 0,1-3 0,-3 2 0,6-2 0,-6 3 0,6-4 0,-6 4 0,6-7 0,-6 6 0,7-6 0,-8 6 0,8-6 0,-7 6 0,6-6 0,-6 6 0,6-6 0,-2 3 0,3-1 0,5 3 0,1 3 0,11 1 0,-9-5 0,8 4 0,-14-8 0,3 4 0,0-5 0,-4 0 0,4 3 0,-5-2 0,5 3 0,2-4 0,-1 0 0,4 0 0,-4 4 0,5-3 0,-5 3 0,-1-4 0,-4 0 0,-1 0 0,-4-3 0,8-3 0,-6-2 0,12 3 0,-4-3 0,1 3 0,-2-4 0,-5 1 0,-4 0 0,4-1 0,-7 1 0,6-5 0,-5 3 0,6-8 0,-7 9 0,7-4 0,-7 4 0,6 1 0,-6 0 0,3-1 0,-4 1 0,0 0 0,4-5 0,-3 3 0,3-8 0,1 4 0,-4-12 0,3 6 0,1-12 0,-4 11 0,4 1 0,-5 7 0,3 5 0,-2-1 0,3 1 0,-4 0 0,4-1 0,-4-4 0,4-1 0,-4-1 0,0 2 0,4 5 0,-3 0 0,2-5 0,1 3 0,-3-3 0,2 5 0,-3-1 0,0 1 0,0 0 0,0-1 0,4 5 0,-3 0 0,3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2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24575,'9'4'0,"10"2"0,3 8 0,26-1 0,14 12 0,19-2-512,-25-7 1,1 0 511,-9 0 0,0-1 0,8-2 0,1 0 0,-6 2 0,-1-1 0,43 3 0,-31-2 0,0 2 0,24 6 0,-35-8 0,-1 1-4,19 5 4,-1-1 0,0-7 0,-15 0 0,-5-6 0,-15 3 762,-6-9-762,-2 8 265,-6-8-265,0 3 0,6 1 0,-4-4 0,4 8 0,-6-3 0,1-1 0,-6 3 0,4-7 0,-9 6 0,4-6 0,-5 6 0,5-2 0,-3 0 0,3 3 0,0-3 0,7 0 0,7 4 0,6-3 0,0 5 0,-7-1 0,0-4 0,-7 2 0,-5-7 0,-1 4 0,-5-2 0,0-2 0,0 6 0,6-6 0,6 8 0,14-2 0,0-1 0,14 5 0,-14-10 0,-4 8 0,-11-8 0,-11 3 0,0-4 0,-3 3 0,2-2 0,-3 6 0,9-6 0,2 7 0,10-7 0,-9 7 0,8-7 0,-19-1 0,0-5 0,-9-3 0,-1 3 0,1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2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0 24575,'9'0'0,"-1"4"0,1 5 0,-1 1 0,6 3 0,-4 0 0,8-2 0,-3 7 0,12 5 0,0-1 0,9 13 0,-1-4 0,0-1 0,29 25 0,-8-18 0,19 22 0,-22-20 0,-3-5 0,-11 1 0,1-10 0,-16-3 0,0-7 0,-15-7 0,9 6 0,-4 0 0,19 8 0,-15-7 0,19 6 0,-21-10 0,9 4 0,-11-6 0,-1-4 0,-8 2 0,2-2 0,-2 3 0,8 0 0,1 1 0,5 1 0,-5-1 0,4-4 0,-12 2 0,6-6 0,-15 3 0,-1-8 0,-6 3 0,-2-2 0,4 6 0,0-2 0,0 6 0,-6 3 0,0 0 0,-5 4 0,-7 1 0,-16 4 0,-11 11 0,-15-1 0,-1-3 0,-7-1-1048,3-6 1,-2-1 1047,-20 7 0,-3 0-899,27-11 0,-2 0 1,3-1 898,-21 7 0,1-1 0,-9-2 0,5-2-303,22-4 1,6-2 302,12-1 0,7-2 0,5-4 0,7 4 1719,27-6-1719,3-4 721,5 3 1,1-2 0,3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3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2008 30 24575,'-8'0'0,"-6"0"0,0 4 0,-11-3 0,4 3 0,-18-4 0,11 0 0,-20 6 0,13 0 0,1 0 0,3 4 0,10-9 0,1 4 0,2-5 0,8 4 0,-3-3 0,0 2 0,-2-3 0,-4 0 0,0 0 0,-6 5 0,-9-4 0,-27 11 0,7-11 0,-31 6 0,31-7 0,-22 6 0,32-4 0,-12 4 0,21-6 0,-12 0 0,18 0 0,-3 0 0,17 0 0,2 0 0,5 0 0,-1 0 0,1 0 0,0 3 0,-5-2 0,-2 3 0,-4 0 0,-6 2 0,4 0 0,-4 3 0,5-4 0,-5 0 0,4 4 0,-17-3 0,9 0 0,-11 4 0,7-4 0,0 5 0,-26 2 0,20-2 0,-19 2 0,25-2 0,-7 0 0,11-5 0,-10 5 0,13-5 0,4 0 0,2-2 0,7 1 0,4-4 0,-5 7 0,1-3 0,4 3 0,-9 2 0,3 3 0,1-3 0,1 3 0,3 6 0,1-3 0,3 15 0,2-10 0,4 4 0,0 0 0,0-4 0,0 4 0,0-11 0,0-1 0,4-5 0,-4 5 0,4-3 0,0-1 0,-3-1 0,6-4 0,-3 4 0,1 0 0,2-3 0,-6 2 0,6-6 0,-6 6 0,7-6 0,-4 7 0,9-8 0,7 14 0,7-7 0,22 22 0,-5-9 0,13 12 0,-15-13 0,-2-2 0,-7-7 0,0 1 0,7 1 0,-11-2 0,-2-3 0,-9 1 0,-4-7 0,19 9 0,-5-4 0,20 1 0,-6 3 0,15-8 0,13 3 0,0-5 0,0 0 0,6 0 0,-36 0 0,24 0 0,-46 4 0,8-4 0,-18 4 0,0-4 0,6 0 0,0 0 0,11 0 0,18 0 0,-7 0 0,13 0 0,-22 0 0,-2 0 0,-6 0 0,6 0 0,-4 0 0,4 0 0,0 0 0,2 0 0,13 0 0,-5 0 0,5 0 0,-14 0 0,0 0 0,-12 0 0,-1 0 0,-5 0 0,0 0 0,11 0 0,11 0 0,20 0 0,1 0 0,25 0 0,-14 0 0,-6 0 0,-15 0 0,-26-4 0,-2 4 0,0-8 0,14 1 0,2 1 0,27-5 0,-4 3 0,17-6 0,-17-3 0,-3 8 0,-23-5 0,-5 9 0,-8-3 0,-9-1 0,4 1 0,1-1 0,0 1 0,9-2 0,-8 2 0,3-6 0,-4 4 0,0-8 0,-1 9 0,2-9 0,-1 3 0,0-4 0,0 5 0,-4-4 0,-1 8 0,-4-3 0,0 5 0,0-1 0,0 1 0,0 0 0,-4-5 0,3-2 0,-8-4 0,4 5 0,0-10 0,-3 2 0,-2-5 0,-2-5 0,-2 12 0,3-12 0,1 11 0,0-4 0,0 6 0,1 4 0,0-3 0,4 9 0,-3-4 0,7 4 0,-6 1 0,6 0 0,-7 0 0,4-1 0,-1 1 0,-2 0 0,2-1 0,-3 5 0,-1-4 0,5 4 0,-3-1 0,2 2 0,0-1 0,-2-1 0,2 1 0,1-4 0,-4 7 0,4-6 0,-5 2 0,5-3 0,-8-1 0,6 1 0,-7-1 0,4 4 0,5-2 0,-4 6 0,4-6 0,-5 6 0,1-7 0,0 7 0,0-6 0,-1 6 0,1-6 0,0 6 0,-1-3 0,1 4 0,4-4 0,-4 3 0,-1-2 0,-1 3 0,-8 0 0,-2-5 0,-7 4 0,5-4 0,-2 5 0,9 0 0,-4 0 0,5 0 0,1-4 0,-1 3 0,0-2 0,-11 3 0,-2 0 0,-6 0 0,0 0 0,0 0 0,6 0 0,2 0 0,11 0 0,0 0 0,6 0 0,0 0 0,0 0 0,-1 0 0,5 3 0,-4-2 0,4 3 0,-5-4 0,5 3 0,0-2 0,4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5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2283 24575,'0'8'0,"0"0"0,0 0 0,-3-7 0,-6-49 0,-2-3 0,-1-6 0,5 7 0,2-4 0,0-11 0,1-9 0,4 7-2702,7 6 0,4 2 2702,4-27 0,6-2 0,10 7 0,5 4-97,-5 13 1,3 1 96,10-8 0,1 3-183,-11 17 0,0 2 183,5 0 0,1 2 0,23-30-333,-24 28 0,1 2 333,20-22 0,-18 26 0,2 0 0,-4 7 0,-1 2 0,3 1 0,1 2 0,2-1 0,1 3 0,0 6 0,0 1 0,4-2 0,4 0 0,9-2 0,0 1 0,-13 5 0,-3 0 1789,6 2 0,-4 3-1789,3 2 1631,22 0-1631,-41 7 480,31-7-480,1 0 0,10-1-372,-16 6 0,6-1 372,7-5 0,3 1 0,-2 2 0,3 1 0,-6 0 0,4-1 0,-4 2 0,0 3 0,0 2 0,1 0 0,3 0 0,-8 2 0,30 2 0,-11 0 0,3 0 0,-29 0 0,-1 0 0,28 0 0,0 0 0,-23-1 0,0 2 0,5 5 0,6 1 0,-8 1 0,-11-3 0,3 2-1076,11 5 0,14 4 1,3 1-1,-5-3 1076,0-1 0,-4-1 0,4 2 0,-6 0 0,5 2 0,-1 0 0,-4-2-674,4-2 0,-4-2 1,-1 2 673,0 4 0,-1 1 0,-6-1-434,-1-2 1,-2 1 433,23 9 0,-6-1 1039,-14-6-1039,-4 2 3754,-46-15-3754,0 2 2658,-6 6-2658,14 0 1424,27 18-1424,-3 9 0,-6-12 0,4 2 0,4 7 0,1 2-845,-5-4 1,0-2 844,0-2 0,-3-1 0,7 10 0,-24-23 0,-6 3 0,-8-9 0,1 4 0,8 7 1689,-6-9-1689,11 20 0,-6-15 0,-4 0 0,-1-4 0,-13-15 0,-7 4 0,4-5 0,-4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5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1 929 24575,'3'5'0,"2"2"0,3-6 0,11 7 0,-3-6 0,9 3 0,0-1 0,2-2 0,13 2 0,10 2 0,10-4 0,0 4 0,6-6 0,14 0 0,4 0 0,7 0 0,8 0 0,-42 0 0,6 0 0,-42 0 0,-8 0 0,-5 0 0,0 0 0,-3 4 0,7-3 0,-7 2 0,19 2 0,-8 0 0,9 1 0,-5 3 0,-6-8 0,-1 3 0,-5-4 0,0 0 0,-7 0 0,2-3 0,-15-3 0,6-2 0,-8-6 0,1 0 0,2-6 0,-10-12 0,4 3 0,-1-18 0,-12 2 0,2-13 0,-13-4 0,7 2 0,5 16 0,-2-3-1005,-1-5 1,0 0 1004,-2 0 0,0 1 0,4 4 0,3 4 0,-5-13 0,2 12 0,10 7 0,-4 2 0,9 10 0,5 9 502,2 0 0,6 13 0,5 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01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1309 24575,'-3'-9'0,"-3"-8"0,-2 7 0,-1-7 0,4 4 0,-2 3 0,1-14 0,-3 8 0,3-9 0,2 11 0,4-4 0,0 3 0,0-26 0,0 16 0,5-29 0,1 25 0,7-18 0,-3 18 0,1-3 0,4 6 0,0 6 0,5-6 0,-5 12 0,-2-4 0,0 8 0,-2-9 0,2 9 0,2-14 0,0 8 0,5-5 0,5 2 0,-4 8 0,10-10 0,-4 5 0,0-1 0,4 2 0,-10 0 0,10-1 0,-10 0 0,10-4 0,-10 5 0,17-3 0,16-12 0,0 14 0,31-19 0,-13 13 0,18-8 0,-9 7 0,-12 3 0,-18 7 0,-22 7 0,-10-3 0,-11 8 0,11-7 0,-3 2 0,15 0 0,3-9 0,8 7 0,7-3 0,6 1 0,37-5 0,-38 9 0,3 1-544,17-3 1,-1 0 543,-19 3 0,0 0 0,15-4 0,-1 1 0,-10 3 0,-5 0 0,28-8 0,-10 12 0,-3-6 0,-19 1 0,0 5 0,0-4 0,19-2 0,-6 5 0,7-5 0,30 0 0,-47 5 0,46-6 0,-46 8 0,3-4 0,4-1-186,-4 4 1,3 0 185,10-2 0,8 0 0,-4 0-1464,6 3 0,2 0 1464,8 1 0,9-1 0,0-1-1061,-10-2 1,-1-1 0,1 0 1060,5 3 0,0 0 0,-2 0 0,-12-3 0,-3 0 0,-3 0-312,15 4 0,-10 0 312,9 0 942,-7 0-942,-43 0 2407,-23 0-2407,-4 0 3851,-1 0-3851,18 6 991,-2 0-991,32 7 0,6 6 0,9-3 0,-9-1 0,-20-9 0,-16-2 0,-7-3 0,0 8 0,42 14 0,-9-8 0,5 4 0,8 1-907,2-1 1,3 0 906,17 1 0,3 1-1179,4-1 1,2 0 1178,-22-6 0,0-1 0,-5 0 0,0 0 0,-4-1-156,17 2 1,-9 1 155,-25 3 0,-5-14 0,-35 0 0,-8-8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5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24575,'4'-5'0,"12"-4"0,-1 8 0,24-9 0,38 8 0,1-3 0,-11 4 0,2 2-723,27-1 723,-39 0 0,-1 0 0,16-6 178,-12 5-178,-26-4 0,-14 5 0,-7 0 0,-8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0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1128 24575,'8'0'0,"0"0"0,12 0 0,-5-4 0,24 3 0,5-9 0,16 8 0,0-4 0,16-1 0,-4 6 0,-1-6 0,15 7-1327,9 0 1327,-30 0 0,2 0 0,-10 0 0,-1 0-164,2 0 0,-2 0 164,22 0 0,14-7 0,-25 0 0,-4-2 0,-46 1 0,-12 7 0,-10-3 1304,-3 0-1304,-1 4 351,1-8-351,0 7 0,3-6 0,-2 6 0,2-11 0,0 1 0,-8-8 0,1-7 0,-9 0 0,-13-44 0,1 19 0,-12-37 0,18 40 0,0 1-1494,-18-30 1494,3-5 0,-1-4 0,18 38 0,0 2 0,-8-20 0,1 2 0,-1-3 0,9 25 0,7 13 0,3 10 0,9 14 0,1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04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1599 24575,'-4'4'0,"3"-4"0,-7-9 0,1-28 0,1 7 0,5-26 0,12 21 0,17-31 0,-3 27 0,15-29 0,8 20 0,-3-7 0,17 4 0,-14 4 0,-1 8 0,6-8 0,-22 20 0,12-15 0,-14 17 0,0-4 0,-2 6 0,-12 5 0,3 12 0,-8-7 0,14 3 0,-9-1 0,11-4 0,15-2 0,5-3 0,14-6 0,6 5 0,3-5 0,12 3 0,-1-6 0,-10 2 0,-4 0 0,-22 8 0,12-6 0,-14 7 0,15-2 0,3-5 0,-10 13 0,1-1 0,26-15 0,-26 15 0,-1 1 0,9-7 0,-1 6 0,-16 1 0,-8 5 0,-3-2 0,-4 3 0,6-5 0,0 4 0,15-4 0,25 3 0,10-7-392,-27 6 1,0 2 391,37-2-190,-10-4 190,-7 6 0,-16 0 0,-19-3 0,-6 9 0,-27-3 0,5 4 776,8-4-776,21 2 197,11-3-197,25 5 0,-16 0 0,-1-3 0,0-2 0,2-3 0,-11 4 0,-1-2 0,-1-5 0,-1 10 0,-7-4 0,13-2 0,-11 6 0,23-11 0,2 10 0,2-10 0,-16 11 0,0 0 0,22-11 0,16 11 0,-18-12 0,-28 11 0,11-5 0,-9 1 0,-13 5 0,29-5 0,-28 6 0,47 0 0,-5 0-390,-29 0 0,3 0 390,4 0 0,-2 0 0,38-7 0,-43 7 0,1-2 0,1-5 0,-3 0 0,26 5 0,12-5 0,-43 7 0,41 0 0,-28 0 0,42 0 0,-29 0 0,8 0 0,-9 0 0,-9 0 780,-16 0-780,-17 0 0,-13 0 0,-6 0 0,11 0 0,10 0 0,54 0 0,-15 0 0,10-1 0,6 2-730,-26 3 0,0 0 730,20-3 0,2 0 0,-8 3 0,-5 0-33,30-4 33,-18 0 0,-38 0 0,-22 0 0,1 0 0,-1 0 1458,0 0-1458,6 5 35,27-4-35,-5 4 0,20-5 0,-18 0 0,-13 0 0,3 0 0,-19 0 0,5 0 0,-5 0 0,5 5 0,9-4 0,8 9 0,7-3 0,8 0 0,-19-2 0,-2-5 0,-26 0 0,-6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4:0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24575,'8'5'0,"5"3"0,1-3 0,1 9 0,3-8 0,-3 7 0,4-8 0,6 5 0,-4 4 0,4-2 0,30 26 0,-21-17 0,43 23 0,-38-15 0,10-8 0,-21 5 0,-2-14 0,-12 1 0,4-4 0,-9 0 0,4-1 0,0 1 0,1 0 0,6 1 0,-1 4 0,6-8 0,-13 6 0,-1-11 0,-16 3 0,-3-1 0,0-2 0,0 3 0,3-1 0,-2-2 0,-3 7 0,-4 2 0,-6 0 0,-5 10 0,4-5 0,-10 6 0,4-5 0,-6 5 0,0-4 0,0 0 0,7 2 0,-6-7 0,11 6 0,1-7 0,2 2 0,8-4 0,-3-1 0,5 1 0,0-1 0,-1-4 0,5 4 0,-4-8 0,4 4 0,-1 0 0,-2-3 0,6 2 0,-3-3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1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941 284 24575,'-8'-5'0,"3"-2"0,-2 2 0,2-3 0,-3 0 0,0-1 0,-6 0 0,5 1 0,-5-6 0,0-6 0,-3-7 0,-4 0 0,5-4 0,-3 10 0,12 0 0,-5 8 0,7 5 0,1 0 0,-4 3 0,4 1 0,-1 1 0,-2 2 0,2-3 0,-3 0 0,-5 4 0,-2-8 0,-4 6 0,-6-2 0,-2 4 0,-31 0 0,24 0 0,-30 0 0,20 0 0,-8 0 0,2 5 0,16-4 0,2 9 0,5-9 0,-5 9 0,-1-4 0,0 5 0,0 4 0,11-4 0,3 3 0,10-1 0,0-3 0,0 3 0,5-5 0,0 0 0,4 0 0,0 5 0,0 8 0,0-1 0,0 6 0,-4-7 0,3 0 0,-4 6 0,12 27 0,-5-5 0,9 13 0,-5-20 0,6 0 0,5 2 0,-4 0 0,4-2 0,-2-7 0,-4-11 0,4 2 0,-2-10 0,-2 5 0,7 0 0,-3 0 0,4-4 0,-5-2 0,4 1 0,-8-8 0,3 6 0,-5-11 0,0 6 0,5-2 0,-4 0 0,9 3 0,-3-2 0,10 4 0,2 0 0,13 2 0,10-6 0,-6-1 0,5-5 0,-23 0 0,-5 0 0,-8 0 0,-5-3 0,-4-2 0,0-3 0,1-12 0,-4 5 0,8-11 0,-3 7 0,4-6 0,4 4 0,-4 0 0,4 3 0,-6 9 0,2-9 0,-2 8 0,1-8 0,-4 4 0,-1-5 0,0 4 0,-3-3 0,7 4 0,-3-5 0,0-1 0,0 6 0,-5 1 0,0 4 0,0 1 0,0 0 0,0 0 0,0-1 0,0-4 0,0-1 0,3-1 0,-2-3 0,3 4 0,-4 0 0,3 0 0,-2 1 0,3 4 0,0-9 0,-3 8 0,4-3 0,-5 5 0,4-5 0,-3 3 0,3-8 0,-4 9 0,0-5 0,0 6 0,0 0 0,4 3 0,-3 1 0,2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1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0 424 24575,'9'13'0,"3"8"0,8 5 0,19 26 0,-6-13 0,7 13 0,-12-23 0,-2-3 0,-5-6 0,-1-9 0,-11 2 0,-5-16 0,-4 2 0,0-7 0,0-1 0,0-4 0,5-7 0,0-1 0,6-10 0,-1 4 0,1 0 0,4-5 0,2 6 0,3-1 0,10-14 0,0 10 0,2-13 0,11 6 0,16-18 0,10 2 0,-27 19 0,1 0 0,29-16 0,-22 11 0,-9 15 0,-27 12 0,-5 4 0,-1 4 0,-4 2 0,1 3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2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1 389 24575,'3'8'0,"7"5"0,0 2 0,4 10 0,0-4 0,3 10 0,-2-10 0,-1-1 0,-5-7 0,-4-5 0,-2 0 0,1-3 0,-3-5 0,7-10 0,-4 1 0,6-9 0,-5 8 0,7-8 0,-5-2 0,11-1 0,6-12 0,7-4 0,20-4 0,5-6 0,12 6 0,-22 14 0,2-1-501,7-6 1,2 0 500,-6 6 0,0 1 0,5-4 0,-6 4 0,-8 8 0,-11 6 0,-27 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2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23983,'4'-1'0,"5"7"294,5 8-294,21 15 0,1 5 0,2 4 99,26 20-99,-20-17 0,2 1 0,28 24 0,-3-3 0,4-6 0,-9 6 0,-30-37 49,-6 4-49,-16-21 0,-10-5 0,0-4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21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1 24575,'-8'0'0,"-1"0"0,1 3 0,4 7 0,-10 10 0,6 23 0,-33 22 0,-1 20-806,7-36 1,-3 1 805,-7 7 0,0 0 0,11-12 0,1-1 0,-6 3 0,4-3 0,4 1 0,5-4 0,13-25 0,7 8 0,2-15 402,1 1 1,2-7 0,-3-3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2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814 165 24575,'-8'0'0,"-1"-9"0,-10-3 0,2-7 0,-3 3 0,6-2 0,6 9 0,-1-4 0,0 4 0,5 1 0,-4 3 0,7-2 0,-6 6 0,2-3 0,1 1 0,-4 2 0,4-3 0,-4 4 0,-1 0 0,1-3 0,-5 2 0,-2-3 0,-4 4 0,0 0 0,-6 0 0,-2 0 0,-6 0 0,0 0 0,0 0 0,-7 0 0,11-4 0,-3 3 0,17-4 0,6 2 0,1 2 0,4-3 0,-5 4 0,1 0 0,0 0 0,0 0 0,-1 0 0,1 4 0,0-4 0,-1 8 0,1-7 0,0 2 0,0 1 0,-1-3 0,1 6 0,0-2 0,-1 3 0,1 0 0,0 0 0,-1 5 0,1-3 0,2 3 0,-1-5 0,2 0 0,-3 0 0,3 0 0,-7 5 0,10-3 0,-15 8 0,10 2 0,-7 1 0,4 4 0,0-6 0,4-5 0,2-1 0,0 0 0,3-3 0,-4 3 0,5-5 0,0 5 0,0 1 0,0 12 0,0-6 0,0 11 0,0-4 0,0 0 0,0 4 0,0-10 0,0 10 0,0-10 0,6 17 0,-5-9 0,9 5 0,-4-3 0,4-4 0,2 13 0,-3-16 0,-2 7 0,6-11 0,-2 1 0,11 10 0,-3-10 0,3 10 0,-8-15 0,0 3 0,-5-6 0,0-4 0,-1 4 0,0-4 0,-3-1 0,2 0 0,3 1 0,4 0 0,11-4 0,2 4 0,0-8 0,4 9 0,-10-9 0,10 4 0,-15-5 0,3 0 0,-11-4 0,0 0 0,0-5 0,0 1 0,6-1 0,0 0 0,11-1 0,9-7 0,8 4 0,7-4 0,-7 5 0,-2 0 0,-7-4 0,-11 9 0,-3-6 0,-11 8 0,0-3 0,0-1 0,0 1 0,1 0 0,-1 0 0,-4-1 0,4 1 0,-3-5 0,4-2 0,0 1 0,0-4 0,0 4 0,0-1 0,0-3 0,0 4 0,-3-5 0,2-1 0,-7 1 0,3 5 0,-4-4 0,0 8 0,0-8 0,0 9 0,0-9 0,0 8 0,0-3 0,0 5 0,0-6 0,0 5 0,0-4 0,0 4 0,0 1 0,-4-5 0,3-1 0,-3-1 0,4 2 0,-5 0 0,4 3 0,-3-3 0,4 5 0,-4 0 0,3-1 0,-2-4 0,3 4 0,-4-4 0,3 4 0,-3 1 0,4 0 0,0-1 0,-3 1 0,2 0 0,-3-1 0,1 5 0,2-3 0,-3 2 0,0 0 0,3-2 0,-2 2 0,3-3 0,-4 3 0,3-2 0,-6 6 0,6-6 0,-7 6 0,7-6 0,-6 6 0,6-3 0,-3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3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1431 34 24575,'0'-9'0,"0"1"0,-4 3 0,-1 2 0,-3 3 0,0 0 0,0 0 0,3-4 0,-7 3 0,1-3 0,-3 4 0,0 0 0,6 0 0,0 0 0,0 0 0,-1 0 0,1 4 0,-5-3 0,-15 8 0,-1 2 0,-18 2 0,-4 5 0,0-1 0,-15 4 0,6 5 0,0-5 0,10 2 0,15-15 0,15 6 0,6-5 0,1 1 0,6 8 0,-5-8 0,8 3 0,-5 0 0,-5-3 0,-2 14 0,-3-7 0,-3 14 0,-7 5 0,5 0 0,-15 22 0,19-21 0,-9 11 0,10 1 0,6-12 0,1 11 0,7-21 0,4 20 0,-3-23 0,4 24 0,0-28 0,0 19 0,5-11 0,2 20 0,13 23 0,-5-15 0,6 22 0,-9-29 0,11 42 0,-8-23 0,3 24 0,-7-41 0,-10-11 0,4-13 0,-5 4 0,0-10 0,0 10 0,0-4 0,-5 5 0,-1 1 0,-10 0 0,-1 0 0,-22 18 0,14-19 0,-28 28 0,14-28 0,-25 24 0,1-13 0,7-2 0,0-10 0,12 0 0,1-6 0,0 5 0,22-14 0,1-2 0,12-5 0,7-5 0,13-5 0,10 0 0,13-8 0,-8 7 0,7-7 0,-13 4 0,10-1 0,-10 1 0,-1 5 0,-2 0 0,2 0 0,1 5 0,20 14 0,-12-5 0,13 15 0,-20-18 0,2 3 0,-14-5 0,3 4 0,1 2 0,-3 10 0,17 11 0,-9 0 0,11 6 0,-12-2 0,-3-11 0,-4 9 0,-2-22 0,-3 8 0,-2-15 0,0 9 0,-3-3 0,9 26 0,-3-3 0,1 12 0,3-3 0,-4-5 0,-1 0 0,0 24 0,-6-27 0,0 13 0,0-27 0,0-11 0,0 4 0,0-3 0,0 4 0,0 0 0,4 0 0,-3 14 0,8-11 0,-3 17 0,-1-19 0,3 1 0,-2-4 0,3-2 0,-4-1 0,3 4 0,-7-9 0,7 4 0,-7 0 0,7 2 0,-3 4 0,10 6 0,10 11 0,-2-6 0,16 20 0,-15-13 0,23 26 0,-15-23 0,8 10 0,-18-28 0,-8-2 0,-5-7 0,-1-8 0,-3 2 0,2-6 0,-3 6 0,9-6 0,2 3 0,4 0 0,0-3 0,0 8 0,0-8 0,0 7 0,-4-7 0,-2 4 0,-9-9 0,3-1 0,-2 1 0,3 0 0,-3 0 0,2 3 0,-2-2 0,3 3 0,-4-4 0,3 3 0,-6-3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5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24575,'8'0'0,"-3"3"0,7 3 0,-6 7 0,9 15 0,3 16 0,12 37 0,1 2-673,-10-22 1,-1 2 672,-7-10 0,-1 1 0,0 3 0,0 2 0,1 3 0,-1 0-344,5 34 344,-5-44 0,-1-1 0,-3 19 0,3-26 0,-10-12 0,3-17 0,-4-6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0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24575,'8'3'0,"-3"13"0,3 0 0,-2 22 0,6 6 0,2 26 0,-7 1 0,6 7 0,-5 0 0,6-8-436,-2-8 0,1 0 436,4 18 0,-5-18 0,1 0-168,1 19 168,0-1 0,0-10 0,7 5 0,-8-28 0,7 11 0,-14-25 0,4 7 864,-4-5-864,1 12 176,-2-18-176,0 9 0,-1-22 0,2 3 0,-2-11 0,-4 0 0,4 5 0,-3 15 0,9 16 0,-2 16 0,6 8 0,-1 1 0,2 19 0,-7-30 0,4 5 0,-11-42 0,3-12 0,-4-5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08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9 869 24575,'-5'-4'0,"1"-5"0,4-12 0,5-5 0,9-23 0,-2 12 0,8-27 0,4 11 0,-8-7 0,4 10 0,-10 15 0,-9 10 0,3 6 0,-4 0 0,0 4 0,4-3 0,1 4 0,5-5 0,0-1 0,-2 6 0,2-4 0,-2 8 0,1-3 0,-4 0 0,2 3 0,-3-3 0,1 5 0,-1 0 0,-1-1 0,2 1 0,3 0 0,0 0 0,1-6 0,-1 5 0,-3-4 0,3 4 0,-8 1 0,8 4 0,-7-4 0,2 4 0,1-1 0,1-7 0,4 1 0,5-8 0,-3 0 0,2 8 0,-8-1 0,2 11 0,-6-7 0,6 7 0,-2-2 0,3 3 0,0 0 0,0 3 0,1 2 0,4 4 0,9 12 0,15 11 0,1 7 0,7 6 0,12 12 0,-13-7 0,15 16 0,-32-27 0,1-4 0,-18-16 0,4-4 0,-5 3 0,-4-9 0,3 9 0,-7-4 0,4 5 0,-5-4 0,0-2 0,0 0 0,3-4 0,-2 9 0,6-9 0,-6 9 0,7-3 0,-3-1 0,0-1 0,-1-5 0,-1-3 0,-2-2 0,3-3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1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837 382 24575,'-4'-3'0,"-4"2"0,4-7 0,-5 4 0,1-4 0,0-1 0,0 1 0,-1-5 0,0-2 0,0 1 0,3-4 0,-2 4 0,4-1 0,-2-3 0,-2 4 0,2-12 0,1 6 0,-4-1 0,4 3 0,-3 9 0,-1-4 0,0 4 0,5 1 0,-3 0 0,2 3 0,-3-2 0,-1 2 0,-4-4 0,-1 0 0,-12-1 0,6 0 0,-19 4 0,10-3 0,-11 8 0,7-9 0,6 9 0,-4-4 0,10 5 0,-10 0 0,15 0 0,-3 0 0,6 0 0,-2 0 0,-4 4 0,4-3 0,2 7 0,5-7 0,0 6 0,-5-2 0,3 4 0,-8 0 0,9-1 0,-10 2 0,10-2 0,-5 6 0,6-5 0,-2 9 0,2-8 0,3 7 0,-3-7 0,3 8 0,-5 2 0,1-4 0,-1 8 0,5-4 0,-4 7 0,4 0 0,-1 4 0,1-4 0,5-1 0,0 13 0,0-10 0,0 5 0,0-9 0,5-6 0,-4 6 0,7-4 0,-2 10 0,18 5 0,-11-6 0,23 12 0,-23-20 0,13 0 0,-12-4 0,6-7 0,-6 2 0,-1-4 0,-5-4 0,0-2 0,0 1 0,12-3 0,-5 2 0,17 2 0,-6-4 0,7 4 0,7-5 0,-16 0 0,2 0 0,-18 0 0,1 0 0,-1-3 0,0-2 0,1-8 0,-1 3 0,2-14 0,3 8 0,-6-9 0,5 11 0,-7 0 0,0 6 0,2 3 0,-6-2 0,6 6 0,-6-6 0,6 6 0,-6-11 0,6 6 0,-6-12 0,7 3 0,-7 1 0,8-4 0,-8 4 0,7-6 0,-7 6 0,4 1 0,-2 5 0,-2-1 0,3-4 0,-1 4 0,-2-9 0,3 8 0,-4-8 0,0 4 0,0-1 0,0-3 0,0 4 0,0-1 0,4-3 0,-3 9 0,3-4 0,-4 4 0,0 1 0,0 0 0,0 0 0,0-1 0,0 1 0,0 0 0,0 3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1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24575,'-5'3'0,"1"7"0,4 10 0,0 32 0,-4-19 0,3 31 0,-8-35 0,3 11 0,-1-7 0,-2-1 0,3-5 0,0-6 0,-2-4 0,7-7 0,-4 8 0,1-4 0,-2 11 0,0 2 0,-4 13 0,3 2 0,-5 7 0,-2 18 0,7-13 0,-4 6 0,9-31 0,-7 1 0,7-19 0,-3 8 0,1-6 0,3-3 0,-3 8 0,0-9 0,3 4 0,-3 0 0,1-7 0,2 6 0,-3-7 0,4 3 0,0 0 0,0 0 0,0 0 0,0 1 0,0-1 0,0 0 0,0 0 0,0 0 0,0 0 0,0 1 0,0-1 0,0 0 0,0 0 0,0-7 0,0 2 0,0-7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1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24575,'13'-14'0,"2"0"0,4-1 0,0-3 0,1-3 0,-5 5 0,0-8 0,-6 9 0,-4 1 0,-1 1 0,0 8 0,-3-2 0,2 2 0,1 1 0,-3-4 0,2 4 0,-3-5 0,4 1 0,1 0 0,3-1 0,-4 1 0,4 0 0,-8 0 0,4-1 0,0 5 0,0 0 0,1 8 0,-2 0 0,1 4 0,1 14 0,0 16 0,4 1 0,-2 17 0,-1-21 0,5 21 0,-9-12 0,4 0 0,-1-5 0,-4-13 0,4 1 0,-5 4 0,4-10 0,-3 4 0,3 0 0,-4 2 0,0-5 0,4-3 0,-3-11 0,3 0 0,-4 1 0,0-1 0,0 5 0,0-4 0,0 4 0,0-12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24575,'-5'8'0,"1"1"0,4-1 0,-3-4 0,2 4 0,-3-4 0,0 4 0,3 1 0,-6-1 0,6 0 0,-6 0 0,6 0 0,-6 0 0,1 5 0,-3 8 0,-3 21 0,-4-5 0,2 12 0,-1-17 0,4-5 0,2-7 0,0-7 0,0-4 0,5-1 0,-4 0 0,4 0 0,-1 0 0,-2 1 0,6-1 0,-7 5 0,3-4 0,0 4 0,-2-5 0,6 1 0,-7-5 0,7 3 0,-2-2 0,-1 3 0,3 0 0,-3 0 0,1-3 0,2 2 0,-3-6 0,4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3:4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157 128 24575,'4'8'0,"-3"1"0,3-1 0,-1 0 0,-2 0 0,6 0 0,-1 5 0,3 8 0,-3-6 0,-2 5 0,-4-12 0,0 0 0,0 0 0,0 0 0,0 0 0,0 5 0,0-3 0,0 3 0,0-5 0,-3-3 0,2 2 0,-3-3 0,0 5 0,4-1 0,-8 0 0,7 0 0,-6 0 0,6 0 0,-3 1 0,4-1 0,-3 0 0,2 0 0,-7 0 0,7 0 0,-6 1 0,6-1 0,-6 0 0,2-4 0,1 4 0,0-4 0,0 4 0,3 1 0,-2-1 0,-1-4 0,-2-15 0,1-1 0,-3-8 0,7 2 0,-3 3 0,4-4 0,0 0 0,-4 4 0,0 2 0,-1 5 0,1 0 0,4-1 0,-3 1 0,2 0 0,-3-1 0,4-4 0,0 4 0,0-9 0,0 8 0,0-3 0,0 5 0,0 0 0,0-1 0,0 1 0,0 0 0,0-1 0,0 1 0,0 0 0,0-1 0,0 1 0,0 0 0,0 0 0,4-1 0,1-4 0,4-7 0,1-1 0,0 0 0,-5 8 0,-2 5 0,-3 0 0,4-1 0,-3 1 0,3 0 0,-4 0 0,3-1 0,2 5 0,3 4 0,-3 4 0,5 8 0,-4 2 0,6-1 0,-6 0 0,2 0 0,-7 1 0,6 1 0,-6 3 0,3-9 0,-4 9 0,4-4 0,1 0 0,0 4 0,-1-3 0,-4 4 0,0-5 0,0-1 0,0-5 0,0 0 0,0 1 0,0 4 0,0 1 0,0 5 0,0 0 0,0 0 0,0-4 0,0-2 0,0-5 0,-4-4 0,3 4 0,-6-8 0,6 8 0,-7-7 0,4 6 0,-5 2 0,4 1 0,-3 3 0,7-12 0,-2-13 0,3-4 0,0-10 0,0 4 0,0 6 0,0-1 0,0 9 0,-4 0 0,3 0 0,-6-1 0,6 1 0,-7-5 0,7 3 0,-7-3 0,7 5 0,-7 3 0,11 5 0,-6 10 0,11 4 0,-7 11 0,8-4 0,-8-1 0,3-2 0,-4-9 0,0 4 0,0-12 0,0-7 0,0-14 0,0-1 0,0 1 0,-5-4 0,4 8 0,-8-5 0,4 3 0,0 9 0,1-9 0,0 8 0,4-3 0,-4 5 0,4-1 0,3 1 0,-2 0 0,8-11 0,-4 3 0,5-10 0,0 7 0,4 0 0,-4 4 0,-1 2 0,-1 5 0,-4 3 0,1 5 0,3 16 0,-7-5 0,4 13 0,-1-15 0,-3 9 0,2-4 0,-3 1 0,0 3 0,0-9 0,0 4 0,0 0 0,5 1 0,-4 1 0,3 2 0,-4-7 0,4 8 0,-3-4 0,3 0 0,-4 4 0,0-3 0,0-1 0,0-1 0,0-5 0,0 0 0,0 0 0,0 1 0,0-1 0,0 0 0,0 0 0,-3 0 0,-2 0 0,1 1 0,-4-1 0,7 0 0,-6-4 0,6 4 0,-3-4 0,0 9 0,-1 2 0,-5 4 0,0 0 0,1 0 0,-1 0 0,1-8 0,4 1 0,-3-11 0,7 6 0,-2-2 0,-1-1 0,3 3 0,-6-6 0,6 7 0,-7-8 0,7 8 0,-6-7 0,2 6 0,-3-6 0,4 6 0,-4-2 0,4-1 0,-1 3 0,-2-6 0,6 7 0,-7-7 0,7 6 0,-6-3 0,2 1 0,1 2 0,-4-6 0,8 6 0,-8-6 0,7 6 0,-6-6 0,6 7 0,-3-4 0,1 1 0,2-5 0,-3-5 0,4-3 0,0-1 0,0 1 0,4 0 0,0 0 0,4-1 0,0 1 0,1 0 0,-1-1 0,0 1 0,-3 0 0,2 3 0,-6-2 0,6 6 0,-6-6 0,6 6 0,-2-3 0,3 4 0,-4-4 0,4 3 0,-4-2 0,1-1 0,-2-1 0,1-3 0,-3 0 0,3 0 0,-4-1 0,0 1 0,0 0 0,3 3 0,-2 1 0,3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2:0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218 291 24575,'14'-15'0,"-2"5"0,29-19 0,4 2 0,27-10 0,20 1-1558,0 6 1558,-29 13 0,-1 0 0,24-6 189,-29 10 0,-3 2-189,0-2 0,-1 5 0,-22 3 0,-4 5 0,31 0 1180,-12 0-1180,30 0 0,-25 0 0,25 0 0,7 0 0,0 6 0,16-4 0,-44 4 0,3-6 0,-25 0 0,0 0 0,7 0 0,2 0 0,7 5 0,18 3 0,-13 5 0,22 1 0,-25-7 0,7 4 0,-9-9 0,-13 7 0,2-7 0,-4 7 0,16-1 0,10 5 0,9 0 0,-14-1 0,4 1-335,-9-1 0,0 1 335,11 0 0,-2 0 0,14 8 0,-17-8 0,-32-3 0,2 0 0,-18-2 0,5 5 0,1 1 670,12 7-670,-6-2 0,12 3 0,-17-8 0,4 0 0,-10-1 0,0-3 0,-4 14 0,3-8 0,-3 9 0,0-6 0,0 6 0,-5 2 0,0 0 0,0 4 0,0-4 0,0 5 0,-6 9 0,-1 0 0,-11 9 0,6-15 0,-5 4 0,0-5 0,4 8 0,-10 7 0,-2-5 0,-10 22 0,4-25 0,-10 27 0,10-31 0,-1 6 0,-11-5 0,24-15 0,-15 0 0,19-10 0,1-6 0,1 1 0,5-4 0,-1-3 0,1 6 0,0-3 0,-12 6 0,5-5 0,-33 5 0,-8-1 0,1-2 0,-7 2-940,-4 0 0,-4-1 940,-14-3 0,-4 1 0,1 2 0,2 0 0,16-3 0,2-1-298,-4 1 1,5 0 297,-17 2 0,-6-7 0,36 0 0,4 0 0,16 5 1820,-15-4-1820,-5 4 655,-7-5-655,2 5 0,1-3 0,-24 3 0,16-5 0,-6 0 0,31 0 0,7 0 0,-16 0 0,5 6 0,-7-5 0,4 4 0,5-5 0,-7 6 0,-9-5 0,14 5 0,1-6 0,12 0 0,10 0 0,-4 0 0,6 0 0,-7 0 0,5 0 0,-4 0 0,6 0 0,0-5 0,-1 4 0,1-7 0,5 3 0,-4-9 0,3 4 0,-10-5 0,8 1 0,-7 3 0,14-2 0,-3 4 0,5 1 0,-1-6 0,0 5 0,0-4 0,1 4 0,-1-10 0,-1 3 0,0-9 0,0 0 0,4-10 0,1 7 0,5-11 0,0 18 0,-4-4 0,3 6 0,-3 0 0,-1-1 0,4 1 0,-8-6 0,8 4 0,-4-10 0,5 10 0,0-11 0,0 12 0,-5-12 0,4 11 0,-4-4 0,5 11 0,0 0 0,0 6 0,0 0 0,0 0 0,0-1 0,0-4 0,0-7 0,0-1 0,4-4 0,-3 10 0,4-3 0,-1 4 0,-3-1 0,3-3 0,-4 9 0,4-4 0,-3 4 0,2-4 0,-3 4 0,4-4 0,-3 4 0,3 1 0,-1 3 0,-2-2 0,6 2 0,-6-3 0,7 0 0,-8 0 0,8-1 0,-4 1 0,1-5 0,2 3 0,-2-3 0,-1 5 0,3 0 0,-6-1 0,7 5 0,-8-4 0,8-1 0,-3-1 0,0-8 0,3 4 0,-7 0 0,7 4 0,-7 3 0,3 6 0,-4-3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2:02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24575,'8'9'0,"21"5"0,31 11 0,21 4 0,-18-12 0,0-1-753,18 7 753,-20-7 0,0 0 0,34 8 0,-9 0 0,7-2 186,-43-4-186,-16-11 0,-17 7 0,-5-13 0,-7 6 0,21 5 567,5 5-567,11 1 0,5 0 0,24 3 0,-22-7 0,21 6 0,-49-14 0,-2-1 0,-14-1 0,2-3 0,-2 2 0,3-3 0,0 0 0,0 0 0,1 0 0,-5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2:0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5 23811,'4'-5'0,"-3"5"378,6 5-378,-2-1 128,3 4-128,0-4 64,0 1-64,-3 2 194,2-6-194,-2 11 0,8-1 0,2 8 0,12 8 0,-6-6 0,6 6 0,-8-8 0,-4-8 0,-6 1 0,-2-8 0,-6 5 0,3-1 0,0-4 0,-4 4 0,4-4 0,0 4 0,-3 0 0,6 1 0,-6-1 0,6 0 0,-6 0 0,6-3 0,-6 2 0,6-6 0,-6 6 0,7-2 0,-4 3 0,5 5 0,-1-4 0,-6 1 0,-3-7 0,-8-3 0,1 0 0,0 0 0,0 0 0,-1 0 0,1 0 0,-11 0 0,3 0 0,-31 0 0,16 5 0,-54 4 0,27-3 0,-31 8 0,21-13 0,-1 11 0,23-10 0,-1 4 0,31-6 0,-4 3 0,12-2 0,0 3 0,0-4 0,3 4 0,-2-4 0,6 4 0,-3-4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5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24575,'5'4'0,"2"-3"0,-6 6 0,7 2 0,1 5 0,2 12 0,8-6 0,-4 6 0,4-7 0,2 6 0,6 3 0,-5 0 0,6 5 0,-2-16 0,-4 7 0,3-13 0,-6 7 0,6-2 0,2 5 0,13 2 0,-5-6 0,21 1 0,-4 1 0,37 5-558,-6 5 558,8-5 0,-13-10 0,11 0 0,-24-12 0,13 5 0,-36-7 0,14 0 0,29 0 0,-8 0 0,-17 0 0,2 0-560,32-7 560,-42 3 0,-1-1 0,32-9-117,-7-7 117,-16 1 538,-8-5-538,-9 6 0,-22-1 0,-3 9 572,-8-2-572,14 3 125,14-1-125,6-1 0,22-1 0,-7-1 0,19 7 0,14-7 0,-25 12 0,28-12 0,-56 13 0,26-11 0,-36 10 0,17-3 0,8 5 0,29 0 0,9 0-269,-41 0 1,-1 0 268,41 0 0,-19 0 0,-5 0 0,-25 0 0,-13 0 0,-10 0 0,7 5 0,-2 1 0,65 17 0,-19-8 0,-20 0 0,4 0-20,2-3 0,-2 1 20,23 21 0,8-8 0,-36 3 0,-23-14 0,8 14 0,2 2 0,31 26 0,1-3-477,-15-17 0,1 1 477,-13-7 0,-1-1 0,5-1 0,-2-2 549,11 14-549,-18-16 0,-11-6 0,-18-12 0,-3 1 0,-8-12 982,-5-15-982,8 2 0,-9-18 0,3 1 0,1-1 0,-4-5 0,4 13 0,0 2 0,2 6 0,0 4 0,3 2 0,-2 5 0,6 0 0,2-1 0,8-4 0,1 3 0,5-4 0,0 4 0,14 0 0,3-2 0,21-1 0,3 6 0,8-5 0,1 5 0,-14 3 0,4 0-469,-3-3 0,1 0 469,15 5 0,-1 2 0,-17-4 0,-2 0 0,4 3 0,-2 2 0,19-1 0,7 0 0,-22 0 0,-22 0 0,-4 0 0,-17 0 938,3 0-938,-4 0 0,11 0 0,9 0 0,16 0 0,-6 5 0,5-4 0,-9 9 0,2-8 0,25 10 0,-5-5 0,16 8 0,-25-8 0,32 14 0,-36-12 0,4 3 0,1-1 0,11-4 0,16 6 0,-15-12 0,3 11 0,23-10 0,-18 5 0,13-1-1132,6-5 1132,-33 5 0,37-6 0,-53 0 0,32 0 0,-13 0 0,35 0-622,-15-6 622,-33 5 0,1 0 0,6-6 0,-1-1 0,40 0 0,-33 3 0,-2 0 0,32-8-480,-43 12 0,1 0 480,6-6 0,-1-1 0,31 0 355,-31 1 1,-2-2-356,9-4 0,22-9 0,-23 7 0,26-13 0,3 4 0,-7-5-719,-25 8 0,3 1 719,0 2 0,-1 0 0,-10-1 0,2-1-82,29-2 1,-6-1 81,-13-5 282,-6 5 1,-2-1-283,5-9 311,-6-7-311,-15 9 1497,-17 4-1497,-13 8 832,0 5-832,1-4 399,3 7-399,-2-7 0,2 8 0,1-4 0,-5 10 0,4-1 0,-5 5 0,-3-3 0,2 2 0,-3-3 0,1 4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26:1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1972 11 24575,'-5'-6'0,"-6"1"0,-7 5 0,-13 0 0,-2 0 0,-8 0 0,-44 0 0,24 0-358,-4 0 1,-2 0 357,-13 0-270,-20 0 270,19 0 0,-5 0-340,30 0 0,-1 0 340,-35 0 0,5 6 0,37-4 0,17 4 680,8-6-680,9 0 271,6 0-271,-7 0 714,6 4-714,-38 5 0,8 4 0,-41 4 0,28 3 0,-15-9 0,17 7 0,0-16 0,10 10 0,11-11 0,13 4 0,7 0 0,2-4 0,2 14 0,-3-8 0,-1 9 0,-5-5 0,4-1 0,-4 1 0,5-1 0,1 0 0,-6 6 0,-2-3 0,-5 9 0,-1-9 0,6 3 0,1 1 0,6 1 0,-1 5 0,5-5 0,2-2 0,5-6 0,0 0 0,0 0 0,5 0 0,-4 0 0,3 6 0,1 2 0,2 5 0,4-5 0,-5-2 0,3-6 0,-8 0 0,8-4 0,-8 3 0,8-8 0,-3 8 0,4-4 0,14 7 0,-5-1 0,20 2 0,2 7 0,11-4 0,9 0 0,10-10 0,14 2 0,-8-6 0,6 7 0,-32-9 0,-1 0 0,-17-6 0,-8 5 0,-9-4 0,-6 0 0,13 4 0,4-3 0,23 4 0,24 0 0,-8 0 0,-13 0 0,-1 0 0,5 0 0,8 0 0,-34 0 0,-14 0 0,-1 0 0,1 0 0,0 0 0,7 0 0,7 0 0,11 0 0,0 0 0,8 0 0,-10 0 0,-13 0 0,3 0 0,-13 0 0,7 0 0,-1 0 0,1 0 0,-1 0 0,1 0 0,7-6 0,-5 4 0,5-9 0,-8 9 0,1-3 0,-1 5 0,1 0 0,-1 0 0,18 0 0,3 0 0,27 0 0,-17 0 0,15 0 0,-18 0 0,-13 0 0,-5 0 0,-23-4 0,1-8 0,5-1 0,10 1 0,7 1 0,7 10 0,1-11 0,-15 6 0,-2-2 0,-18-1 0,3 4 0,-8-5 0,3-7 0,1 0 0,-3-1 0,7 2 0,-7 5 0,2 1 0,-4 0 0,0 0 0,0 0 0,0-1 0,0 1 0,0 0 0,0-6 0,-5 4 0,0-4 0,-1 0 0,-3 4 0,8-4 0,-8 10 0,8-3 0,-8 8 0,3-4 0,0 1 0,-3 3 0,4-4 0,-1 1 0,-3-2 0,3 0 0,-4-3 0,0 3 0,-1-4 0,1 5 0,5-5 0,-4 9 0,3-8 0,-4 8 0,4-8 0,-9 8 0,8-8 0,-9 8 0,-1-9 0,6 4 0,-6 0 0,7 1 0,0 0 0,0 4 0,0-8 0,-1 8 0,1-8 0,0 8 0,0-8 0,-1 8 0,1-4 0,0 1 0,0 3 0,0-4 0,-1 5 0,1 0 0,0-5 0,0 4 0,0-3 0,-1 4 0,6-5 0,-4 4 0,3-3 0,0-1 0,-3 4 0,4-4 0,-12 5 0,0 0 0,-15-6 0,7 5 0,-6-5 0,13 6 0,2 0 0,5 0 0,1 0 0,0 0 0,0 0 0,0 0 0,-1 0 0,6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26:1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1531 1 24575,'-16'0'0,"-2"0"0,-13 0 0,-2 6 0,-27 3 0,5-2 0,-26 1 0,7-8 0,0 0 0,12 0 0,12 0 0,17 0 0,2 0 0,7 0 0,7 0 0,-6-5 0,12 3 0,-6-3 0,7 0 0,-6 4 0,4-3 0,-4 8 0,6 2 0,0-1 0,-1 0 0,1-1 0,-6-3 0,-18 11 0,-1-5 0,-15 7 0,10 0 0,6-7 0,3 4 0,14-9 0,5 7 0,3-7 0,3 2 0,-4 0 0,-6 3 0,-2 4 0,-6-5 0,7 4 0,-6-4 0,12 0 0,-6 4 0,7-9 0,0 4 0,4-1 0,-3-3 0,4 4 0,-1-1 0,-3 2 0,-3 5 0,0-1 0,-10 1 0,4 0 0,-5 1 0,5-1 0,2-4 0,6 2 0,4-4 0,-3 1 0,8 3 0,-8-8 0,7 14 0,-13-7 0,8 8 0,-10 1 0,7-6 0,-1 5 0,5-6 0,-3 0 0,8 1 0,-9 5 0,9-5 0,-4 5 0,5-6 0,0 6 0,0 2 0,0 0 0,0-2 0,0-6 0,0 0 0,4-5 0,-3 4 0,9 3 0,-4-1 0,6 19 0,0-3 0,6 6 0,-4-2 0,3-7 0,0-11 0,-5-3 0,0-5 0,-4-4 0,-2 3 0,4 1 0,6-4 0,9 9 0,8-8 0,52 13 0,-2-13-311,-22 2 1,3 1 310,-2-4 0,0-2 0,-4-3 0,-1-1 0,0 1 0,-2-1 0,22-5 0,-25-3 0,-27 12 0,-9-5 0,-6 6 0,0 0 0,23-6 621,-11 4-621,34-12 0,-21 7 0,14-8 0,1 8 0,-8 1 0,8 0 0,10 4 0,-23-4 0,21 0 0,-16 5 0,-13-5 0,4 6 0,-23 0 0,0-5 0,0 4 0,0-8 0,6 8 0,18-10 0,10 9 0,8-5 0,17 0 0,7 5 0,12-6 0,-12 8 0,-23 0 0,-28-4 0,-14-2 0,4 0 0,-8-3 0,15-3 0,-4 0 0,5-5 0,1 0 0,-11 4 0,2-3 0,-14 6 0,4 0 0,-5-1 0,0 1 0,4 0 0,-3 0 0,4-7 0,-5 6 0,0-11 0,0 10 0,0-10 0,0 4 0,0-6 0,-6 0 0,1 7 0,-2-6 0,-2 12 0,3-5 0,-4 5 0,0 6 0,0-4 0,-1-3 0,0 5 0,-6-14 0,-8 12 0,-10-23 0,1 21 0,-7-22 0,16 30 0,-14-9 0,19 12 0,-3 0 0,7 0 0,4 0 0,-10 0 0,10 0 0,-10 0 0,4 0 0,-6-5 0,7 4 0,0-9 0,1 9 0,-9-4 0,-8 5 0,-8 0 0,1 0 0,-1 0 0,1 0 0,7 5 0,1-3 0,9 3 0,-1-5 0,0 0 0,-7 6 0,-2-5 0,-17 5 0,15 0 0,-13-5 0,23 4 0,0-5 0,8 0 0,12 5 0,-4-4 0,3 8 0,-4-8 0,-6 9 0,4-9 0,-4 4 0,10-5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26:1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10 24575,'-5'-4'0,"-4"3"0,3-4 0,-4 5 0,0 0 0,-1 0 0,1 0 0,0 0 0,-6 5 0,4-3 0,-4 7 0,0-8 0,4 4 0,-10 0 0,-4 2 0,1 5 0,-14 2 0,6 4 0,0-4 0,-6 6 0,19-3 0,-4-4 0,13 3 0,1-6 0,0 0 0,-1 0 0,6 0 0,-4 0 0,8 6 0,-4-4 0,5 4 0,0-6 0,-4 0 0,2 0 0,-2 0 0,10 14 0,-5 3 0,10 6 0,-9-2 0,8-8 0,-3 1 0,4-7 0,7 13 0,-6-17 0,12 17 0,-7-18 0,14 12 0,2-10 0,8 6 0,-1-7 0,-7-6 0,-2-1 0,-7-6 0,-1 0 0,1 0 0,7 0 0,-6 0 0,6 0 0,-7-5 0,-7-1 0,6-5 0,-11-6 0,4 5 0,-5-5 0,-5 7 0,-2 0 0,-4 0 0,0-6 0,0 4 0,4-4 0,-2 5 0,7 1 0,-8-6 0,3-2 0,-4-5 0,0 5 0,0 2 0,0-1 0,0 0 0,-4-1 0,2-4 0,-7 4 0,7 0 0,-3 2 0,0 6 0,4 0 0,-8-1 0,8-5 0,-3 5 0,4-6 0,-5 7 0,4 0 0,-4 0 0,1 4 0,3-3 0,-4 3 0,1 1 0,3-4 0,-9 7 0,9-7 0,-8 4 0,4-6 0,-6 6 0,1-4 0,0 3 0,0 0 0,4-3 0,-3 8 0,3-8 0,-4 8 0,0-4 0,0 5 0,4-4 0,-3 3 0,8-4 0,-4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26:2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24575,'10'5'0,"0"1"0,0-1 0,-4 4 0,3-8 0,-3 8 0,4-3 0,7 17 0,11 6 0,-6 5 0,20 9 0,-21-17 0,6 1 0,-11-15 0,-11-3 0,4-13 0,-3 3 0,10-15 0,2-2 0,7-13 0,-1 5 0,1-5 0,-2 7 0,1 1 0,-1-1 0,1 0 0,0 1 0,-1 4 0,1 2 0,-6 0 0,4 3 0,-3-8 0,-2 10 0,-1-5 0,-6 12 0,-4-4 0,3 3 0,-3 0 0,-1-3 0,4 8 0,-3-3 0,4 4 0,-5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26:2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0 390 24575,'10'0'0,"0"5"0,1-4 0,-1 8 0,0-3 0,13 11 0,-9-5 0,23 13 0,-24-13 0,11 5 0,-14-11 0,-5 3 0,4-8 0,-3 8 0,-1-3 0,4-1 0,-3 0 0,0-1 0,3 2 0,-8 4 0,8 0 0,-4 0 0,11 1 0,-4-1 0,4-4 0,-10-6 0,3-11 0,-2-7 0,11-13 0,-5 11 0,12-17 0,3 8 0,7-6 0,9-9 0,-10 22 0,9-20 0,-10 19 0,3-10 0,2 6 0,-12 3 0,5-1 0,-14 7 0,5-4 0,-4 4 0,22-2 0,-12 3 0,19 2 0,-21-2 0,12 2 0,-18 3 0,3 2 0,-13 9 0,-4-8 0,-2 8 0,-4-4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26:2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24575,'6'5'0,"2"-4"0,-2 3 0,4 1 0,6 1 0,2 5 0,5 6 0,1-4 0,0 10 0,7-4 0,-4 13 0,14 4 0,-6-1 0,0-1 0,-4-14 0,-14-8 0,-1-3 0,-5-3 0,-1 0 0,0 2 0,-5-2 0,4 0 0,-3 3 0,4-8 0,-5-1 0,0-1 0,-5-4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26:27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24575,'0'10'0,"0"0"0,0 6 0,0 1 0,0 1 0,0-2 0,-5 0 0,3-4 0,-3 4 0,0 0 0,3-5 0,-8 11 0,9-4 0,-5 0 0,1 4 0,4-11 0,-9 5 0,9-6 0,-8 0 0,7 6 0,-7 2 0,2 6 0,-6 7 0,1-6 0,0 6 0,-1 0 0,2-16 0,3 8 0,-1-22 0,8 8 0,-8-8 0,3 3 0,-4-4 0,5 5 0,-4-4 0,7 3 0,-2-4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26:34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908 423 24575,'0'-10'0,"0"-1"0,-11-5 0,4 4 0,-5-4 0,3 6 0,4 0 0,-6-6 0,0 4 0,0-10 0,0 10 0,-1-10 0,2 10 0,-1-4 0,0 0 0,-5 3 0,2-9 0,-3 3 0,6 1 0,-16-13 0,7 16 0,-7-12 0,5 16 0,10 0 0,-4 0 0,5 6 0,-5-5 0,5 9 0,-6-9 0,1 9 0,-2-4 0,1 5 0,-13 0 0,10 0 0,-18 0 0,12 0 0,-13 0 0,6 0 0,0 0 0,-5 6 0,12-5 0,1 5 0,3-6 0,4 6 0,0-5 0,2 9 0,6-5 0,0 1 0,-1-2 0,1 1 0,-6 1 0,4 4 0,-4-3 0,10 2 0,-3-4 0,8 5 0,-3 0 0,4 0 0,0 1 0,0 5 0,0-5 0,0 11 0,0-4 0,0 5 0,5 1 0,4 27 0,-2-14 0,6 23 0,-6-27 0,5-2 0,0-7 0,-1-7 0,0-1 0,-1-6 0,0 0 0,1 7 0,5-5 0,-3 4 0,10 8 0,-5-9 0,15 16 0,-8-18 0,6 6 0,-7-7 0,7 6 0,-6-4 0,14-1 0,3 6 0,0-16 0,8 16 0,-17-17 0,5 10 0,-19-11 0,5 5 0,-18-10 0,3 2 0,-4-7 0,1 4 0,4-19 0,-8 10 0,4-15 0,-6 17 0,0-10 0,0 10 0,0-4 0,4 6 0,-3-1 0,4 1 0,-1 0 0,-3 0 0,8 0 0,-3-1 0,-1 1 0,4 0 0,-8 0 0,4 0 0,-5-1 0,4 1 0,-2 0 0,2 0 0,-4-1 0,0 1 0,0 0 0,4 4 0,-2-3 0,2 4 0,1-12 0,-3 6 0,3-6 0,-1 12 0,-3-4 0,4 3 0,-5-4 0,0 0 0,4 4 0,-2 1 0,2 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7:2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203 307 24575,'8'-8'0,"28"-23"0,15 8 0,-2 0 0,6 0-791,4 6 0,1 1 791,-1 0 0,1-1 0,8-1 0,0 1 0,0-1 0,-3 2 0,-13 2 0,0 2 0,7-1 0,-6 2 513,-9 4-513,-6 0 262,-19 7-262,-11 0 0,5 0 0,1 0 807,12 0-807,0 0 0,7 0 0,7 0 0,-5 0 0,5 0 0,0 6 0,2-5 0,36 12 0,-3-5-234,-19 1 0,0-1 234,18 0 0,-7 1 0,-1-2 0,5-5 0,28 6 0,-56-8 0,-23 0 0,-7 0 0,6 0 0,3 5 0,26 2 0,38 0 0,-10 5 0,-25-11 0,-1-1 0,19 7 468,-17-7-468,-14 3 0,-19-2 0,-11 6 0,0-2 0,0 3 0,1 0 0,4 1 0,1 4 0,11-2 0,-4 8 0,4-8 0,-6 7 0,0-3 0,8 12 0,-10-6 0,10 12 0,-12-12 0,2 4 0,-3 0 0,-4 2 0,6 6 0,1-1 0,0 1 0,5 7 0,-11-11 0,5-2 0,-11-9 0,-1-8 0,-4 3 0,0-5 0,0 0 0,0 0 0,0 5 0,0 8 0,0 5 0,0 1 0,0-6 0,0-4 0,0-2 0,-5 10 0,4-9 0,-8 8 0,7-10 0,-7 11 0,4-4 0,-5 4 0,0-6 0,1-5 0,0 0 0,1-6 0,-6 0 0,0 1 0,0 0 0,-4 1 0,3-1 0,-17 7 0,14-5 0,-13 5 0,16-7 0,-4 0 0,5 0 0,4 0 0,-8 0 0,10-4 0,-16 0 0,4-5 0,-1 4 0,-10-3 0,-12 10 0,6-5 0,-27 1 0,20 3 0,-7-8 0,4 9 0,18-10 0,-10 9 0,19-8 0,-12 2 0,11 1 0,-4-4 0,11 3 0,-4-4 0,3 0 0,-4 0 0,-6 0 0,-2 5 0,0-4 0,-4 4 0,10-5 0,-11 0 0,5 0 0,1 0 0,-6 0 0,-2 5 0,10-3 0,-7 3 0,17-5 0,-1 0 0,2 0 0,0 0 0,-2 0 0,-4 0 0,-13 0 0,3 0 0,-27 0 0,-17 0 0,-21 0 0,8 0 0,-1 0 0,18 0 0,20 0 0,3 0 0,32 0 0,6 0 0,-5 0 0,-1 0 0,-19-5 0,-3 3 0,-22-3 0,7-1 0,-7 5 0,16-5 0,2 1 0,7-1 0,6 0 0,7 1 0,7 5 0,-1-4 0,-13 3 0,-2-3 0,-18 4 0,-14-7 0,8 0 0,-23-1 0,42-1 0,-5 8 0,29-3 0,1 0 0,1 3 0,4-6 0,-5 2 0,-4-4 0,4 1 0,-4 3 0,4-7 0,-5 1 0,-1-4 0,1 2 0,0-1 0,1-1 0,-2-4 0,-4 0 0,4 0 0,1 4 0,5 2 0,1 5 0,-1-5 0,4 3 0,-3 1 0,4 1 0,-1 4 0,-2-5 0,2-4 0,-4 4 0,0-5 0,0 1 0,0-1 0,0 0 0,-5-4 0,4 3 0,-3 1 0,8-4 0,-3 8 0,7-3 0,-2 5 0,3-1 0,0 1 0,0 0 0,0 0 0,0-1 0,0 1 0,0 0 0,0-1 0,0 1 0,0 0 0,0 0 0,3-1 0,-2 1 0,3 0 0,-1-1 0,3-4 0,-2 4 0,4-4 0,-7-1 0,6 5 0,-6-4 0,7 4 0,-4 1 0,4 4 0,0-4 0,-3 4 0,2-1 0,-2-2 0,-1 2 0,4-3 0,-4-1 0,1 1 0,-2 0 0,1 3 0,-3-2 0,6 6 0,-6-6 0,6 6 0,-6-7 0,6 7 0,-6-6 0,7 6 0,-7-6 0,6 6 0,-6-7 0,6 4 0,-6-4 0,6 3 0,-6-2 0,3 2 0,-1 0 0,-2-2 0,3 2 0,-1 1 0,2-4 0,0 4 0,2-9 0,-2 3 0,4-3 0,-1 5 0,-3-1 0,2 5 0,-6-4 0,6 8 0,-2-4 0,-1 4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7:2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24575,'8'0'0,"6"0"0,6 0 0,22 7 0,11 0 0,15 1 0,-13-1 0,5 0 0,2-2 0,2 1-650,3 2 1,1 1 649,8-3 0,-2-2 0,-20 0 0,-1-1-49,11-3 1,-2 0 48,17 5 0,-21-4 0,-39 4 0,-11-2 0,0-2 0,0 6 1292,6-6-1292,13 8 104,9-2-104,13 5 0,-7-5 0,-2 4 0,0-10 0,-11 4 0,3-5 0,-13 4 0,0-3 0,1 7 0,5-7 0,-9 4 0,8-1 0,-10-3 0,0 3 0,-1-4 0,-5 0 0,0 0 0,1 4 0,-1-3 0,0 2 0,5 2 0,-4-1 0,4 2 0,0 1 0,-3-5 0,3 2 0,-5-4 0,0 0 0,0 0 0,1 0 0,-5-4 0,0 3 0,-4-3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3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1914 156 24575,'0'-9'0,"-4"5"0,-5 0 0,-6 4 0,-10-5 0,-18-2 0,-9-6 0,3 5 0,-4 1-417,-33-1 417,31 0 0,-3 1 0,-6 2 0,1 0 0,13-3 0,1 0 0,-11 3 0,3 0 0,-13-7 0,26 11 0,5-10 0,18 10 0,-4-8 0,6 8 0,0-4 417,-1 5-417,-5 0 0,-9 0 0,-17 6 0,0-4 0,-25 11 0,14-12 0,-16 12 0,-1-5 0,17 0 0,-5-1 0,17-2 0,8-4 0,2 10 0,13-10 0,7 4 0,7-2 0,5-2 0,3 7 0,-3 1 0,3 0 0,-4 9 0,4-8 0,-4 14 0,3-9 0,-5 24 0,5-17 0,-4 11 0,9-8 0,-3-4 0,4 4 0,0 0 0,5 2 0,0 0 0,1-2 0,3-6 0,-4 0 0,4 0 0,0-4 0,5 3 0,0-4 0,5 5 0,7 1 0,10 9 0,-1-10 0,2 5 0,-6-8 0,-4 0 0,-1 0 0,0 0 0,-7-7 0,0 1 0,0-1 0,0 1 0,14 6 0,-5-4 0,1 4 0,-5-11 0,-14 3 0,8-8 0,-9 8 0,9-3 0,-4 0 0,5 3 0,7-2 0,0 4 0,7 1 0,36 2 0,-33-2 0,39-2 0,-46-5 0,11 1 0,-18-4 0,2 4 0,-10-5 0,5 0 0,6 0 0,-4 0 0,10 0 0,-4 0 0,6 0 0,7 0 0,-6 0 0,-5 0 0,-9 0 0,-1-5 0,-8 4 0,19-4 0,-15 5 0,32 0 0,-9 0 0,29 0 0,2 0 0,2 0 0,-15 0 0,-15 0 0,-27 0 0,-4-4 0,-3 3 0,2-7 0,19 7 0,16-9 0,16 8 0,18-4 0,-7 0 0,27-10 0,-46 6 0,5-8 0,-48 13 0,-2-3 0,3-1 0,10-1 0,7 0 0,6-1 0,-7 1 0,-5 0 0,-8 5 0,-9-3 0,0 4 0,-4-5 0,0 1 0,3 0 0,-2 0 0,3-6 0,0 5 0,-3-4 0,6 8 0,-6-2 0,2 2 0,-3-3 0,0-5 0,0-8 0,0 0 0,0 1 0,0 2 0,0 4 0,0-6 0,0 6 0,0 1 0,0 4 0,0 1 0,0 0 0,-3 0 0,2-1 0,-7-4 0,3 4 0,0-9 0,-3 8 0,7-8 0,-6 9 0,2-5 0,1 6 0,-4-5 0,3 7 0,0-6 0,-2 7 0,-3-8 0,0-1 0,-8-1 0,-5-11 0,2 13 0,-7-13 0,9 15 0,0-3 0,0 4 0,-1 5 0,6-3 0,-4 3 0,4 0 0,-1 1 0,6 0 0,1 3 0,4-2 0,-5 3 0,1 0 0,0 0 0,-5 0 0,-8 0 0,-6 0 0,-13 0 0,-2 0 0,-16 0 0,14 0 0,-4 0 0,26 0 0,2 0 0,12 0 0,4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7:2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24575,'13'9'0,"-3"-1"0,3-3 0,6 4 0,-3-4 0,15 6 0,11 6 0,2 2 0,22 8 0,-14-2 0,14 2 0,-15-2 0,0-1 0,-11-1 0,-14-6 0,-5-3 0,-3-4 0,-9-2 0,4-3 0,-8 2 0,2-6 0,-3 7 0,-3-7 0,2-2 0,-10 1 0,2-4 0,-3 4 0,-1 3 0,1 2 0,0 3 0,-5 1 0,-2 0 0,-4 5 0,-6-3 0,4 3 0,-10 2 0,4-5 0,-6 5 0,0-5 0,0-1 0,6-3 0,7 1 0,6-7 0,1 7 0,4-7 0,-4 7 0,-1-3 0,0 4 0,-11-4 0,4 4 0,1-5 0,6 1 0,6 3 0,0-7 0,-1 6 0,1-6 0,4 6 0,-4-6 0,7-1 0,-2-1 0,3-3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7:3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0:5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24575,'3'-8'0,"7"-14"0,-1 11 0,0-11 0,-1 14 0,-4-1 0,4 5 0,1-3 0,-5 2 0,3-3 0,-2-1 0,3 5 0,-3-4 0,2 7 0,-3-6 0,5 6 0,-1-3 0,0 4 0,5 0 0,-4 0 0,9 0 0,-3 0 0,-1 0 0,4 0 0,-9 0 0,4 4 0,-5 1 0,1-1 0,4 8 0,1-1 0,5 8 0,0 0 0,0 0 0,2 7 0,-2-6 0,1 5 0,0-5 0,-6-6 0,4 0 0,-9-10 0,1 4 0,-3-7 0,-3 3 0,1-8 0,2 3 0,-6-6 0,7-3 0,-3-4 0,1-1 0,2-3 0,-7 9 0,7-4 0,-3 4 0,-1 1 0,3 0 0,-6 0 0,7-1 0,-8 1 0,8 3 0,-4-2 0,4 2 0,1 1 0,-5-4 0,3 8 0,-2-4 0,3 0 0,0 3 0,11-2 0,-8 3 0,13 0 0,-14 0 0,3 3 0,0-2 0,-4 6 0,9-1 0,-4 7 0,6-3 0,-1 8 0,0-3 0,0 4 0,6 2 0,-4-2 0,4-3 0,0 4 0,-9-10 0,3 4 0,-11-9 0,-3-5 0,2-1 0,-2-7 0,8 3 0,-4-3 0,5-6 0,-6 4 0,1-3 0,-5 5 0,0 0 0,0 3 0,-3-2 0,2 2 0,-3-3 0,4 0 0,0-1 0,1 1 0,2 0 0,-2 3 0,3-2 0,0 6 0,-3-7 0,2 7 0,-3-6 0,5 6 0,-5-6 0,3 6 0,-2-6 0,3 6 0,0-3 0,0 4 0,1 4 0,4 5 0,-3 5 0,8 5 0,-3-4 0,4-1 0,-5-5 0,-1 0 0,-5-5 0,0 0 0,-3-8 0,3-5 0,-3-1 0,8-8 0,-3 9 0,3-4 0,-5 4 0,-4 1 0,4 3 0,-7-2 0,6 2 0,-3 1 0,1-3 0,7 6 0,-6-7 0,7 7 0,-5-6 0,5 6 0,1-3 0,1 4 0,3 0 0,-4 0 0,5 0 0,0 5 0,6 0 0,-4 9 0,4-2 0,-11 1 0,0-8 0,-10 2 0,3-6 0,-2 6 0,4 3 0,-1-1 0,1 9 0,5-8 0,2 14 0,-2-12 0,0 3 0,-5-7 0,-1-7 0,-4 6 0,0-10 0,0 6 0,-3-11 0,6 4 0,-3-5 0,9 1 0,2-2 0,12-11 0,0 2 0,7-9 0,-1 11 0,0-4 0,0 9 0,0-4 0,-11 10 0,-3 1 0,-11 5 0,0 0 0,0 0 0,1 9 0,-1-4 0,6 9 0,-5-6 0,4 1 0,-4-1 0,-1 0 0,0-3 0,1 7 0,-1-10 0,1 10 0,-1-11 0,0 3 0,0-4 0,1 0 0,-1-4 0,0 0 0,0-5 0,0 1 0,5-5 0,2 3 0,10-5 0,1 0 0,1 3 0,-2-3 0,-10 6 0,3 4 0,-9 1 0,4 4 0,-8-3 0,2 2 0,-3-3 0,5 4 0,-1 0 0,0 4 0,5-4 0,-3 13 0,8-11 0,-3 15 0,10-10 0,12 21 0,-2-9 0,7 6 0,-2-3 0,-5-10 0,5 5 0,-13-6 0,-7-6 0,-7 0 0,-8-9 0,2 3 0,6-11 0,2 6 0,8-7 0,-9 4 0,4 3 0,-4-2 0,1 4 0,3-6 0,-4 1 0,5-1 0,6 0 0,-4 0 0,10 0 0,-4-1 0,0 5 0,-2 1 0,-6 5 0,-5 0 0,-1 0 0,0 4 0,-3 1 0,8 9 0,2 1 0,7 6 0,-1-1 0,0-3 0,-12-4 0,-1-4 0,-5-5 0,0 0 0,0-8 0,-3-1 0,2 1 0,3-8 0,4 5 0,0-6 0,17-3 0,-7 4 0,16-5 0,-7 6 0,-6 5 0,-7 1 0,-7 5 0,-5 0 0,0 0 0,1 0 0,-1 0 0,0 0 0,0 4 0,0-3 0,1 6 0,-1-6 0,0 6 0,0-2 0,0-1 0,0 4 0,1-7 0,-1 6 0,0-6 0,0 2 0,0-3 0,0 0 0,1-3 0,4-2 0,1-5 0,5 1 0,13-2 0,-3-5 0,18 3 0,-12-3 0,5 4 0,18-7 0,-25 11 0,24-11 0,-36 18 0,4-4 0,-11 2 0,-1 2 0,-4-3 0,-1 8 0,0-3 0,5 6 0,-4-2 0,4 0 0,-4 3 0,-1-4 0,0 4 0,0 0 0,5 1 0,-4 0 0,5-4 0,-6 2 0,0-2 0,0-1 0,0 0 0,-3-1 0,2-2 0,-2 3 0,3-4 0,0-4 0,0 3 0,0-2 0,5-2 0,-3 4 0,3-7 0,-5 7 0,0-6 0,0 6 0,0-6 0,1 6 0,4-7 0,1 7 0,0-7 0,10 7 0,-8-3 0,4 4 0,-7 0 0,-5 0 0,1 0 0,-1 0 0,0 0 0,0 0 0,-3 4 0,2-3 0,-2 6 0,3-6 0,-4 6 0,3-2 0,-2-1 0,3 0 0,-3-4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1:1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 24575,'0'-9'0,"-3"5"0,2 0 0,-3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1:1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1:1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2:5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0 406 24575,'5'-13'0,"16"-16"0,-8 6 0,24-19 0,-10 20 0,15-8 0,-7 8 0,5 4 0,-7 2 0,0 5 0,-1 0 0,-10 1 0,2 4 0,-10-2 0,1 7 0,-2-3 0,-5 4 0,5 4 0,1 6 0,5 0 0,1 9 0,14 5 0,-4-1 0,6 6 0,-11-13 0,-6-2 0,1 0 0,-6-8 0,-1 6 0,-5-7 0,0-1 0,0 0 0,1-4 0,-1 0 0,0 0 0,0 0 0,0-4 0,0 0 0,5-5 0,-3-5 0,4-1 0,0-4 0,-3 0 0,7 0 0,-8-1 0,9 1 0,-9 0 0,3 4 0,-4 6 0,-1 2 0,1 6 0,-1-3 0,0 4 0,0 0 0,5 0 0,7 0 0,7 0 0,0 4 0,4 2 0,-10 0 0,4 3 0,0-3 0,-4 8 0,4 1 0,-6 0 0,8 11 0,-10-9 0,9 10 0,-16-13 0,3-1 0,-5-5 0,-3 0 0,2-3 0,-6 2 0,6-6 0,-2 3 0,3-4 0,0 0 0,0 0 0,1-4 0,4-5 0,-3-6 0,3-4 0,2-6 0,1 4 0,4-4 0,-1 5 0,6 0 0,-4 0 0,10 3 0,-10 3 0,-1 8 0,-7 2 0,-5 4 0,1 0 0,-1 4 0,0 0 0,11 11 0,5 7 0,9 2 0,2 4 0,-9-7 0,0-1 0,-7-5 0,-5-2 0,-1-4 0,-5-1 0,0-3 0,1-2 0,-5-6 0,0-7 0,0-13 0,-3 2 0,8-7 0,-5 14 0,1 0 0,-1 6 0,0 3 0,-3-2 0,6 6 0,-6-6 0,11 6 0,-1-3 0,3 4 0,10-5 0,-8 4 0,4-4 0,-2 5 0,-9 0 0,4 0 0,-5 0 0,12 10 0,-5 1 0,11 5 0,-7 2 0,6-2 0,-4 4 0,10-4 0,-15-6 0,3-2 0,-11-7 0,0 3 0,5-4 0,-3 0 0,3 0 0,-5 0 0,0 0 0,0 0 0,-3-4 0,2 3 0,-6-6 0,2 2 0,1-3 0,-3 0 0,11-5 0,-5-2 0,6 1 0,0-4 0,-3 8 0,8-8 0,-9 9 0,9-5 0,-9 9 0,1-3 0,-3 7 0,-2-2 0,3 3 0,0 3 0,5 2 0,7 5 0,7 0 0,-5 0 0,2 0 0,-4-1 0,7 7 0,-5-6 0,10 17 0,-10-14 0,7 13 0,9-8 0,-15-7 0,4 4 0,-14-14 0,-8-1 0,2-5 0,-6-8 0,7-2 0,-3-4 0,9 0 0,1 0 0,4-1 0,0 5 0,0-3 0,-4 8 0,-2-3 0,-5 8 0,5-3 0,-4 3 0,15 0 0,-8 2 0,15 3 0,-10 0 0,4 0 0,-6 0 0,0 0 0,-4 0 0,3 4 0,-9-3 0,9 7 0,-9-3 0,4 4 0,14 6 0,-10-4 0,22 11 0,-18-11 0,10 9 0,-15-10 0,3 1 0,-6-3 0,14 4 0,-4-1 0,9 5 0,-12-10 0,-10 1 0,2-6 0,-11-1 0,3-9 0,-4-6 0,4-4 0,1 0 0,1 0 0,2 4 0,-7 2 0,2 5 0,1 3 0,0 2 0,4 3 0,1 0 0,-1 0 0,0 0 0,0 3 0,5 2 0,-3 4 0,3-1 0,0 1 0,1 4 0,5 2 0,8 12 0,0-4 0,2 0 0,-4-4 0,0-8 0,-9 3 0,3-12 0,-14-3 0,2-8 0,2 0 0,6 0 0,4 0 0,6-2 0,9 0 0,1 0 0,5 0 0,-7 0 0,-7 0 0,-5-3 0,-3 7 0,-8-5 0,3 7 0,0 1 0,-3 0 0,8 4 0,-4 0 0,0 0 0,4 4 0,-8-2 0,-1 5 0,-2-6 0,-2 7 0,8-3 0,-4 3 0,5 6 0,-1-4 0,-3 3 0,3-8 0,-5-1 0,-3-8 0,-2-5 0,1-1 0,1-8 0,0 9 0,4-16 0,-3 10 0,-1-6 0,0 8 0,-5 5 0,3-1 0,-2 1 0,6 0 0,-2 3 0,3 1 0,0 4 0,1 0 0,-1 0 0,11 0 0,3 0 0,10 5 0,-53-4 0,21 4 0,-41-45 0,41 30 0,16-30 0,6 45 0,0-4 0,-7 8 0,-8-9 0,-6 0 0,6-4 0,-6-4 0,3-6 0,-4 5 0,0-4 0,4 8 0,-3-2 0,6 6 0,-6-7 0,2 8 0,-3-4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3:04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3:0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5:27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9 317 24575,'-4'-4'0,"0"-6"0,8-4 0,7-11 0,4 8 0,2-13 0,7 12 0,-1-9 0,4 7 0,4-2 0,-10 7 0,10-1 0,-10 6 0,4 4 0,-6 2 0,-5 4 0,-1 0 0,7 0 0,-5 4 0,17 2 0,-6 9 0,7-3 0,0 9 0,0-9 0,9 17 0,-13-15 0,6 9 0,-24-14 0,1 0 0,-7-5 0,-1 4 0,3-7 0,-1 11 0,7-6 0,2 4 0,10-6 0,2-4 0,5 0 0,-5 0 0,-2 0 0,-10-4 0,-2-5 0,-4-1 0,-1-3 0,1 5 0,4-1 0,-4 0 0,9-4 0,-9 3 0,5-8 0,-6 9 0,6-5 0,-5 5 0,9 0 0,-8 0 0,8 4 0,2 2 0,1-2 0,4 4 0,-6-3 0,6 4 0,-4 0 0,-1 0 0,-2 0 0,-4 0 0,6 0 0,-1 4 0,13 3 0,4 9 0,31 6 0,-4 4 0,6 1 0,10 17 0,-31-16 0,14 13 0,-40-29 0,-3 2 0,-11-13 0,5 2 0,7-3 0,7-5 0,30-2 0,-11-5 0,7 4 0,2 1 0,4-1 0,18-4 0,-38 6 0,-23-3 0,-1-1 0,-11 2 0,-4 0 0,3 0 0,2-1 0,3 1 0,11-6 0,3 3 0,5 0 0,-2 1 0,-11 6 0,4-2 0,2 3 0,1 3 0,10 0 0,-10 0 0,10 0 0,22 0 0,1 6 0,9 0 0,1 14 0,-20-2 0,14 8 0,-1 6 0,-5-6 0,-2 5 0,-16-14 0,-3-1 0,-15-7 0,3-3 0,-11-2 0,-3-8 0,2-1 0,-2-3 0,3 0 0,0-1 0,5 0 0,1 0 0,1-5 0,-2 4 0,1-8 0,-4 9 0,3-4 0,-5 4 0,5-4 0,1 3 0,5-4 0,6 4 0,2-1 0,6 5 0,0-3 0,0 7 0,-7-3 0,-5 5 0,-3-4 0,-9 3 0,9-3 0,2 4 0,7 0 0,6 0 0,7 5 0,-6 1 0,0 1 0,-8 2 0,-12-4 0,4 4 0,-9 0 0,9 4 0,-4 2 0,6-1 0,-1 5 0,0-9 0,-5 3 0,-1-7 0,-5-3 0,0-3 0,1-8 0,4 1 0,8-12 0,0 3 0,10-5 0,-10 5 0,0-3 0,-3 8 0,-8-2 0,8-1 0,2-1 0,2-11 0,10 8 0,21-18 0,-14 21 0,20-16 0,-27 24 0,1-8 0,-11 14 0,2-4 0,-15 5 0,4 0 0,-4 0 0,-1 0 0,11 5 0,3 6 0,11 6 0,-1 0 0,-5 2 0,-2-8 0,-10 2 0,-2-4 0,0 0 0,-4-1 0,4 1 0,-5-4 0,0-2 0,6 2 0,-5-4 0,4 3 0,-5-4 0,0 0 0,0 0 0,12-5 0,-5 4 0,17-9 0,-12 4 0,6-4 0,-12 5 0,-1 1 0,-5 4 0,-3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3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1501 77 24575,'-4'-4'0,"-4"3"0,4-3 0,-1 1 0,-2 2 0,2-7 0,-3 8 0,-1-8 0,-17 7 0,-5-8 0,-18 8 0,-19-5 0,-4 6 0,22 0 0,-1 0 0,-42 0 0,30-4 0,2 0 0,-10 2 0,-17-6 0,46 3 0,0 3 0,7-3 0,10 5 0,6 0 0,4 0 0,2 0 0,5 0 0,0 0 0,-5 0 0,-2 0 0,-4 4 0,-6 2 0,-2 4 0,-6 1 0,6 0 0,7-2 0,10 0 0,3-5 0,6 4 0,-7 1 0,-2 5 0,-1 5 0,-23 16 0,8-4 0,-21 22 0,9-14 0,0 6 0,8-21 0,-5 10 0,18-17 0,-4 2 0,16-7 0,1-8 0,4 4 0,0 12 0,0-5 0,0 11 0,5-1 0,-4 2 0,4-1 0,-1-1 0,-2-10 0,2 9 0,1-2 0,4 4 0,3 0 0,7-1 0,4 3 0,7 7 0,34 22 0,-15-20 0,17 18 0,-18-34 0,-5 7 0,-1-10 0,14-4 0,-12 1 0,14-9 0,-9 1 0,18 5 0,5-10 0,9 11-312,-26-12 1,0-1 311,22 12 0,8-10 0,-11 4 0,-41-6 0,24 0 0,-30 0 0,6 0 0,15 0 623,5-6-623,25 4 0,-8-4 0,8 6 0,-9 0 0,-17-5 0,-3-6 0,-31 0 0,-3-3 0,-15 6 0,0-1 0,0 1 0,4-5 0,1-1 0,13-28 0,-6 12 0,5-13 0,-11 23 0,-2 6 0,-4 1 0,0 4 0,0-15 0,0 2 0,5-5 0,-4-5 0,3 6 0,1-7 0,-4 6 0,4-5 0,-5 12 0,0-1 0,0 3 0,0 4 0,0-5 0,0-7 0,-4 5 0,2 1 0,-6 2 0,2 4 0,1-1 0,-4-3 0,5 9 0,-6-9 0,2 8 0,-2-8 0,2 9 0,-2-10 0,2 10 0,-6-9 0,0 8 0,-1-8 0,-10 1 0,9-2 0,-16 2 0,6-2 0,-7 6 0,6-2 0,-5 9 0,6-3 0,-1 8 0,1-4 0,12 1 0,-10 3 0,2-2 0,-11-2 0,0 3 0,6-2 0,7 4 0,7 0 0,8-4 0,-2 3 0,6-3 0,-3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6:54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24575,'0'-8'0,"3"-1"0,2 1 0,4-5 0,14-17 0,-6 11 0,13-21 0,3 21 0,4-10 0,-2 11 0,-2 2 0,-14 11 0,0 0 0,-4 5 0,-2 0 0,-5 0 0,0 0 0,0 4 0,5 5 0,7 7 0,26 22 0,-9-12 0,25 21 0,-32-18 0,11-3 0,-24-6 0,13-5 0,-19-9 0,8 4 0,-10-10 0,-1 0 0,0 0 0,0-4 0,0 0 0,1-9 0,0-2 0,1-10 0,4 4 0,-3 1 0,2 2 0,1 3 0,-4-4 0,3 5 0,-4 0 0,-1 6 0,1 0 0,-5 0 0,3 3 0,-2 1 0,3 4 0,0 0 0,11 0 0,3 0 0,11 5 0,7 2 0,-5 4 0,5 0 0,-7 0 0,-7-5 0,0 3 0,-16-4 0,2 0 0,-7 2 0,3-6 0,0 6 0,0-6 0,1 7 0,-1-7 0,0 2 0,0-3 0,0 0 0,0-3 0,5-3 0,3-13 0,3 7 0,-3-13 0,2 15 0,-3-9 0,0 9 0,-2-8 0,-4 9 0,0-9 0,-1 8 0,1 1 0,-1 1 0,5 3 0,8 0 0,5 1 0,7 4 0,0 0 0,-6 0 0,-7 4 0,-2-3 0,-4 6 0,12-1 0,0 10 0,7 0 0,-6 5 0,4-4 0,-4 2 0,6-2 0,-1 0 0,-10-2 0,-3-10 0,-14 3 0,2-7 0,-6-2 0,3-3 0,-4-4 0,4-6 0,1 5 0,0-4 0,2 4 0,3 1 0,4-2 0,1-3 0,9 1 0,-12-6 0,12 7 0,-9-3 0,4 0 0,0 3 0,0-3 0,1 9 0,-6 0 0,10 5 0,-2 0 0,18 0 0,20 7 0,2 1 0,16 0 0,-18 3 0,-10-4 0,-16 3 0,-13-4 0,-12 2 0,-2-7 0,-2 3 0,3-4 0,0 0 0,11 0 0,-3-5 0,15 4 0,-4-8 0,0 4 0,-2-6 0,-10-3 0,3 4 0,-12-9 0,7 4 0,-3 0 0,0-3 0,3 8 0,-4-3 0,-1 8 0,1 2 0,-1 3 0,0 0 0,0 0 0,0 3 0,0-2 0,1 11 0,0-6 0,4 8 0,2-1 0,-1-3 0,4 4 0,-4-5 0,5 0 0,6 1 0,-4-4 0,4 3 0,-11-8 0,10 3 0,6 2 0,-2-5 0,11 4 0,-13-5 0,1 0 0,4 0 0,-4-4 0,0-2 0,-7-4 0,-7 2 0,-5-1 0,-3 1 0,2 0 0,3-1 0,-1 0 0,9 0 0,-4 0 0,5 3 0,1 2 0,-1 4 0,-5 0 0,-1 0 0,-5 4 0,0 0 0,5 5 0,2 4 0,26 12 0,-3-1 0,14 13 0,-12-17 0,11 10 0,-21-18 0,11 5 0,-26-11 0,-2-2 0,-5-8 0,5-1 0,1-8 0,11 1 0,-4-6 0,4 2 0,-11 2 0,0-4 0,-5 3 0,1-4 0,4 4 0,-4-3 0,8 12 0,-3-7 0,-1 12 0,-1-4 0,-4 5 0,-1 0 0,0 0 0,5 5 0,1 4 0,5 6 0,14 7 0,3 0 0,15 10 0,8-5 0,-13-1 0,-4-8 0,-21-12 0,-8-2 0,-9-8 0,0 0 0,-4-10 0,4 0 0,-3-5 0,8 0 0,-4 4 0,4-3 0,-4 9 0,3-5 0,-3 1 0,-1 4 0,4-4 0,-3 8 0,3 1 0,-3 1 0,7 2 0,-7-3 0,8 4 0,-4 4 0,-1-3 0,0 6 0,5-6 0,1 7 0,12-2 0,0 9 0,7-3 0,-6-1 0,-2-6 0,-11-5 0,-4-4 0,-3-1 0,-2-8 0,4-1 0,0-1 0,5-3 0,6 8 0,-4-4 0,3 8 0,-11-1 0,0 6 0,0-3 0,-3 4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59:4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24575,'0'-8'0,"4"3"0,1-7 0,8 5 0,2-11 0,17 1 0,-3-4 0,18 2 0,4 1 0,-7 7 0,4-2 0,11-6 0,-20 6 0,26-2 0,-30 5 0,-1 9 0,-9-4 0,-11 5 0,-1 0 0,-4 0 0,-1 0 0,0 4 0,5 1 0,-3 8 0,8 2 0,3 6 0,6-1 0,-1 1 0,6-5 0,-12 3 0,12-8 0,-12 3 0,12-3 0,-12-1 0,6 0 0,-7-5 0,0 0 0,-5-5 0,-1 0 0,-5 0 0,0 0 0,1 0 0,-5-4 0,3-1 0,-6-8 0,7 4 0,1-9 0,5 3 0,1 1 0,-2-4 0,-4 8 0,0-8 0,-1 9 0,6-5 0,0 1 0,5 2 0,7 1 0,0 1 0,7 3 0,0-5 0,-6 5 0,11 1 0,-15 5 0,9 0 0,-18 0 0,-1 0 0,0 0 0,8 5 0,-1 5 0,12 1 0,2 10 0,0-4 0,6 6 0,-13-6 0,-2 2 0,-5-4 0,-6-1 0,-1-1 0,-9-5 0,4 0 0,-4 1 0,9-1 0,-3 1 0,8-4 0,-4-2 0,0-3 0,4-4 0,-4-1 0,1-4 0,2-5 0,4 3 0,-1-7 0,12 1 0,-12 2 0,14-12 0,-13 14 0,1-13 0,-8 16 0,-6 0 0,1 3 0,-1 6 0,0-7 0,0 8 0,0-4 0,0 4 0,5 0 0,-3 0 0,3 0 0,0 0 0,-4 4 0,4-4 0,0 8 0,8-2 0,6 9 0,5-3 0,8 10 0,2-9 0,0 9 0,-2-9 0,-18-2 0,-3-3 0,-11-7 0,1 3 0,-1-4 0,0 0 0,0-4 0,5-1 0,-4 0 0,5-8 0,-6 7 0,-2-7 0,1 5 0,-6 0 0,2-1 0,2-4 0,-1 7 0,5-6 0,-1 8 0,1-5 0,4 0 0,1 0 0,0 4 0,4 1 0,-4-1 0,5 4 0,1-3 0,5 4 0,9 0 0,0 0 0,6 5 0,-13-4 0,-6 7 0,-8-7 0,-5 7 0,-4-4 0,4 4 0,-4-3 0,5 7 0,-1-6 0,6 7 0,0 1 0,5-4 0,0 4 0,1-4 0,-6-1 0,-1-4 0,-5-2 0,0-3 0,0 0 0,1-3 0,4-3 0,-4 2 0,9-5 0,-4 4 0,11-6 0,-9 2 0,8-1 0,-14 5 0,3-3 0,-9 4 0,3-1 0,-6-2 0,7 6 0,-7-6 0,6 6 0,-6-7 0,6 7 0,-3-2 0,10-2 0,13 4 0,-4-3 0,15 4 0,-4 0 0,1 0 0,5 5 0,0 1 0,-5 5 0,-2 0 0,-7-1 0,-12-1 0,4 5 0,-9-5 0,4 5 0,-4-6 0,-1 0 0,0 0 0,0-3 0,-3 2 0,2-6 0,-3 2 0,5-6 0,-1 2 0,0-7 0,0 4 0,5-5 0,-4 0 0,5-4 0,-1 3 0,-3-4 0,8 5 0,-8 0 0,8 0 0,-9 4 0,4 1 0,-5 0 0,0 3 0,5-3 0,-3 4 0,3 0 0,0 0 0,-4 0 0,9 5 0,-3-4 0,4 7 0,0-2 0,6 9 0,-4-5 0,4 5 0,-10-1 0,3-3 0,3 8 0,-1-8 0,1 4 0,-8-7 0,6 2 0,-3-1 0,4-3 0,-7-2 0,-5-4 0,5 0 0,-7-4 0,3 0 0,-5-10 0,-3 5 0,3-4 0,-4 0 0,4 3 0,2-14 0,3 8 0,5-9 0,-3 6 0,3-1 0,-1 1 0,2 4 0,-1 2 0,0 7 0,-6 3 0,0 3 0,0 0 0,0 0 0,0 0 0,1 0 0,4 0 0,-4 3 0,9-2 0,-4 7 0,11-2 0,2 4 0,13-4 0,2 10 0,36-6 0,-29 8 0,21-10 0,-38 2 0,-5-9 0,-6 4 0,-8-5 0,-9-4 0,0 0 0,-1-1 0,-2-2 0,3 2 0,-4-3 0,4-1 0,-4-4 0,4 4 0,-4-4 0,-4 8 0,3-2 0,-2 6 0,3-3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2:02:3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25 311 24575,'-4'-4'0,"-3"3"0,2-6 0,0 2 0,2-8 0,7-1 0,7-11 0,10 3 0,7-5 0,-1 6 0,-2 5 0,0-4 0,-4 9 0,4-4 0,-11 10 0,-1-3 0,-5 3 0,5 1 0,-3 0 0,8 4 0,-4 0 0,18 0 0,-3 0 0,27 6 0,-4 2 0,17 5 0,20 2 0,-6-7 0,-32-1 0,-1 0 0,22 0 0,-5 6 0,-25-1 0,-13-2 0,1 1 0,-18 2 0,7-2 0,-4 13 0,-1-8 0,13 5 0,-7-3 0,5-6 0,-5 1 0,5-2 0,9-6 0,-6 0 0,5-5 0,-14 0 0,-5-4 0,0-5 0,-1-1 0,2-9 0,4 4 0,0-4 0,0 0 0,1 4 0,-5-3 0,3 3 0,-8 0 0,3-3 0,0 8 0,2-4 0,5 4 0,-1 1 0,-5 0 0,10-1 0,-13 5 0,19-5 0,-8 9 0,4-8 0,0 7 0,-7-2 0,0 4 0,6 0 0,2 5 0,13 7 0,2 1 0,0 4 0,-2-5 0,-7 3 0,-7-3 0,-5-1 0,-3-3 0,-9-3 0,9 4 0,-9 0 0,9 4 0,-4-3 0,6 4 0,-1 0 0,6 2 0,-4-1 0,4 0 0,-6-5 0,0-5 0,0-1 0,0-4 0,-4 0 0,3-4 0,-4-1 0,5-5 0,-4-4 0,-2 4 0,1-8 0,1-3 0,0 1 0,5-1 0,-5 2 0,10 3 0,2-5 0,21-9 0,-11 6 0,11-2 0,-15 10 0,0 5 0,-6 5 0,-2 1 0,-6 1 0,6 3 0,-4-3 0,4 4 0,-6 4 0,7 2 0,16 5 0,-5 1 0,19 0 0,-14 0 0,7 6 0,0 1 0,-13-1 0,9 5 0,-22-12 0,9 9 0,3 5 0,-12-4 0,18 9 0,-14-9 0,22 3 0,-13-6 0,13-5 0,-16-8 0,0 0 0,-1-4 0,-10 4 0,2-5 0,-14-4 0,3 3 0,-5-11 0,1 6 0,0-7 0,5-6 0,0 3 0,2-9 0,-2 5 0,-5 6 0,0 1 0,-1 4 0,0 1 0,5-5 0,2 3 0,10-5 0,9 4 0,1 5 0,12 1 0,-13 5 0,0 0 0,-8 0 0,-12 0 0,-1 0 0,-5 0 0,0 0 0,1 3 0,17 9 0,5 5 0,11 7 0,5-6 0,-5 4 0,0-4 0,5 1 0,-12 2 0,-1-9 0,-9 7 0,-6-8 0,6 8 0,-9-9 0,8 5 0,-10-6 0,5-3 0,-4-2 0,-2-4 0,-5-4 0,-4-5 0,4-1 0,-3-8 0,8 8 0,-2-8 0,8-3 0,-4 4 0,6-7 0,6 1 0,-6 2 0,1-2 0,-9 10 0,-5 5 0,0 3 0,5-3 0,-3 4 0,3-2 0,0-2 0,1 3 0,0 0 0,4-4 0,-3 8 0,4-8 0,6 8 0,2-3 0,31 4 0,-12 0 0,30 0 0,-16 0 0,0 0 0,16 0 0,-23 5 0,15 2 0,-33 4 0,4-4 0,-18 1 0,4 2 0,-6 1 0,0 2 0,0 1 0,6 2 0,-4-1 0,4 0 0,-5-5 0,5 0 0,-9-4 0,3-2 0,-11-4 0,0 0 0,0 0 0,0-3 0,0-2 0,6-8 0,0 3 0,5-8 0,6 1 0,-4 2 0,4-4 0,0 3 0,-4-4 0,-1 4 0,-6-2 0,-1 4 0,2-5 0,4 4 0,0 1 0,6 4 0,2-1 0,6 5 0,-6 1 0,4 5 0,-4 0 0,0 0 0,-2 0 0,0 5 0,2 1 0,31 13 0,-19-6 0,35 8 0,-43-10 0,16 1 0,-26-3 0,10 2 0,-15-6 0,3 4 0,-11-8 0,0 2 0,0 1 0,5-3 0,-3 3 0,8-4 0,-4 0 0,0 0 0,-1 0 0,-5 0 0,5-5 0,2 0 0,4 0 0,6-5 0,-4 1 0,10-8 0,-10 2 0,10-1 0,-4 5 0,-6 2 0,10-2 0,-21 2 0,10 0 0,-12 4 0,0 2 0,0 3 0,0 0 0,5 0 0,2 0 0,10 0 0,-9 0 0,3 0 0,-15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2:08:42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24575,'4'-4'0,"0"-4"0,9-1 0,1-6 0,21-20 0,2 10 0,9-19 0,2 18 0,-5-4 0,-1 12 0,14-1 0,-25 13 0,16-5 0,-31 10 0,8-4 0,-15 5 0,9 0 0,-9 0 0,4 0 0,-5 3 0,1-2 0,-1 7 0,11 2 0,-3 5 0,10 11 0,0-4 0,3 11 0,5-9 0,-6 3 0,3-5 0,-4-2 0,6-3 0,0-6 0,-6-6 0,11-5 0,-15 0 0,9 0 0,-13-8 0,-5 2 0,-1-7 0,-4-1 0,-4 0 0,4-11 0,-4 9 0,9-8 0,0 9 0,12-5 0,-6 0 0,5 4 0,1-3 0,-6 8 0,6 0 0,-12 6 0,10 5 0,-8 0 0,9 0 0,-6 5 0,13 1 0,13 12 0,6 1 0,15 8 0,-6-1 0,8 2 0,1-1 0,9 8 0,-16-12 0,-2 8 0,-31-20 0,1 0 0,-23-4 0,11-6 0,-13 3 0,0-8 0,2 3 0,-3-6 0,9-3 0,2 0 0,-1-3 0,4-1 0,-4 4 0,5-8 0,-4 8 0,-2-8 0,-4 8 0,4-4 0,-3 10 0,3-4 0,-5 7 0,11-3 0,-3 4 0,15 0 0,-4 0 0,6 5 0,7 2 0,-6 4 0,6 0 0,0 0 0,-11 0 0,3 0 0,-12 3 0,-1-4 0,6 5 0,-9-6 0,8 5 0,-15-8 0,4 6 0,0-11 0,-3 2 0,3-3 0,-5 0 0,0 0 0,1-14 0,0 1 0,2-12 0,-2 6 0,6-6 0,8-4 0,7-6 0,5 4 0,7 2 0,-7 11 0,21 0 0,-19 11 0,18 1 0,-26 6 0,3 0 0,-12 0 0,-6 0 0,4 0 0,-9 4 0,4 1 0,-5-1 0,5 4 0,-3-3 0,3 3 0,0 1 0,1 0 0,5 1 0,-4-1 0,2 0 0,-2 0 0,4 1 0,0-5 0,-5 3 0,4-7 0,-4 2 0,1-3 0,-2 0 0,-5-3 0,0 2 0,1-11 0,10 0 0,-2-4 0,8-3 0,-6 8 0,0-3 0,-5 5 0,4 0 0,-3 4 0,-1 1 0,4-1 0,-4 4 0,11-3 0,2 4 0,13 5 0,-5 2 0,-1-1 0,4 4 0,-15-4 0,9 5 0,-13-2 0,-4 0 0,-2-3 0,-5 1 0,5-2 0,-4 3 0,4-3 0,0 3 0,-3-7 0,3 4 0,-5-5 0,0 0 0,-3-4 0,2-1 0,-2-8 0,3 4 0,2-9 0,-6 8 0,15-9 0,-11 9 0,11-4 0,-11 9 0,0-2 0,0 6 0,0-3 0,1 4 0,-1 0 0,5 4 0,-4-3 0,15 9 0,-2 0 0,11-2 0,-6 6 0,4-4 0,-11 1 0,12 0 0,2-1 0,0-4 0,0 5 0,-2-5 0,-6 3 0,1-8 0,4 4 0,-4-5 0,-5 0 0,2 0 0,-15 0 0,4 0 0,-4 0 0,-1 0 0,-4-4 0,0 3 0,-4-2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2:09:5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9 154 24575,'-4'5'0,"3"2"0,-2-10 0,6 2 0,7-12 0,4 3 0,5-8 0,6 6 0,2-2 0,13 2 0,-11 6 0,9-5 0,-11 10 0,-5-4 0,2 5 0,-15 0 0,9 0 0,-9 4 0,4 0 0,-4 5 0,-1 4 0,6 1 0,16 21 0,-7-16 0,28 24 0,-6-16 0,9 7 0,-4-13 0,-10-5 0,-7-10 0,-6 0 0,-7-2 0,-11-7 0,-5-2 0,0-3 0,-3-5 0,6 3 0,-6-8 0,6 9 0,-2-5 0,3 6 0,0 0 0,1-5 0,-1 3 0,6-4 0,-5 6 0,4 3 0,6-4 0,-3 8 0,9-4 0,-6 5 0,1 0 0,5 5 0,-5 0 0,12 6 0,2 0 0,16 7 0,-12-5 0,16 0 0,-25-4 0,11-7 0,-13 2 0,-7-4 0,-7 0 0,-5 0 0,0 0 0,1 0 0,4 0 0,1 0 0,27 0 0,-10 0 0,17-4 0,-8-9 0,-5-4 0,-1-5 0,-9 6 0,-10-2 0,-1 3 0,-5 0 0,0 2 0,-1 5 0,5-1 0,-4 4 0,4 1 0,-5 4 0,5 0 0,-3 3 0,14 3 0,-2 4 0,36 16 0,-3-4 0,23 13 0,-28-19 0,1-1 0,35 21 0,9-10 0,-19 2 0,-25-16 0,-6-4 0,-18 1 0,-14-8 0,-5 2 0,-3-6 0,7-3 0,-6-7 0,12-2 0,-3-4 0,5 0 0,-6 4 0,4-3 0,-9 9 0,9-5 0,-9 5 0,5-4 0,-6 7 0,1-6 0,-1 7 0,5-4 0,-3 4 0,8 1 0,-4 4 0,0 0 0,4 0 0,-4 0 0,12 5 0,8 7 0,26 9 0,-7-2 0,33 9 0,-40-14 0,49 8 0,-46-10 0,29-3 0,-36-4 0,-8-5 0,-8 0 0,-12 0 0,-1 0 0,-5 0 0,0-4 0,5-1 0,-3-3 0,8-2 0,-9 2 0,5-6 0,-6 4 0,1-8 0,5 4 0,-4-5 0,3 4 0,1 2 0,0 8 0,12 0 0,0 5 0,1 0 0,4 5 0,-10 1 0,26 6 0,-9-1 0,12 1 0,-2 0 0,2 1 0,-12-6 0,3 3 0,-27-5 0,-1 0 0,-5-2 0,1 1 0,-1-3 0,5 2 0,-4-3 0,9 0 0,-4 0 0,1 0 0,3 0 0,-9-3 0,4-2 0,0-4 0,1-4 0,1-2 0,-2 1 0,1 0 0,6-1 0,14-2 0,-5 0 0,-1 1 0,-10 7 0,-9 0 0,4 0 0,-5 5 0,0-4 0,1 7 0,-1-2 0,5-2 0,1 4 0,5-3 0,0 4 0,0 0 0,-4 4 0,3 1 0,-4-1 0,11 6 0,-9-6 0,30 14 0,-20-6 0,38 13 0,-20-12 0,22 1 0,-6-2 0,0-11 0,-10 5 0,-16-6 0,-14 0 0,-7-4 0,-8 0 0,2-4 0,-2-1 0,8-4 0,9-9 0,-1 5 0,14-17 0,-14 21 0,6-9 0,-13 13 0,-1 0 0,-4 5 0,-1-4 0,5 7 0,1-2 0,11 3 0,18 6 0,1 1 0,13 0 0,11 12 0,-22-16 0,12 15 0,-31-16 0,-2 7 0,-10-5 0,-2 2 0,-5 1 0,0-6 0,0 2 0,0-3 0,1 0 0,-1 0 0,0 0 0,0-3 0,0 2 0,0-7 0,1 4 0,4-5 0,1 0 0,5-1 0,6-5 0,-4 4 0,4-4 0,-6 5 0,6 5 0,-9 1 0,14 4 0,-14 0 0,9 0 0,1 0 0,8 5 0,16 8 0,10 2 0,-1 4 0,8-5 0,-8-7 0,-6-1 0,-4-2 0,-28-2 0,-2 2 0,-10-4 0,-1 0 0,0-3 0,0-2 0,0-3 0,1 3 0,4-3 0,1 3 0,5-5 0,0 5 0,0-4 0,0 8 0,1-3 0,-1 4 0,31 0 0,-1 0 0,39 7 0,3 1-1053,-8 7 1053,-16-3 0,1 2 0,-11-1 0,-1 0 0,6 0 0,-1 1 0,31 9 0,-34-16 0,-27-2 0,0-5 0,-22 0 0,4 0 1053,-8-3-1053,3-7 0,-7 1 0,7-4 0,-4 4 0,1 1 0,2 3 0,-6-2 0,6 6 0,-2-6 0,8 6 0,1-3 0,5 4 0,0 0 0,1 0 0,-6 0 0,-1 0 0,-5 0 0,-3-4 0,-2 4 0,-3-4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2:13:3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9 315 24575,'-5'4'0,"2"-7"0,7-9 0,2-4 0,3-4 0,6-4 0,-5 8 0,10-5 0,-10 7 0,3 9 0,-5 2 0,5 3 0,-4 0 0,4-4 0,-4 3 0,4-3 0,-4 4 0,9 0 0,-4 5 0,5-4 0,7 8 0,8 3 0,-6 4 0,18 8 0,-17-3 0,11-3 0,-14-7 0,0-2 0,-7-8 0,-5 3 0,-1-4 0,0-4 0,1-6 0,12-1 0,-6-3 0,11-2 0,-10 5 0,4-8 0,-14 8 0,1-2 0,-7 5 0,3 0 0,1-5 0,-1 3 0,1-8 0,5 8 0,0-4 0,6 4 0,5 0 0,-5 4 0,6 2 0,-7 8 0,0 1 0,6 10 0,18 4 0,1 5 0,22 3 0,-15-3 0,15 3 0,-22-8 0,12 0 0,-14-7 0,0-1 0,-8 0 0,-9-5 0,-11-2 0,4-4 0,-3 0 0,4 0 0,0 0 0,-5-3 0,-1-2 0,-8-3 0,2-1 0,-2-4 0,3 4 0,2-9 0,3 3 0,-3 1 0,16-12 0,-10 10 0,19-19 0,-14 18 0,12-1 0,-12 10 0,4 7 0,0-4 0,-4 5 0,4 4 0,-6 2 0,43 21 0,-19-6 0,44 15 0,-18-2 0,-7-6 0,24 8 0,-32-16 0,13 0 0,-36-13 0,-5-2 0,-17-5 0,-1-3 0,5-7 0,2-10 0,0 4 0,4-4 0,-9 7 0,3 3 0,1-4 0,-5 5 0,4 0 0,-5 1 0,5-1 0,2 4 0,10-4 0,2 8 0,5-4 0,9 0 0,0 3 0,1-3 0,-2 5 0,-7 5 0,0-4 0,7 9 0,-5-4 0,5 1 0,-8 3 0,-5-9 0,5 4 0,-12-5 0,5 0 0,-10 0 0,-2 0 0,0-5 0,-4 1 0,9-6 0,-9 2 0,9-2 0,3-4 0,-1-2 0,12-1 0,-12-1 0,21-7 0,-22 3 0,21-3 0,-24 11 0,16 3 0,-16 5 0,8 2 0,-4 4 0,14 0 0,8 10 0,48 17 0,-22 2 0,25 8 0,-7-7 0,-29-5 0,14-3 0,-37-10 0,-14-7 0,-7-5 0,-5 0 0,-3-3 0,2-2 0,3-4 0,-1 1 0,4-1 0,-5 0 0,5 0 0,-3 1 0,8 3 0,2-9 0,7 12 0,13-13 0,10 7 0,30 1 0,-6 1 0,25 6 0,-37 5 0,5 2 0,-25 5 0,-2-1 0,-13 0 0,-2-1 0,0-5 0,2-1 0,6-4 0,0 0 0,7 0 0,-6-4 0,-5-1 0,-10-1 0,-14-2 0,2 8 0,-2-4 0,-1 0 0,4 0 0,1-10 0,5 4 0,19-10 0,-5 8 0,28-13 0,-12 17 0,14-4 0,-9 12 0,9 0 0,-7 6 0,25 8 0,-23 1 0,33 13 0,-32-9 0,6 2 0,-13-3 0,-23-12 0,2-4 0,-17-12 0,-1 1 0,6-9 0,6 2 0,1 1 0,4 0 0,8 4 0,-11 5 0,11 1 0,-8 5 0,1 0 0,23 6 0,-5 1 0,32 7 0,-22-7 0,21 6 0,-23-12 0,5 11 0,-7-11 0,-15 4 0,-2-5 0,-14 0 0,-8-3 0,1 2 0,-11-3 0,2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3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24575,'-9'0'0,"1"0"0,4 3 0,0 2 0,12-1 0,25 6 0,34-1 0,12 0 0,9 0-3105,-6 1 0,9-1 3105,-11-3 0,10 1 0,2-1 0,-3 0 0,-12 0 0,-2 0 0,0 0 0,2 0-745,15 1 1,2 0-1,1-1 1,-6 0 744,4-1 0,-5 0 0,0-1-567,-3 0 1,-1-1 0,-3 1 566,19 0 0,-6 1-222,-16-4 0,-4 0 222,-8 4 0,-14-1 3981,-28-4-3981,-7 0 3463,-22-4-3463,-2 0 0,6-1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1:35:40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24575,'13'4'0,"7"2"0,1 8 0,17-1 0,7 9 0,-1-9 0,20 13 0,-20-13 0,0 5 0,-16-8 0,-15-1 0,-5-5 0,0 3 0,0-2 0,1 3 0,-1-3 0,0-2 0,0-3 0,0 4 0,1-3 0,-1 6 0,0-2 0,0 3 0,0-4 0,-3 4 0,2-8 0,-6 8 0,6-7 0,-2 2 0,3 1 0,0-3 0,0 2 0,-3 1 0,-5-3 0,-5 3 0,-12 3 0,1 10 0,-3-5 0,0 6 0,10-13 0,-5 4 0,6-5 0,-5 4 0,4-7 0,-5 7 0,6-3 0,-5 4 0,-8 5 0,-13 4 0,0 4 0,-7-4 0,1-2 0,-2 1 0,6-4 0,4 3 0,21-7 0,-1-4 0,11 2 0,-3-2 0,4 3 0,-3-4 0,2 4 0,-7-7 0,7 6 0,-2-6 0,3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D712-1A54-064A-B3E1-2957B7A3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9BBC4-C988-CD41-A06B-7AE6E352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232D-1B7D-FC43-9CE6-80EC4B2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EA92-CD4B-7342-A97E-6D9074F5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2EB4-ED4D-A94F-8008-CAEC91A9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BDC5-5E93-D247-BDEB-E2DC672A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E647F-EEA5-6D44-85C4-369AC1F90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39EA4-F97E-3045-A127-E6B04AA5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EC67-664A-6D4F-8A7F-6C2DD773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6DA0-3FE0-B44E-8A2A-086D1B6D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1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1EC22-D2C9-E548-9126-2C5696994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5383D-5327-9248-ADB3-9B41B3F71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E037-5737-7242-9A67-6B7C64E7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69DF-E396-5042-A6C0-742E6696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30B9-39AC-E947-9394-0B51472F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13CA-5736-8243-83D6-7CC6FCF6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084E-7C26-AB44-B9FE-014E7DEB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18C2-BDBD-A541-94D8-6CED74AD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99C6-2091-184A-8225-B7FF281D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8083C-4BF0-E342-889B-57C67413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2139-8EF7-6B4F-8B5D-A7CAA290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2466A-672F-4B4F-97AC-E4B148B4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925B5-995E-B94D-BF29-C10A3C5B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79E4-9359-5C43-AF4E-4336CAC2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8D463-CABA-FE4B-804F-CB3E21F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C112-6554-C44D-9BFC-30016EA1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0945-2F43-AA45-802A-656670300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266EF-9D0F-9846-86F4-794013D5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324D1-9D58-3043-89E8-A8084A95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8A109-23B3-C74A-A672-69CB3BA4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094C6-D250-DA41-9BAA-D062484B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DEF0-226C-4147-96E7-40405BC3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96E0-EEE5-AF42-878A-D825F7F1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3377D-D1BA-B540-8241-F40306811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C99DB-AC5F-A14A-8EE1-D1435237F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D9336-93A1-9D40-9DC4-B3A906796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0E20D-EA69-4640-BA55-E5CBE1F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4FF93-1BDA-0941-AD7C-16F515E8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13CC0-18FF-F847-8276-05CDCBD3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66F-895A-7F46-B0C2-8BFBFA21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8349-4533-1B49-AE75-508886AB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367CE-51BA-2D47-969D-9A5176EA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D9CD3-2EFA-7D40-AF65-D3EB4B4B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B9D3-B4E0-1F45-BBA5-FDFEC9DA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E4700-5926-3240-8AB9-63C16E8B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5BBE-0D4C-2D4D-867C-4E61E62F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633B-8B15-6F42-B888-FA6E3B95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F132-BD54-0B41-BD4F-59058AB43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30E8F-DA93-1443-8B06-D01B3FF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5B8D-EA1E-5744-A664-0A4EA551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F47C2-15F9-854E-84FC-442882CA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B98D-C633-D54F-988F-F42D3BF8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42D4-5FBE-3044-B297-26F89F14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5A24D-A4AB-4F41-BF21-7E0252D2B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6B6F-CE00-3048-895F-7CF9631B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F105-DC71-1B4B-A764-B4C26A52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0EF45-08D6-4F40-B509-4494E34D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BE62D-910A-914B-BF1C-5C944D61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E2695-453F-194A-A027-A560EC0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F3912-D9AF-F24D-BC8C-5B87EA89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775F-6866-6845-894A-43FA216D0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6DD1-E3CB-D243-9BA1-3F098413A410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891A-4421-5646-886E-147B1E3F0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68FF-AF6F-C84F-B7C6-3CE77912E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1BAC-64EB-814C-98CC-1982AC44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customXml" Target="../ink/ink55.xml"/><Relationship Id="rId18" Type="http://schemas.openxmlformats.org/officeDocument/2006/relationships/image" Target="../media/image22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12" Type="http://schemas.openxmlformats.org/officeDocument/2006/relationships/image" Target="../media/image190.png"/><Relationship Id="rId17" Type="http://schemas.openxmlformats.org/officeDocument/2006/relationships/customXml" Target="../ink/ink57.xml"/><Relationship Id="rId2" Type="http://schemas.openxmlformats.org/officeDocument/2006/relationships/image" Target="../media/image63.png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10" Type="http://schemas.openxmlformats.org/officeDocument/2006/relationships/image" Target="../media/image180.png"/><Relationship Id="rId4" Type="http://schemas.openxmlformats.org/officeDocument/2006/relationships/image" Target="../media/image150.png"/><Relationship Id="rId9" Type="http://schemas.openxmlformats.org/officeDocument/2006/relationships/customXml" Target="../ink/ink53.xml"/><Relationship Id="rId1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customXml" Target="../ink/ink59.xml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customXml" Target="../ink/ink63.xml"/><Relationship Id="rId4" Type="http://schemas.openxmlformats.org/officeDocument/2006/relationships/image" Target="../media/image74.png"/><Relationship Id="rId9" Type="http://schemas.openxmlformats.org/officeDocument/2006/relationships/customXml" Target="../ink/ink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7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5" Type="http://schemas.openxmlformats.org/officeDocument/2006/relationships/customXml" Target="../ink/ink68.xml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6.xml"/><Relationship Id="rId18" Type="http://schemas.openxmlformats.org/officeDocument/2006/relationships/image" Target="../media/image22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19.png"/><Relationship Id="rId17" Type="http://schemas.openxmlformats.org/officeDocument/2006/relationships/customXml" Target="../ink/ink18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8.png"/><Relationship Id="rId19" Type="http://schemas.openxmlformats.org/officeDocument/2006/relationships/customXml" Target="../ink/ink19.xml"/><Relationship Id="rId4" Type="http://schemas.openxmlformats.org/officeDocument/2006/relationships/image" Target="../media/image15.png"/><Relationship Id="rId9" Type="http://schemas.openxmlformats.org/officeDocument/2006/relationships/customXml" Target="../ink/ink1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4.xml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40.png"/><Relationship Id="rId18" Type="http://schemas.openxmlformats.org/officeDocument/2006/relationships/customXml" Target="../ink/ink32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customXml" Target="../ink/ink29.xml"/><Relationship Id="rId17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customXml" Target="../ink/ink28.xml"/><Relationship Id="rId19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customXml" Target="../ink/ink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38.xm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49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44.png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37.xml"/><Relationship Id="rId24" Type="http://schemas.openxmlformats.org/officeDocument/2006/relationships/image" Target="../media/image55.png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57.png"/><Relationship Id="rId10" Type="http://schemas.openxmlformats.org/officeDocument/2006/relationships/image" Target="../media/image48.png"/><Relationship Id="rId19" Type="http://schemas.openxmlformats.org/officeDocument/2006/relationships/customXml" Target="../ink/ink41.xml"/><Relationship Id="rId4" Type="http://schemas.openxmlformats.org/officeDocument/2006/relationships/image" Target="../media/image45.png"/><Relationship Id="rId9" Type="http://schemas.openxmlformats.org/officeDocument/2006/relationships/customXml" Target="../ink/ink36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customXml" Target="../ink/ink45.xml"/><Relationship Id="rId30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48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91F118C-E26A-7240-837B-81274C4A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919" r="-963" b="-1808"/>
          <a:stretch>
            <a:fillRect/>
          </a:stretch>
        </p:blipFill>
        <p:spPr>
          <a:xfrm>
            <a:off x="-479502" y="-183600"/>
            <a:ext cx="12768146" cy="7225200"/>
          </a:xfrm>
          <a:custGeom>
            <a:avLst/>
            <a:gdLst>
              <a:gd name="connsiteX0" fmla="*/ 0 w 12801600"/>
              <a:gd name="connsiteY0" fmla="*/ 5436414 h 7220415"/>
              <a:gd name="connsiteX1" fmla="*/ 478402 w 12801600"/>
              <a:gd name="connsiteY1" fmla="*/ 5436414 h 7220415"/>
              <a:gd name="connsiteX2" fmla="*/ 478402 w 12801600"/>
              <a:gd name="connsiteY2" fmla="*/ 7092176 h 7220415"/>
              <a:gd name="connsiteX3" fmla="*/ 12684027 w 12801600"/>
              <a:gd name="connsiteY3" fmla="*/ 7092176 h 7220415"/>
              <a:gd name="connsiteX4" fmla="*/ 12684027 w 12801600"/>
              <a:gd name="connsiteY4" fmla="*/ 5436414 h 7220415"/>
              <a:gd name="connsiteX5" fmla="*/ 12801600 w 12801600"/>
              <a:gd name="connsiteY5" fmla="*/ 5436414 h 7220415"/>
              <a:gd name="connsiteX6" fmla="*/ 12801600 w 12801600"/>
              <a:gd name="connsiteY6" fmla="*/ 7220415 h 7220415"/>
              <a:gd name="connsiteX7" fmla="*/ 0 w 12801600"/>
              <a:gd name="connsiteY7" fmla="*/ 7220415 h 7220415"/>
              <a:gd name="connsiteX8" fmla="*/ 478402 w 12801600"/>
              <a:gd name="connsiteY8" fmla="*/ 1550020 h 7220415"/>
              <a:gd name="connsiteX9" fmla="*/ 12684027 w 12801600"/>
              <a:gd name="connsiteY9" fmla="*/ 1550020 h 7220415"/>
              <a:gd name="connsiteX10" fmla="*/ 12684027 w 12801600"/>
              <a:gd name="connsiteY10" fmla="*/ 5436414 h 7220415"/>
              <a:gd name="connsiteX11" fmla="*/ 478402 w 12801600"/>
              <a:gd name="connsiteY11" fmla="*/ 5436414 h 7220415"/>
              <a:gd name="connsiteX12" fmla="*/ 12684027 w 12801600"/>
              <a:gd name="connsiteY12" fmla="*/ 0 h 7220415"/>
              <a:gd name="connsiteX13" fmla="*/ 12801600 w 12801600"/>
              <a:gd name="connsiteY13" fmla="*/ 0 h 7220415"/>
              <a:gd name="connsiteX14" fmla="*/ 12801600 w 12801600"/>
              <a:gd name="connsiteY14" fmla="*/ 1550020 h 7220415"/>
              <a:gd name="connsiteX15" fmla="*/ 12684027 w 12801600"/>
              <a:gd name="connsiteY15" fmla="*/ 1550020 h 7220415"/>
              <a:gd name="connsiteX16" fmla="*/ 224883 w 12801600"/>
              <a:gd name="connsiteY16" fmla="*/ 0 h 7220415"/>
              <a:gd name="connsiteX17" fmla="*/ 478402 w 12801600"/>
              <a:gd name="connsiteY17" fmla="*/ 0 h 7220415"/>
              <a:gd name="connsiteX18" fmla="*/ 478402 w 12801600"/>
              <a:gd name="connsiteY18" fmla="*/ 1550020 h 7220415"/>
              <a:gd name="connsiteX19" fmla="*/ 224883 w 12801600"/>
              <a:gd name="connsiteY19" fmla="*/ 1550020 h 722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01600" h="7220415">
                <a:moveTo>
                  <a:pt x="0" y="5436414"/>
                </a:moveTo>
                <a:lnTo>
                  <a:pt x="478402" y="5436414"/>
                </a:lnTo>
                <a:lnTo>
                  <a:pt x="478402" y="7092176"/>
                </a:lnTo>
                <a:lnTo>
                  <a:pt x="12684027" y="7092176"/>
                </a:lnTo>
                <a:lnTo>
                  <a:pt x="12684027" y="5436414"/>
                </a:lnTo>
                <a:lnTo>
                  <a:pt x="12801600" y="5436414"/>
                </a:lnTo>
                <a:lnTo>
                  <a:pt x="12801600" y="7220415"/>
                </a:lnTo>
                <a:lnTo>
                  <a:pt x="0" y="7220415"/>
                </a:lnTo>
                <a:close/>
                <a:moveTo>
                  <a:pt x="478402" y="1550020"/>
                </a:moveTo>
                <a:lnTo>
                  <a:pt x="12684027" y="1550020"/>
                </a:lnTo>
                <a:lnTo>
                  <a:pt x="12684027" y="5436414"/>
                </a:lnTo>
                <a:lnTo>
                  <a:pt x="478402" y="5436414"/>
                </a:lnTo>
                <a:close/>
                <a:moveTo>
                  <a:pt x="12684027" y="0"/>
                </a:moveTo>
                <a:lnTo>
                  <a:pt x="12801600" y="0"/>
                </a:lnTo>
                <a:lnTo>
                  <a:pt x="12801600" y="1550020"/>
                </a:lnTo>
                <a:lnTo>
                  <a:pt x="12684027" y="1550020"/>
                </a:lnTo>
                <a:close/>
                <a:moveTo>
                  <a:pt x="224883" y="0"/>
                </a:moveTo>
                <a:lnTo>
                  <a:pt x="478402" y="0"/>
                </a:lnTo>
                <a:lnTo>
                  <a:pt x="478402" y="1550020"/>
                </a:lnTo>
                <a:lnTo>
                  <a:pt x="224883" y="155002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7802C-0660-8E4C-BD95-AF794DD75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234" y="44605"/>
            <a:ext cx="10043532" cy="13662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Team-Name:VIJAY04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Track-2:Gaming-DiceRollingGame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02C2E-99A4-264C-BC70-79B8D808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941" y="5319326"/>
            <a:ext cx="9144000" cy="1655762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Gaming </a:t>
            </a:r>
            <a:endParaRPr lang="en-IN" dirty="0">
              <a:solidFill>
                <a:schemeClr val="bg1"/>
              </a:solidFill>
              <a:effectLst/>
            </a:endParaRPr>
          </a:p>
          <a:p>
            <a:r>
              <a:rPr lang="en-IN" dirty="0">
                <a:solidFill>
                  <a:schemeClr val="bg1"/>
                </a:solidFill>
              </a:rPr>
              <a:t>Design a game or gaming platform on Tezos that leverages the benefits of Web3 </a:t>
            </a:r>
            <a:endParaRPr lang="en-IN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89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Storage, After Reavealing 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8040F-B7AB-2C47-B67C-F4B86DB44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8088"/>
            <a:ext cx="10515600" cy="2476158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19DB7B1-2D96-894D-91D1-D351092709EF}"/>
              </a:ext>
            </a:extLst>
          </p:cNvPr>
          <p:cNvGrpSpPr/>
          <p:nvPr/>
        </p:nvGrpSpPr>
        <p:grpSpPr>
          <a:xfrm>
            <a:off x="9037696" y="4838040"/>
            <a:ext cx="965880" cy="586800"/>
            <a:chOff x="9037696" y="4838040"/>
            <a:chExt cx="96588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76DDDB-2B23-A84E-BEE2-E3CC6A13B383}"/>
                    </a:ext>
                  </a:extLst>
                </p14:cNvPr>
                <p14:cNvContentPartPr/>
                <p14:nvPr/>
              </p14:nvContentPartPr>
              <p14:xfrm>
                <a:off x="9037696" y="4838040"/>
                <a:ext cx="965880" cy="251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76DDDB-2B23-A84E-BEE2-E3CC6A13B3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28696" y="4829040"/>
                  <a:ext cx="983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9B42BA-7134-F940-922A-18DB7B1E646D}"/>
                    </a:ext>
                  </a:extLst>
                </p14:cNvPr>
                <p14:cNvContentPartPr/>
                <p14:nvPr/>
              </p14:nvContentPartPr>
              <p14:xfrm>
                <a:off x="9069376" y="5129640"/>
                <a:ext cx="864360" cy="295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9B42BA-7134-F940-922A-18DB7B1E64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60736" y="5121000"/>
                  <a:ext cx="88200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7C671C-DEF0-BC4D-9788-1AF9900BF374}"/>
                  </a:ext>
                </a:extLst>
              </p14:cNvPr>
              <p14:cNvContentPartPr/>
              <p14:nvPr/>
            </p14:nvContentPartPr>
            <p14:xfrm>
              <a:off x="9977296" y="4758840"/>
              <a:ext cx="223200" cy="230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7C671C-DEF0-BC4D-9788-1AF9900BF3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68656" y="4749840"/>
                <a:ext cx="240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BC3FD5-3F7D-974D-A628-FAAEDD91C08D}"/>
                  </a:ext>
                </a:extLst>
              </p14:cNvPr>
              <p14:cNvContentPartPr/>
              <p14:nvPr/>
            </p14:nvContentPartPr>
            <p14:xfrm>
              <a:off x="6042496" y="5681160"/>
              <a:ext cx="248760" cy="145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BC3FD5-3F7D-974D-A628-FAAEDD91C0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33496" y="5672520"/>
                <a:ext cx="266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6F1A168-4EE6-9B47-BAB0-A6A3495DCCBB}"/>
                  </a:ext>
                </a:extLst>
              </p14:cNvPr>
              <p14:cNvContentPartPr/>
              <p14:nvPr/>
            </p14:nvContentPartPr>
            <p14:xfrm>
              <a:off x="6032776" y="5003640"/>
              <a:ext cx="364320" cy="21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6F1A168-4EE6-9B47-BAB0-A6A3495DCC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3776" y="4995000"/>
                <a:ext cx="38196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38B047C-4D9C-624A-8E2C-61124F0A12BD}"/>
              </a:ext>
            </a:extLst>
          </p:cNvPr>
          <p:cNvGrpSpPr/>
          <p:nvPr/>
        </p:nvGrpSpPr>
        <p:grpSpPr>
          <a:xfrm>
            <a:off x="6073456" y="5358600"/>
            <a:ext cx="158400" cy="189360"/>
            <a:chOff x="6073456" y="5358600"/>
            <a:chExt cx="15840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76BCED-B7A1-B040-8A8C-48A95304A202}"/>
                    </a:ext>
                  </a:extLst>
                </p14:cNvPr>
                <p14:cNvContentPartPr/>
                <p14:nvPr/>
              </p14:nvContentPartPr>
              <p14:xfrm>
                <a:off x="6073456" y="5387040"/>
                <a:ext cx="158400" cy="11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76BCED-B7A1-B040-8A8C-48A95304A2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64816" y="5378040"/>
                  <a:ext cx="176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2AFFF2-7EE3-E04B-9989-2401A8166E2C}"/>
                    </a:ext>
                  </a:extLst>
                </p14:cNvPr>
                <p14:cNvContentPartPr/>
                <p14:nvPr/>
              </p14:nvContentPartPr>
              <p14:xfrm>
                <a:off x="6124936" y="5358600"/>
                <a:ext cx="73800" cy="18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2AFFF2-7EE3-E04B-9989-2401A8166E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16296" y="5349960"/>
                  <a:ext cx="914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2470D5-9026-1445-8F22-F5BA8936A819}"/>
                  </a:ext>
                </a:extLst>
              </p14:cNvPr>
              <p14:cNvContentPartPr/>
              <p14:nvPr/>
            </p14:nvContentPartPr>
            <p14:xfrm>
              <a:off x="7872736" y="4730040"/>
              <a:ext cx="326880" cy="28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2470D5-9026-1445-8F22-F5BA8936A8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64096" y="4721040"/>
                <a:ext cx="344520" cy="304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3D7217E-1D1C-B943-A423-D472E3D6A3F7}"/>
              </a:ext>
            </a:extLst>
          </p:cNvPr>
          <p:cNvSpPr txBox="1"/>
          <p:nvPr/>
        </p:nvSpPr>
        <p:spPr>
          <a:xfrm>
            <a:off x="1139687" y="171912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Now,</a:t>
            </a:r>
          </a:p>
          <a:p>
            <a:r>
              <a:rPr lang="en-US" dirty="0">
                <a:solidFill>
                  <a:schemeClr val="bg1"/>
                </a:solidFill>
              </a:rPr>
              <a:t>	1)Winners list is assigned</a:t>
            </a:r>
          </a:p>
          <a:p>
            <a:r>
              <a:rPr lang="en-US" dirty="0">
                <a:solidFill>
                  <a:schemeClr val="bg1"/>
                </a:solidFill>
              </a:rPr>
              <a:t>	2)Totalbets is Calculated</a:t>
            </a:r>
          </a:p>
          <a:p>
            <a:r>
              <a:rPr lang="en-US" dirty="0">
                <a:solidFill>
                  <a:schemeClr val="bg1"/>
                </a:solidFill>
              </a:rPr>
              <a:t>	3)Winners count also calculated</a:t>
            </a:r>
          </a:p>
          <a:p>
            <a:r>
              <a:rPr lang="en-US" dirty="0">
                <a:solidFill>
                  <a:schemeClr val="bg1"/>
                </a:solidFill>
              </a:rPr>
              <a:t>Note:</a:t>
            </a:r>
          </a:p>
          <a:p>
            <a:r>
              <a:rPr lang="en-US" dirty="0">
                <a:solidFill>
                  <a:schemeClr val="bg1"/>
                </a:solidFill>
              </a:rPr>
              <a:t>	!)Prizes are Only distributed to the winners ,when admin initialte(Distribute())-&gt;On Next Slide</a:t>
            </a:r>
          </a:p>
        </p:txBody>
      </p:sp>
    </p:spTree>
    <p:extLst>
      <p:ext uri="{BB962C8B-B14F-4D97-AF65-F5344CB8AC3E}">
        <p14:creationId xmlns:p14="http://schemas.microsoft.com/office/powerpoint/2010/main" val="81199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Distribution Of Prizes: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C4C3A-39B5-4244-A6BC-F1E73B5F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3653"/>
            <a:ext cx="10515600" cy="2756440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E2935D-2BCC-B343-8911-428664D8A2FF}"/>
              </a:ext>
            </a:extLst>
          </p:cNvPr>
          <p:cNvGrpSpPr/>
          <p:nvPr/>
        </p:nvGrpSpPr>
        <p:grpSpPr>
          <a:xfrm>
            <a:off x="1413762" y="3742496"/>
            <a:ext cx="1882800" cy="721080"/>
            <a:chOff x="1413762" y="3742496"/>
            <a:chExt cx="1882800" cy="7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FAB0E1-D4BC-2C45-AC03-8D45B935CB16}"/>
                    </a:ext>
                  </a:extLst>
                </p14:cNvPr>
                <p14:cNvContentPartPr/>
                <p14:nvPr/>
              </p14:nvContentPartPr>
              <p14:xfrm>
                <a:off x="2146362" y="3742496"/>
                <a:ext cx="1150200" cy="45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FAB0E1-D4BC-2C45-AC03-8D45B935CB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7722" y="3733496"/>
                  <a:ext cx="11678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DA1201-543C-BD48-9AE6-4DABF602C175}"/>
                    </a:ext>
                  </a:extLst>
                </p14:cNvPr>
                <p14:cNvContentPartPr/>
                <p14:nvPr/>
              </p14:nvContentPartPr>
              <p14:xfrm>
                <a:off x="1413762" y="4296176"/>
                <a:ext cx="637200" cy="7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DA1201-543C-BD48-9AE6-4DABF602C17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04762" y="4287176"/>
                  <a:ext cx="654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0798A0-0756-5A44-B947-FBCB603F7669}"/>
                    </a:ext>
                  </a:extLst>
                </p14:cNvPr>
                <p14:cNvContentPartPr/>
                <p14:nvPr/>
              </p14:nvContentPartPr>
              <p14:xfrm>
                <a:off x="1972842" y="4271696"/>
                <a:ext cx="223920" cy="19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0798A0-0756-5A44-B947-FBCB603F76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63842" y="4263056"/>
                  <a:ext cx="24156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59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Balance After Result: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45AD7-7047-8C4D-92A8-1FCF5A3DD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10" y="4460875"/>
            <a:ext cx="4381500" cy="130522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493E21-E2DC-C644-9C0A-E1EBE6C80144}"/>
                  </a:ext>
                </a:extLst>
              </p14:cNvPr>
              <p14:cNvContentPartPr/>
              <p14:nvPr/>
            </p14:nvContentPartPr>
            <p14:xfrm>
              <a:off x="6450522" y="119585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493E21-E2DC-C644-9C0A-E1EBE6C80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1882" y="118721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1019F70-C698-334F-8F6C-30278297A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10" y="3036199"/>
            <a:ext cx="4381500" cy="1067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D15569-5709-5749-8D1F-3F9309CD2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10" y="1847293"/>
            <a:ext cx="4394200" cy="938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B452AB-CE75-814C-A492-67AFC37B98A9}"/>
              </a:ext>
            </a:extLst>
          </p:cNvPr>
          <p:cNvSpPr txBox="1"/>
          <p:nvPr/>
        </p:nvSpPr>
        <p:spPr>
          <a:xfrm>
            <a:off x="150866" y="1962819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90F98-F750-794A-B8A3-A451B55052E2}"/>
              </a:ext>
            </a:extLst>
          </p:cNvPr>
          <p:cNvSpPr txBox="1"/>
          <p:nvPr/>
        </p:nvSpPr>
        <p:spPr>
          <a:xfrm>
            <a:off x="163566" y="3209658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62C83-7BC8-9749-B9E2-154BBB451546}"/>
              </a:ext>
            </a:extLst>
          </p:cNvPr>
          <p:cNvSpPr txBox="1"/>
          <p:nvPr/>
        </p:nvSpPr>
        <p:spPr>
          <a:xfrm>
            <a:off x="150866" y="4682705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A5C86-97B7-A64D-B99A-AE6235F7FCF1}"/>
              </a:ext>
            </a:extLst>
          </p:cNvPr>
          <p:cNvSpPr txBox="1"/>
          <p:nvPr/>
        </p:nvSpPr>
        <p:spPr>
          <a:xfrm>
            <a:off x="6096000" y="2026947"/>
            <a:ext cx="40229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Bob’s_Profit:</a:t>
            </a:r>
          </a:p>
          <a:p>
            <a:r>
              <a:rPr lang="en-US" dirty="0">
                <a:solidFill>
                  <a:schemeClr val="bg1"/>
                </a:solidFill>
              </a:rPr>
              <a:t>	3.33 Xtz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Alice’s_Profit:</a:t>
            </a:r>
          </a:p>
          <a:p>
            <a:r>
              <a:rPr lang="en-US" dirty="0">
                <a:solidFill>
                  <a:schemeClr val="bg1"/>
                </a:solidFill>
              </a:rPr>
              <a:t>	6.66 xtz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Jack’s_Profit:</a:t>
            </a:r>
          </a:p>
          <a:p>
            <a:r>
              <a:rPr lang="en-US" dirty="0">
                <a:solidFill>
                  <a:schemeClr val="bg1"/>
                </a:solidFill>
              </a:rPr>
              <a:t>	-10 xtz(loss)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Refer:silde-2,7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98066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After Game Over Storage Set To default: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540A7-118A-7846-9A5B-8BAE737DF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51237"/>
            <a:ext cx="10515600" cy="21838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BDF50F-D354-2046-8CE6-A42C89D881C7}"/>
              </a:ext>
            </a:extLst>
          </p:cNvPr>
          <p:cNvSpPr txBox="1"/>
          <p:nvPr/>
        </p:nvSpPr>
        <p:spPr>
          <a:xfrm>
            <a:off x="838200" y="2047687"/>
            <a:ext cx="55696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After Prize-distribution:</a:t>
            </a:r>
          </a:p>
          <a:p>
            <a:r>
              <a:rPr lang="en-US" sz="4400" dirty="0">
                <a:solidFill>
                  <a:schemeClr val="bg1"/>
                </a:solidFill>
              </a:rPr>
              <a:t>	Storage-&gt;</a:t>
            </a:r>
          </a:p>
        </p:txBody>
      </p:sp>
    </p:spTree>
    <p:extLst>
      <p:ext uri="{BB962C8B-B14F-4D97-AF65-F5344CB8AC3E}">
        <p14:creationId xmlns:p14="http://schemas.microsoft.com/office/powerpoint/2010/main" val="81904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Errors handled:</a:t>
            </a:r>
            <a:r>
              <a:rPr lang="en-US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Un-authorized game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3AE7E-231F-7D48-9DAE-CC9E7AD9E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2877344"/>
            <a:ext cx="5867400" cy="22479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18ED6B-09E7-724E-B893-32224E8512F2}"/>
                  </a:ext>
                </a:extLst>
              </p14:cNvPr>
              <p14:cNvContentPartPr/>
              <p14:nvPr/>
            </p14:nvContentPartPr>
            <p14:xfrm>
              <a:off x="4592202" y="4620896"/>
              <a:ext cx="1713600" cy="10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18ED6B-09E7-724E-B893-32224E8512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3562" y="4611896"/>
                <a:ext cx="1731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7F9789-EA28-A540-B6FC-D36E30C52C2A}"/>
                  </a:ext>
                </a:extLst>
              </p14:cNvPr>
              <p14:cNvContentPartPr/>
              <p14:nvPr/>
            </p14:nvContentPartPr>
            <p14:xfrm>
              <a:off x="-209118" y="2260736"/>
              <a:ext cx="3240" cy="6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7F9789-EA28-A540-B6FC-D36E30C52C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758" y="2252096"/>
                <a:ext cx="20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8CEF1D-D0E8-5349-8156-F40F1B4A8FA9}"/>
                  </a:ext>
                </a:extLst>
              </p14:cNvPr>
              <p14:cNvContentPartPr/>
              <p14:nvPr/>
            </p14:nvContentPartPr>
            <p14:xfrm>
              <a:off x="-209118" y="2260736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8CEF1D-D0E8-5349-8156-F40F1B4A8F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17758" y="22520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FA5D07-7BFD-EC43-B53D-B04EE1D6E9F9}"/>
                  </a:ext>
                </a:extLst>
              </p14:cNvPr>
              <p14:cNvContentPartPr/>
              <p14:nvPr/>
            </p14:nvContentPartPr>
            <p14:xfrm>
              <a:off x="-209118" y="226073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FA5D07-7BFD-EC43-B53D-B04EE1D6E9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17758" y="22520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341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Errors handled:</a:t>
            </a:r>
            <a:r>
              <a:rPr lang="en-US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Dice out of range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6B7F8-0E7C-FA46-8DFE-61773C799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800" y="2959894"/>
            <a:ext cx="5994400" cy="20828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5FA157-252A-0E42-8069-E8A0C0AFD592}"/>
                  </a:ext>
                </a:extLst>
              </p14:cNvPr>
              <p14:cNvContentPartPr/>
              <p14:nvPr/>
            </p14:nvContentPartPr>
            <p14:xfrm>
              <a:off x="3963642" y="4671296"/>
              <a:ext cx="1657080" cy="146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5FA157-252A-0E42-8069-E8A0C0AFD5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4642" y="4662656"/>
                <a:ext cx="1674720" cy="1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1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Errors handled:</a:t>
            </a:r>
            <a:r>
              <a:rPr lang="en-US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Try to update dice at middle of the game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9EB91D-FAC6-8542-BEA7-8A7A31424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900" y="3017044"/>
            <a:ext cx="5410200" cy="19685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A19A15-A964-D348-BC4B-15003AC3449C}"/>
                  </a:ext>
                </a:extLst>
              </p14:cNvPr>
              <p14:cNvContentPartPr/>
              <p14:nvPr/>
            </p14:nvContentPartPr>
            <p14:xfrm>
              <a:off x="-533838" y="305309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A19A15-A964-D348-BC4B-15003AC344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42838" y="30440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2F04E2-3B5E-4942-835A-BC4B3E2BB13A}"/>
                  </a:ext>
                </a:extLst>
              </p14:cNvPr>
              <p14:cNvContentPartPr/>
              <p14:nvPr/>
            </p14:nvContentPartPr>
            <p14:xfrm>
              <a:off x="-533838" y="305309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2F04E2-3B5E-4942-835A-BC4B3E2BB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42838" y="30440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15351F-D635-454A-BE3F-1C31A0ACC8BD}"/>
                  </a:ext>
                </a:extLst>
              </p14:cNvPr>
              <p14:cNvContentPartPr/>
              <p14:nvPr/>
            </p14:nvContentPartPr>
            <p14:xfrm>
              <a:off x="4177842" y="4664816"/>
              <a:ext cx="1762200" cy="13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15351F-D635-454A-BE3F-1C31A0ACC8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9202" y="4656176"/>
                <a:ext cx="177984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27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Errors handled:</a:t>
            </a:r>
            <a:r>
              <a:rPr lang="en-US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Invalid Game 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D4E1D-7DD8-8F4F-AF6B-C001267A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700" y="2928144"/>
            <a:ext cx="5054600" cy="21463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D431C3-AB19-514C-A179-32B2B9ACBE84}"/>
                  </a:ext>
                </a:extLst>
              </p14:cNvPr>
              <p14:cNvContentPartPr/>
              <p14:nvPr/>
            </p14:nvContentPartPr>
            <p14:xfrm>
              <a:off x="4705602" y="4647176"/>
              <a:ext cx="1789560" cy="14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D431C3-AB19-514C-A179-32B2B9ACBE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6962" y="4638536"/>
                <a:ext cx="180720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02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Errors handled:</a:t>
            </a:r>
            <a:r>
              <a:rPr lang="en-US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Transaction failure on Low balance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2C740-591C-4B4B-8BF4-68C3AB74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50" y="2978944"/>
            <a:ext cx="5270500" cy="20447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57EC77-9E56-7F42-84CF-5E08A9166459}"/>
                  </a:ext>
                </a:extLst>
              </p14:cNvPr>
              <p14:cNvContentPartPr/>
              <p14:nvPr/>
            </p14:nvContentPartPr>
            <p14:xfrm>
              <a:off x="4299882" y="4624496"/>
              <a:ext cx="1788480" cy="92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57EC77-9E56-7F42-84CF-5E08A91664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0882" y="4615856"/>
                <a:ext cx="180612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8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Errors handled:</a:t>
            </a:r>
            <a:r>
              <a:rPr lang="en-US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No Duplicate Player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4861F-464E-EF43-B41D-54D3ABC2B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2991644"/>
            <a:ext cx="4914900" cy="20193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C0CA0A-1DCB-5D44-B175-286A0E2983EF}"/>
                  </a:ext>
                </a:extLst>
              </p14:cNvPr>
              <p14:cNvContentPartPr/>
              <p14:nvPr/>
            </p14:nvContentPartPr>
            <p14:xfrm>
              <a:off x="4367922" y="4713776"/>
              <a:ext cx="2657880" cy="14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C0CA0A-1DCB-5D44-B175-286A0E2983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9282" y="4705136"/>
                <a:ext cx="267552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2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A31A-E6A8-794E-A81D-BFB7012B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A5FD-0B1D-5043-912B-65E0748D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690688"/>
            <a:ext cx="11940209" cy="506792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 group of people (invite only) can join only by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>
                <a:highlight>
                  <a:srgbClr val="FFFF00"/>
                </a:highlight>
              </a:rPr>
              <a:t>Unique Game Code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Set By the </a:t>
            </a:r>
            <a:r>
              <a:rPr lang="en-US" dirty="0">
                <a:solidFill>
                  <a:srgbClr val="00B0F0"/>
                </a:solidFill>
              </a:rPr>
              <a:t>Admin</a:t>
            </a:r>
          </a:p>
          <a:p>
            <a:r>
              <a:rPr lang="en-US" dirty="0">
                <a:solidFill>
                  <a:schemeClr val="bg1"/>
                </a:solidFill>
              </a:rPr>
              <a:t>All winners receive prizes(</a:t>
            </a:r>
            <a:r>
              <a:rPr lang="en-US" dirty="0">
                <a:solidFill>
                  <a:srgbClr val="FF0000"/>
                </a:solidFill>
              </a:rPr>
              <a:t>Based</a:t>
            </a:r>
            <a:r>
              <a:rPr lang="en-US" dirty="0">
                <a:solidFill>
                  <a:schemeClr val="bg1"/>
                </a:solidFill>
              </a:rPr>
              <a:t> on Their </a:t>
            </a:r>
            <a:r>
              <a:rPr lang="en-US" dirty="0">
                <a:solidFill>
                  <a:srgbClr val="FF0000"/>
                </a:solidFill>
              </a:rPr>
              <a:t>Bet Amount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6"/>
                </a:solidFill>
                <a:highlight>
                  <a:srgbClr val="800080"/>
                </a:highlight>
              </a:rPr>
              <a:t>The Winner with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high bet amount </a:t>
            </a:r>
            <a:r>
              <a:rPr lang="en-US" dirty="0">
                <a:solidFill>
                  <a:schemeClr val="accent6"/>
                </a:solidFill>
                <a:highlight>
                  <a:srgbClr val="800080"/>
                </a:highlight>
              </a:rPr>
              <a:t>receives the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highest share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/>
                </a:solidFill>
              </a:rPr>
              <a:t>For Example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	Bob(</a:t>
            </a:r>
            <a:r>
              <a:rPr lang="en-US" dirty="0">
                <a:solidFill>
                  <a:srgbClr val="FF0000"/>
                </a:solidFill>
              </a:rPr>
              <a:t>winner,bet_amount=10xtz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	Alice(</a:t>
            </a:r>
            <a:r>
              <a:rPr lang="en-US" dirty="0">
                <a:solidFill>
                  <a:srgbClr val="FF0000"/>
                </a:solidFill>
              </a:rPr>
              <a:t>winner,bet_amount=20xtz</a:t>
            </a:r>
            <a:r>
              <a:rPr lang="en-US" dirty="0">
                <a:solidFill>
                  <a:srgbClr val="00B0F0"/>
                </a:solidFill>
              </a:rPr>
              <a:t>),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	ack(</a:t>
            </a:r>
            <a:r>
              <a:rPr lang="en-US" dirty="0">
                <a:solidFill>
                  <a:srgbClr val="FF0000"/>
                </a:solidFill>
              </a:rPr>
              <a:t>Runner,bet_amount=10xtz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Winners_total_bet=(10+20)xtz=</a:t>
            </a:r>
            <a:r>
              <a:rPr lang="en-US" dirty="0">
                <a:solidFill>
                  <a:schemeClr val="bg2"/>
                </a:solidFill>
              </a:rPr>
              <a:t>30xtz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Total Pool=(10+20+10)xtz=</a:t>
            </a:r>
            <a:r>
              <a:rPr lang="en-US" dirty="0">
                <a:solidFill>
                  <a:schemeClr val="bg2"/>
                </a:solidFill>
              </a:rPr>
              <a:t>40xtz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Bob_share</a:t>
            </a:r>
            <a:r>
              <a:rPr lang="en-US" dirty="0">
                <a:solidFill>
                  <a:srgbClr val="FF0000"/>
                </a:solidFill>
              </a:rPr>
              <a:t>=(bob’s bet_amount/winners_total_bet)*total_pool=(10/30)*40</a:t>
            </a:r>
            <a:r>
              <a:rPr lang="en-US" dirty="0">
                <a:solidFill>
                  <a:schemeClr val="bg1"/>
                </a:solidFill>
              </a:rPr>
              <a:t>= 13.33xtz(</a:t>
            </a:r>
            <a:r>
              <a:rPr lang="en-US" dirty="0">
                <a:highlight>
                  <a:srgbClr val="FFFF00"/>
                </a:highlight>
              </a:rPr>
              <a:t>3.33xtz profit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914400" lvl="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alice_share</a:t>
            </a:r>
            <a:r>
              <a:rPr lang="en-US" dirty="0">
                <a:solidFill>
                  <a:srgbClr val="FF0000"/>
                </a:solidFill>
              </a:rPr>
              <a:t>=(alice’s bet_amount/winners_total_bet)*total_pool=(20/30)*40</a:t>
            </a:r>
            <a:r>
              <a:rPr lang="en-US" dirty="0">
                <a:solidFill>
                  <a:schemeClr val="bg1"/>
                </a:solidFill>
              </a:rPr>
              <a:t>= 26.66xtz(</a:t>
            </a:r>
            <a:r>
              <a:rPr lang="en-US" dirty="0">
                <a:highlight>
                  <a:srgbClr val="FFFF00"/>
                </a:highlight>
              </a:rPr>
              <a:t>6.66xtz profit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365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Errors handled:</a:t>
            </a:r>
            <a:r>
              <a:rPr lang="en-US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Player Not in game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22FE3-829B-C142-98A3-A5883ABC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2883694"/>
            <a:ext cx="5753100" cy="22352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A8EA98-17D8-8847-BA9F-146C9F6AEE36}"/>
                  </a:ext>
                </a:extLst>
              </p14:cNvPr>
              <p14:cNvContentPartPr/>
              <p14:nvPr/>
            </p14:nvContentPartPr>
            <p14:xfrm>
              <a:off x="4489602" y="4655096"/>
              <a:ext cx="1704600" cy="10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A8EA98-17D8-8847-BA9F-146C9F6AEE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0962" y="4646096"/>
                <a:ext cx="1722240" cy="1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1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Errors handled:</a:t>
            </a:r>
            <a:r>
              <a:rPr lang="en-US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Only admin can distribute prizes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EA67A-BBE8-8E49-B29E-902DDE359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3055144"/>
            <a:ext cx="4991100" cy="18923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EC3088-0D7F-0049-937E-A8DCDF322407}"/>
                  </a:ext>
                </a:extLst>
              </p14:cNvPr>
              <p14:cNvContentPartPr/>
              <p14:nvPr/>
            </p14:nvContentPartPr>
            <p14:xfrm>
              <a:off x="4622082" y="4747976"/>
              <a:ext cx="2851560" cy="12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EC3088-0D7F-0049-937E-A8DCDF322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3442" y="4739336"/>
                <a:ext cx="286920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56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7CA-2B54-1342-8507-F7C045FC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Errors handled:</a:t>
            </a:r>
            <a:r>
              <a:rPr lang="en-US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Trying to distribute prizes before result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6019F-BABD-654A-83C5-836BEC011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600" y="2940844"/>
            <a:ext cx="5130800" cy="21209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247556-1535-FC4E-9A8D-15DADA146E12}"/>
                  </a:ext>
                </a:extLst>
              </p14:cNvPr>
              <p14:cNvContentPartPr/>
              <p14:nvPr/>
            </p14:nvContentPartPr>
            <p14:xfrm>
              <a:off x="4397802" y="4638896"/>
              <a:ext cx="2464200" cy="12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247556-1535-FC4E-9A8D-15DADA146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9162" y="4630256"/>
                <a:ext cx="248184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39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EE69-063F-464C-B465-63F33DF1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At_initiation: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13BC84-9219-4C4D-A943-D873326E0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9" y="3097006"/>
            <a:ext cx="10515600" cy="3458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BA28A-BABC-0F4F-BF47-6FA870F0E064}"/>
              </a:ext>
            </a:extLst>
          </p:cNvPr>
          <p:cNvSpPr txBox="1"/>
          <p:nvPr/>
        </p:nvSpPr>
        <p:spPr>
          <a:xfrm>
            <a:off x="639417" y="1987826"/>
            <a:ext cx="1033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Dice-&gt;-1 (To represent Dice Not Set By the User </a:t>
            </a:r>
            <a:r>
              <a:rPr lang="en-US" dirty="0">
                <a:solidFill>
                  <a:srgbClr val="FF0000"/>
                </a:solidFill>
              </a:rPr>
              <a:t>Yet</a:t>
            </a:r>
            <a:r>
              <a:rPr lang="en-US" dirty="0">
                <a:solidFill>
                  <a:schemeClr val="bg1"/>
                </a:solidFill>
              </a:rPr>
              <a:t> 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06C174-F64A-D84F-B014-ED3A0CB6B574}"/>
              </a:ext>
            </a:extLst>
          </p:cNvPr>
          <p:cNvGrpSpPr/>
          <p:nvPr/>
        </p:nvGrpSpPr>
        <p:grpSpPr>
          <a:xfrm>
            <a:off x="1824522" y="4942736"/>
            <a:ext cx="5181120" cy="1220040"/>
            <a:chOff x="1824522" y="4942736"/>
            <a:chExt cx="5181120" cy="12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B29CEB-A6CD-0C4D-A670-4E6755D9329C}"/>
                    </a:ext>
                  </a:extLst>
                </p14:cNvPr>
                <p14:cNvContentPartPr/>
                <p14:nvPr/>
              </p14:nvContentPartPr>
              <p14:xfrm>
                <a:off x="1945122" y="5071256"/>
                <a:ext cx="1451520" cy="628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B29CEB-A6CD-0C4D-A670-4E6755D9329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36122" y="5062256"/>
                  <a:ext cx="14691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AE3B4E-E02C-5B48-B83F-677E477EC0A7}"/>
                    </a:ext>
                  </a:extLst>
                </p14:cNvPr>
                <p14:cNvContentPartPr/>
                <p14:nvPr/>
              </p14:nvContentPartPr>
              <p14:xfrm>
                <a:off x="1824522" y="4942736"/>
                <a:ext cx="313920" cy="239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AE3B4E-E02C-5B48-B83F-677E477EC0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5882" y="4933736"/>
                  <a:ext cx="331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47A79A-8922-CF4E-8D7D-BE6C88183DD4}"/>
                    </a:ext>
                  </a:extLst>
                </p14:cNvPr>
                <p14:cNvContentPartPr/>
                <p14:nvPr/>
              </p14:nvContentPartPr>
              <p14:xfrm>
                <a:off x="3306282" y="5958296"/>
                <a:ext cx="281520" cy="16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47A79A-8922-CF4E-8D7D-BE6C88183D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7282" y="5949656"/>
                  <a:ext cx="299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E7BAE0-144C-0347-B47F-446A97B8F211}"/>
                    </a:ext>
                  </a:extLst>
                </p14:cNvPr>
                <p14:cNvContentPartPr/>
                <p14:nvPr/>
              </p14:nvContentPartPr>
              <p14:xfrm>
                <a:off x="3669882" y="5765696"/>
                <a:ext cx="109800" cy="39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E7BAE0-144C-0347-B47F-446A97B8F2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61242" y="5757056"/>
                  <a:ext cx="127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E674BD-8A0A-864F-B4C2-9302180CCC13}"/>
                    </a:ext>
                  </a:extLst>
                </p14:cNvPr>
                <p14:cNvContentPartPr/>
                <p14:nvPr/>
              </p14:nvContentPartPr>
              <p14:xfrm>
                <a:off x="3310242" y="5017976"/>
                <a:ext cx="3695400" cy="35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E674BD-8A0A-864F-B4C2-9302180CCC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01242" y="5008976"/>
                  <a:ext cx="3713040" cy="37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9FB9369-2223-BD40-9F15-00F574A2C854}"/>
              </a:ext>
            </a:extLst>
          </p:cNvPr>
          <p:cNvSpPr txBox="1"/>
          <p:nvPr/>
        </p:nvSpPr>
        <p:spPr>
          <a:xfrm>
            <a:off x="4111396" y="5491771"/>
            <a:ext cx="128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setup</a:t>
            </a:r>
          </a:p>
        </p:txBody>
      </p:sp>
    </p:spTree>
    <p:extLst>
      <p:ext uri="{BB962C8B-B14F-4D97-AF65-F5344CB8AC3E}">
        <p14:creationId xmlns:p14="http://schemas.microsoft.com/office/powerpoint/2010/main" val="10221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3FAA-71AC-4641-8E62-907C9793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Game Initiated By the admin: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710B6-276A-964A-94E5-09C31B5CC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99" y="3054105"/>
            <a:ext cx="10515600" cy="3567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96800-E87B-3B49-9061-4D469B1190FC}"/>
              </a:ext>
            </a:extLst>
          </p:cNvPr>
          <p:cNvSpPr txBox="1"/>
          <p:nvPr/>
        </p:nvSpPr>
        <p:spPr>
          <a:xfrm>
            <a:off x="838200" y="1363015"/>
            <a:ext cx="11168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Note: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1) Code and Dice Can only be Set By the Admin(Using Set_Dice()EntryPoint)</a:t>
            </a:r>
          </a:p>
          <a:p>
            <a:r>
              <a:rPr lang="en-US" sz="2400" dirty="0">
                <a:solidFill>
                  <a:schemeClr val="bg1"/>
                </a:solidFill>
              </a:rPr>
              <a:t>	2)Here admin is already set to (“tz1PtX8vDfBFsD5GJEmrCdXiqabETCvLVaYp”)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F44C35-FA39-9B4A-98B3-1CE546CE09CF}"/>
                  </a:ext>
                </a:extLst>
              </p14:cNvPr>
              <p14:cNvContentPartPr/>
              <p14:nvPr/>
            </p14:nvContentPartPr>
            <p14:xfrm>
              <a:off x="2357682" y="4642496"/>
              <a:ext cx="893160" cy="331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F44C35-FA39-9B4A-98B3-1CE546CE09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9042" y="4633496"/>
                <a:ext cx="91080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A942163-11DE-5740-89CE-3E8FC1E31E86}"/>
              </a:ext>
            </a:extLst>
          </p:cNvPr>
          <p:cNvGrpSpPr/>
          <p:nvPr/>
        </p:nvGrpSpPr>
        <p:grpSpPr>
          <a:xfrm>
            <a:off x="1537242" y="5339096"/>
            <a:ext cx="1463400" cy="675000"/>
            <a:chOff x="1537242" y="5339096"/>
            <a:chExt cx="146340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CC774D-B111-0143-83B2-F96A5F01F560}"/>
                    </a:ext>
                  </a:extLst>
                </p14:cNvPr>
                <p14:cNvContentPartPr/>
                <p14:nvPr/>
              </p14:nvContentPartPr>
              <p14:xfrm>
                <a:off x="2291082" y="5339096"/>
                <a:ext cx="709560" cy="398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CC774D-B111-0143-83B2-F96A5F01F5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2082" y="5330456"/>
                  <a:ext cx="7272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C10AA0-2E58-A94C-9276-5A6442902596}"/>
                    </a:ext>
                  </a:extLst>
                </p14:cNvPr>
                <p14:cNvContentPartPr/>
                <p14:nvPr/>
              </p14:nvContentPartPr>
              <p14:xfrm>
                <a:off x="1537242" y="5843816"/>
                <a:ext cx="899280" cy="68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C10AA0-2E58-A94C-9276-5A64429025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28602" y="5835176"/>
                  <a:ext cx="916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8C2167-3A97-D84B-950B-34C816EAF610}"/>
                    </a:ext>
                  </a:extLst>
                </p14:cNvPr>
                <p14:cNvContentPartPr/>
                <p14:nvPr/>
              </p14:nvContentPartPr>
              <p14:xfrm>
                <a:off x="2243202" y="5818976"/>
                <a:ext cx="192600" cy="19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8C2167-3A97-D84B-950B-34C816EAF6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34562" y="5809976"/>
                  <a:ext cx="21024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332AF5-27BA-0945-94C4-1205241E457A}"/>
                  </a:ext>
                </a:extLst>
              </p14:cNvPr>
              <p14:cNvContentPartPr/>
              <p14:nvPr/>
            </p14:nvContentPartPr>
            <p14:xfrm>
              <a:off x="4881282" y="5401736"/>
              <a:ext cx="303480" cy="358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332AF5-27BA-0945-94C4-1205241E45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2642" y="5392736"/>
                <a:ext cx="32112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06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3FAA-71AC-4641-8E62-907C9793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After Game initiated By the admin: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B8CF6-CAC2-E141-872B-45A786BB9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0467"/>
            <a:ext cx="10515600" cy="3172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E954D-5468-FC41-BB96-AFD6BB2F8565}"/>
              </a:ext>
            </a:extLst>
          </p:cNvPr>
          <p:cNvSpPr txBox="1"/>
          <p:nvPr/>
        </p:nvSpPr>
        <p:spPr>
          <a:xfrm>
            <a:off x="1007165" y="1510748"/>
            <a:ext cx="1069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</a:t>
            </a:r>
          </a:p>
          <a:p>
            <a:r>
              <a:rPr lang="en-US" dirty="0">
                <a:solidFill>
                  <a:schemeClr val="bg1"/>
                </a:solidFill>
              </a:rPr>
              <a:t>	1)Dice was Set and Game_Code Is created</a:t>
            </a:r>
          </a:p>
          <a:p>
            <a:r>
              <a:rPr lang="en-US" dirty="0">
                <a:solidFill>
                  <a:schemeClr val="bg1"/>
                </a:solidFill>
              </a:rPr>
              <a:t>	2)Players can only join with the game code or else Exception reported.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490284-EFAE-074A-A88A-7BA1045DC479}"/>
                  </a:ext>
                </a:extLst>
              </p14:cNvPr>
              <p14:cNvContentPartPr/>
              <p14:nvPr/>
            </p14:nvContentPartPr>
            <p14:xfrm>
              <a:off x="999402" y="4706216"/>
              <a:ext cx="430560" cy="38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490284-EFAE-074A-A88A-7BA1045DC4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402" y="4697216"/>
                <a:ext cx="4482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C41FC3-55C9-1841-B3DD-6A994BC4E00F}"/>
                  </a:ext>
                </a:extLst>
              </p14:cNvPr>
              <p14:cNvContentPartPr/>
              <p14:nvPr/>
            </p14:nvContentPartPr>
            <p14:xfrm>
              <a:off x="3790842" y="4635656"/>
              <a:ext cx="783000" cy="43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C41FC3-55C9-1841-B3DD-6A994BC4E0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2202" y="4626656"/>
                <a:ext cx="80064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71D130D-02F7-5449-A857-E1F4043DBD37}"/>
              </a:ext>
            </a:extLst>
          </p:cNvPr>
          <p:cNvGrpSpPr/>
          <p:nvPr/>
        </p:nvGrpSpPr>
        <p:grpSpPr>
          <a:xfrm>
            <a:off x="5948682" y="5194736"/>
            <a:ext cx="350640" cy="396360"/>
            <a:chOff x="5948682" y="5194736"/>
            <a:chExt cx="350640" cy="3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E75F5B-151F-C941-84AA-92573148BF7B}"/>
                    </a:ext>
                  </a:extLst>
                </p14:cNvPr>
                <p14:cNvContentPartPr/>
                <p14:nvPr/>
              </p14:nvContentPartPr>
              <p14:xfrm>
                <a:off x="5998002" y="5253416"/>
                <a:ext cx="301320" cy="33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E75F5B-151F-C941-84AA-92573148BF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89002" y="5244776"/>
                  <a:ext cx="318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D12C5C-0074-AC4C-B5E4-A5025BDFD95D}"/>
                    </a:ext>
                  </a:extLst>
                </p14:cNvPr>
                <p14:cNvContentPartPr/>
                <p14:nvPr/>
              </p14:nvContentPartPr>
              <p14:xfrm>
                <a:off x="5948682" y="5194736"/>
                <a:ext cx="133920" cy="9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D12C5C-0074-AC4C-B5E4-A5025BDFD9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39682" y="5185736"/>
                  <a:ext cx="15156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DE397-9FC0-DD40-AC7B-53BB0459B661}"/>
              </a:ext>
            </a:extLst>
          </p:cNvPr>
          <p:cNvGrpSpPr/>
          <p:nvPr/>
        </p:nvGrpSpPr>
        <p:grpSpPr>
          <a:xfrm>
            <a:off x="6914202" y="4987016"/>
            <a:ext cx="157320" cy="439920"/>
            <a:chOff x="6914202" y="4987016"/>
            <a:chExt cx="15732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901F9E-F95C-2942-A985-3321B0A64C44}"/>
                    </a:ext>
                  </a:extLst>
                </p14:cNvPr>
                <p14:cNvContentPartPr/>
                <p14:nvPr/>
              </p14:nvContentPartPr>
              <p14:xfrm>
                <a:off x="6962082" y="5104376"/>
                <a:ext cx="20520" cy="322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901F9E-F95C-2942-A985-3321B0A64C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3442" y="5095376"/>
                  <a:ext cx="381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D7913B-E0BA-8447-90BC-EF352DFEFA3E}"/>
                    </a:ext>
                  </a:extLst>
                </p14:cNvPr>
                <p14:cNvContentPartPr/>
                <p14:nvPr/>
              </p14:nvContentPartPr>
              <p14:xfrm>
                <a:off x="6914202" y="4987016"/>
                <a:ext cx="157320" cy="155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D7913B-E0BA-8447-90BC-EF352DFEFA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05562" y="4978376"/>
                  <a:ext cx="17496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6C5B5F-92E5-6B4E-B2DE-48D5D52132CC}"/>
              </a:ext>
            </a:extLst>
          </p:cNvPr>
          <p:cNvGrpSpPr/>
          <p:nvPr/>
        </p:nvGrpSpPr>
        <p:grpSpPr>
          <a:xfrm>
            <a:off x="8132802" y="4895576"/>
            <a:ext cx="196920" cy="461880"/>
            <a:chOff x="8132802" y="4895576"/>
            <a:chExt cx="19692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79C335-EA8B-AB46-9EBC-A942D8E95D78}"/>
                    </a:ext>
                  </a:extLst>
                </p14:cNvPr>
                <p14:cNvContentPartPr/>
                <p14:nvPr/>
              </p14:nvContentPartPr>
              <p14:xfrm>
                <a:off x="8132802" y="4962896"/>
                <a:ext cx="78480" cy="39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79C335-EA8B-AB46-9EBC-A942D8E95D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24162" y="4953896"/>
                  <a:ext cx="961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61F611-D927-B944-B45E-FD67D131FDA6}"/>
                    </a:ext>
                  </a:extLst>
                </p14:cNvPr>
                <p14:cNvContentPartPr/>
                <p14:nvPr/>
              </p14:nvContentPartPr>
              <p14:xfrm>
                <a:off x="8146482" y="4895576"/>
                <a:ext cx="183240" cy="18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61F611-D927-B944-B45E-FD67D131FD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37482" y="4886576"/>
                  <a:ext cx="2008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5A2C3E-FEDC-164D-A304-15FBA84FA537}"/>
              </a:ext>
            </a:extLst>
          </p:cNvPr>
          <p:cNvGrpSpPr/>
          <p:nvPr/>
        </p:nvGrpSpPr>
        <p:grpSpPr>
          <a:xfrm>
            <a:off x="8704842" y="5120576"/>
            <a:ext cx="465120" cy="426240"/>
            <a:chOff x="8704842" y="5120576"/>
            <a:chExt cx="46512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5EF0BE-0C30-8F45-BE4E-21D6729BA9E9}"/>
                    </a:ext>
                  </a:extLst>
                </p14:cNvPr>
                <p14:cNvContentPartPr/>
                <p14:nvPr/>
              </p14:nvContentPartPr>
              <p14:xfrm>
                <a:off x="8704842" y="5205176"/>
                <a:ext cx="343800" cy="34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5EF0BE-0C30-8F45-BE4E-21D6729BA9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95842" y="5196176"/>
                  <a:ext cx="3614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7503E1-0B2F-5249-AD5C-C662EEAF99F6}"/>
                    </a:ext>
                  </a:extLst>
                </p14:cNvPr>
                <p14:cNvContentPartPr/>
                <p14:nvPr/>
              </p14:nvContentPartPr>
              <p14:xfrm>
                <a:off x="8931642" y="5120576"/>
                <a:ext cx="238320" cy="19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7503E1-0B2F-5249-AD5C-C662EEAF99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23002" y="5111576"/>
                  <a:ext cx="255960" cy="21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379BA5-17D2-6541-A32C-F4C8D930B73F}"/>
              </a:ext>
            </a:extLst>
          </p:cNvPr>
          <p:cNvSpPr txBox="1"/>
          <p:nvPr/>
        </p:nvSpPr>
        <p:spPr>
          <a:xfrm>
            <a:off x="5604735" y="5672653"/>
            <a:ext cx="369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because players didn’t yet joined</a:t>
            </a:r>
          </a:p>
        </p:txBody>
      </p:sp>
    </p:spTree>
    <p:extLst>
      <p:ext uri="{BB962C8B-B14F-4D97-AF65-F5344CB8AC3E}">
        <p14:creationId xmlns:p14="http://schemas.microsoft.com/office/powerpoint/2010/main" val="158511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3FAA-71AC-4641-8E62-907C9793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Adding Players: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15173-EBF4-8445-AA2E-157BC010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913" y="3429000"/>
            <a:ext cx="10515600" cy="29590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EFD2A-C047-424C-ADFF-E0381A311561}"/>
              </a:ext>
            </a:extLst>
          </p:cNvPr>
          <p:cNvSpPr txBox="1"/>
          <p:nvPr/>
        </p:nvSpPr>
        <p:spPr>
          <a:xfrm>
            <a:off x="980661" y="1550504"/>
            <a:ext cx="1064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</a:t>
            </a:r>
          </a:p>
          <a:p>
            <a:r>
              <a:rPr lang="en-US" dirty="0">
                <a:solidFill>
                  <a:schemeClr val="bg1"/>
                </a:solidFill>
              </a:rPr>
              <a:t>	1)Bet Amount is in Tez Type(xtz).</a:t>
            </a:r>
          </a:p>
          <a:p>
            <a:r>
              <a:rPr lang="en-US" dirty="0">
                <a:solidFill>
                  <a:schemeClr val="bg1"/>
                </a:solidFill>
              </a:rPr>
              <a:t>	2)Game_code Must be valid or else not executed.</a:t>
            </a:r>
          </a:p>
          <a:p>
            <a:r>
              <a:rPr lang="en-US" dirty="0">
                <a:solidFill>
                  <a:schemeClr val="bg1"/>
                </a:solidFill>
              </a:rPr>
              <a:t>	3)Guess is set by the player.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2CADB9-F12F-AF4E-B718-B3EF6713D796}"/>
                  </a:ext>
                </a:extLst>
              </p14:cNvPr>
              <p14:cNvContentPartPr/>
              <p14:nvPr/>
            </p14:nvContentPartPr>
            <p14:xfrm>
              <a:off x="2300442" y="5422616"/>
              <a:ext cx="316080" cy="33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2CADB9-F12F-AF4E-B718-B3EF6713D7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1442" y="5413976"/>
                <a:ext cx="333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62171B-DE22-5440-9865-D938CB277155}"/>
                  </a:ext>
                </a:extLst>
              </p14:cNvPr>
              <p14:cNvContentPartPr/>
              <p14:nvPr/>
            </p14:nvContentPartPr>
            <p14:xfrm>
              <a:off x="4866882" y="5448896"/>
              <a:ext cx="598320" cy="264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62171B-DE22-5440-9865-D938CB2771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7882" y="5439896"/>
                <a:ext cx="6159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0E19A4-29E8-2C45-B17A-11EB2EE8F666}"/>
                  </a:ext>
                </a:extLst>
              </p14:cNvPr>
              <p14:cNvContentPartPr/>
              <p14:nvPr/>
            </p14:nvContentPartPr>
            <p14:xfrm>
              <a:off x="7528722" y="5434856"/>
              <a:ext cx="254160" cy="264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0E19A4-29E8-2C45-B17A-11EB2EE8F6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0082" y="5426216"/>
                <a:ext cx="27180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43C3ED3-D48F-E940-BB2A-F424FF384597}"/>
              </a:ext>
            </a:extLst>
          </p:cNvPr>
          <p:cNvGrpSpPr/>
          <p:nvPr/>
        </p:nvGrpSpPr>
        <p:grpSpPr>
          <a:xfrm>
            <a:off x="1143402" y="5664536"/>
            <a:ext cx="995400" cy="447840"/>
            <a:chOff x="1143402" y="5664536"/>
            <a:chExt cx="99540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4716B8-EFCE-654A-97B0-36470D8F23C8}"/>
                    </a:ext>
                  </a:extLst>
                </p14:cNvPr>
                <p14:cNvContentPartPr/>
                <p14:nvPr/>
              </p14:nvContentPartPr>
              <p14:xfrm>
                <a:off x="1143402" y="5664536"/>
                <a:ext cx="835920" cy="22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4716B8-EFCE-654A-97B0-36470D8F23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34402" y="5655536"/>
                  <a:ext cx="853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B6D417-535C-C344-B211-7B35C54A0656}"/>
                    </a:ext>
                  </a:extLst>
                </p14:cNvPr>
                <p14:cNvContentPartPr/>
                <p14:nvPr/>
              </p14:nvContentPartPr>
              <p14:xfrm>
                <a:off x="1529322" y="5691176"/>
                <a:ext cx="609480" cy="421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B6D417-535C-C344-B211-7B35C54A06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20322" y="5682176"/>
                  <a:ext cx="627120" cy="43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D2D483-D6A3-B349-9053-B53C1A0835E5}"/>
                  </a:ext>
                </a:extLst>
              </p14:cNvPr>
              <p14:cNvContentPartPr/>
              <p14:nvPr/>
            </p14:nvContentPartPr>
            <p14:xfrm>
              <a:off x="2301522" y="4772456"/>
              <a:ext cx="990000" cy="334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D2D483-D6A3-B349-9053-B53C1A0835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92882" y="4763816"/>
                <a:ext cx="1007640" cy="3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75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3FAA-71AC-4641-8E62-907C9793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Adding Players</a:t>
            </a:r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  <a:sym typeface="Wingdings" pitchFamily="2" charset="2"/>
              </a:rPr>
              <a:t>:(Added 3 Players)</a:t>
            </a:r>
            <a:endParaRPr lang="en-US" dirty="0">
              <a:solidFill>
                <a:schemeClr val="bg1"/>
              </a:solidFill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9C224-79C9-9A41-85FA-581581B8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4100"/>
            <a:ext cx="4445000" cy="1104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3A174-3A89-DA4C-AD81-3DEE22B5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75" y="2213768"/>
            <a:ext cx="4432300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4E707-CF9D-7C44-9C3B-3912F7114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18" y="3857556"/>
            <a:ext cx="4343400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06A471-B026-F641-9B8F-7D7208E5E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475" y="3817109"/>
            <a:ext cx="4381500" cy="1406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F3DDD6-7A34-A64F-B9F5-858FDE3BE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18" y="5371202"/>
            <a:ext cx="4343400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08D119-1C1B-4A4C-A8A4-6E8C7B7AD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7375" y="5378967"/>
            <a:ext cx="4292600" cy="1325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EF6B8E-1E64-F44C-9D18-1310A8486936}"/>
              </a:ext>
            </a:extLst>
          </p:cNvPr>
          <p:cNvSpPr txBox="1"/>
          <p:nvPr/>
        </p:nvSpPr>
        <p:spPr>
          <a:xfrm>
            <a:off x="1828800" y="1530474"/>
            <a:ext cx="2067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Before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D9B74-FCF5-D34F-8CF0-309CE8C41F89}"/>
              </a:ext>
            </a:extLst>
          </p:cNvPr>
          <p:cNvSpPr txBox="1"/>
          <p:nvPr/>
        </p:nvSpPr>
        <p:spPr>
          <a:xfrm>
            <a:off x="7885044" y="1475634"/>
            <a:ext cx="1238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After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98E-97BD-E24A-ABDF-05B5F6025788}"/>
              </a:ext>
            </a:extLst>
          </p:cNvPr>
          <p:cNvSpPr txBox="1"/>
          <p:nvPr/>
        </p:nvSpPr>
        <p:spPr>
          <a:xfrm>
            <a:off x="220686" y="2522606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47964A-23C4-554B-BDBB-E471D2A2E001}"/>
              </a:ext>
            </a:extLst>
          </p:cNvPr>
          <p:cNvSpPr/>
          <p:nvPr/>
        </p:nvSpPr>
        <p:spPr>
          <a:xfrm>
            <a:off x="220686" y="4028559"/>
            <a:ext cx="599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68405E-3E9B-9748-B56E-FE6F9A2EB80B}"/>
              </a:ext>
            </a:extLst>
          </p:cNvPr>
          <p:cNvSpPr txBox="1"/>
          <p:nvPr/>
        </p:nvSpPr>
        <p:spPr>
          <a:xfrm>
            <a:off x="220686" y="5687805"/>
            <a:ext cx="59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9D539-BB66-EF42-9ADE-8F7455BA04B1}"/>
              </a:ext>
            </a:extLst>
          </p:cNvPr>
          <p:cNvSpPr txBox="1"/>
          <p:nvPr/>
        </p:nvSpPr>
        <p:spPr>
          <a:xfrm>
            <a:off x="5519225" y="2474293"/>
            <a:ext cx="7576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-10xtz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-20xtz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-10xtz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(With</a:t>
            </a:r>
          </a:p>
          <a:p>
            <a:r>
              <a:rPr lang="en-US" dirty="0">
                <a:solidFill>
                  <a:schemeClr val="bg1"/>
                </a:solidFill>
              </a:rPr>
              <a:t>Gas</a:t>
            </a:r>
          </a:p>
          <a:p>
            <a:r>
              <a:rPr lang="en-US" dirty="0">
                <a:solidFill>
                  <a:schemeClr val="bg1"/>
                </a:solidFill>
              </a:rPr>
              <a:t>Price)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DE7A3F-E52E-2146-B127-727CB594B8C0}"/>
              </a:ext>
            </a:extLst>
          </p:cNvPr>
          <p:cNvGrpSpPr/>
          <p:nvPr/>
        </p:nvGrpSpPr>
        <p:grpSpPr>
          <a:xfrm>
            <a:off x="3607962" y="1614176"/>
            <a:ext cx="2453400" cy="831240"/>
            <a:chOff x="3607962" y="1614176"/>
            <a:chExt cx="2453400" cy="83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CB8DF0-79B1-334C-B3BB-8FFB72AF95E5}"/>
                    </a:ext>
                  </a:extLst>
                </p14:cNvPr>
                <p14:cNvContentPartPr/>
                <p14:nvPr/>
              </p14:nvContentPartPr>
              <p14:xfrm>
                <a:off x="3607962" y="1614176"/>
                <a:ext cx="2294640" cy="83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CB8DF0-79B1-334C-B3BB-8FFB72AF95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98962" y="1605176"/>
                  <a:ext cx="23122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6E597C-AC0A-9945-B21A-B0C737E8E3C0}"/>
                    </a:ext>
                  </a:extLst>
                </p14:cNvPr>
                <p14:cNvContentPartPr/>
                <p14:nvPr/>
              </p14:nvContentPartPr>
              <p14:xfrm>
                <a:off x="5671482" y="1692296"/>
                <a:ext cx="389880" cy="36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6E597C-AC0A-9945-B21A-B0C737E8E3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2842" y="1683656"/>
                  <a:ext cx="40752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A4FD9F-69F4-9E45-85A1-3C2767E8509C}"/>
              </a:ext>
            </a:extLst>
          </p:cNvPr>
          <p:cNvGrpSpPr/>
          <p:nvPr/>
        </p:nvGrpSpPr>
        <p:grpSpPr>
          <a:xfrm>
            <a:off x="3494202" y="3530816"/>
            <a:ext cx="2646360" cy="589320"/>
            <a:chOff x="3494202" y="3530816"/>
            <a:chExt cx="264636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8A485A-D149-9847-BAF9-B77FB7A9D8FA}"/>
                    </a:ext>
                  </a:extLst>
                </p14:cNvPr>
                <p14:cNvContentPartPr/>
                <p14:nvPr/>
              </p14:nvContentPartPr>
              <p14:xfrm>
                <a:off x="3494202" y="3648896"/>
                <a:ext cx="2431800" cy="47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8A485A-D149-9847-BAF9-B77FB7A9D8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85562" y="3640256"/>
                  <a:ext cx="24494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825580-4A51-DC49-BD00-E63AAE7DD355}"/>
                    </a:ext>
                  </a:extLst>
                </p14:cNvPr>
                <p14:cNvContentPartPr/>
                <p14:nvPr/>
              </p14:nvContentPartPr>
              <p14:xfrm>
                <a:off x="5659962" y="3530816"/>
                <a:ext cx="480600" cy="406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825580-4A51-DC49-BD00-E63AAE7DD3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50962" y="3521816"/>
                  <a:ext cx="49824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CFA4C9-9748-A443-9DEC-BDA3FF167065}"/>
              </a:ext>
            </a:extLst>
          </p:cNvPr>
          <p:cNvGrpSpPr/>
          <p:nvPr/>
        </p:nvGrpSpPr>
        <p:grpSpPr>
          <a:xfrm>
            <a:off x="3379722" y="5043536"/>
            <a:ext cx="2873880" cy="668520"/>
            <a:chOff x="3379722" y="5043536"/>
            <a:chExt cx="2873880" cy="66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9E0C05-46FE-EF4D-A834-6D0114B80E48}"/>
                    </a:ext>
                  </a:extLst>
                </p14:cNvPr>
                <p14:cNvContentPartPr/>
                <p14:nvPr/>
              </p14:nvContentPartPr>
              <p14:xfrm>
                <a:off x="3379722" y="5134616"/>
                <a:ext cx="2773440" cy="577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9E0C05-46FE-EF4D-A834-6D0114B80E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0722" y="5125616"/>
                  <a:ext cx="27910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55545E-FE3D-E84E-8DB8-49E5A84743FF}"/>
                    </a:ext>
                  </a:extLst>
                </p14:cNvPr>
                <p14:cNvContentPartPr/>
                <p14:nvPr/>
              </p14:nvContentPartPr>
              <p14:xfrm>
                <a:off x="6019602" y="5043536"/>
                <a:ext cx="234000" cy="24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55545E-FE3D-E84E-8DB8-49E5A84743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10962" y="5034536"/>
                  <a:ext cx="251640" cy="26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181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3FAA-71AC-4641-8E62-907C9793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Storage, After Adding Players: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2A4EC-9348-4D42-A827-CB6819CF6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69" y="2345635"/>
            <a:ext cx="10515600" cy="39226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99FF4B-8503-F048-AAA4-A7B8712B6B31}"/>
              </a:ext>
            </a:extLst>
          </p:cNvPr>
          <p:cNvSpPr txBox="1"/>
          <p:nvPr/>
        </p:nvSpPr>
        <p:spPr>
          <a:xfrm>
            <a:off x="8767483" y="5088367"/>
            <a:ext cx="1861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only</a:t>
            </a:r>
          </a:p>
          <a:p>
            <a:r>
              <a:rPr lang="en-US" dirty="0"/>
              <a:t>After revealing</a:t>
            </a:r>
          </a:p>
          <a:p>
            <a:r>
              <a:rPr lang="en-US" dirty="0"/>
              <a:t>Result(at slide 10)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D6B23E-9935-B741-AADB-F1EF3A5B3449}"/>
                  </a:ext>
                </a:extLst>
              </p14:cNvPr>
              <p14:cNvContentPartPr/>
              <p14:nvPr/>
            </p14:nvContentPartPr>
            <p14:xfrm>
              <a:off x="8105082" y="4161176"/>
              <a:ext cx="339120" cy="336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D6B23E-9935-B741-AADB-F1EF3A5B3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082" y="4152176"/>
                <a:ext cx="3567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A75DCF-3139-3245-BC6A-0C7EFBF54CC0}"/>
                  </a:ext>
                </a:extLst>
              </p14:cNvPr>
              <p14:cNvContentPartPr/>
              <p14:nvPr/>
            </p14:nvContentPartPr>
            <p14:xfrm>
              <a:off x="6380682" y="4726376"/>
              <a:ext cx="327600" cy="261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A75DCF-3139-3245-BC6A-0C7EFBF54C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1682" y="4717736"/>
                <a:ext cx="34524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CF4E7A4-E785-9241-B76D-46346DD36FC6}"/>
              </a:ext>
            </a:extLst>
          </p:cNvPr>
          <p:cNvGrpSpPr/>
          <p:nvPr/>
        </p:nvGrpSpPr>
        <p:grpSpPr>
          <a:xfrm>
            <a:off x="6339642" y="5216696"/>
            <a:ext cx="357840" cy="609840"/>
            <a:chOff x="6339642" y="5216696"/>
            <a:chExt cx="35784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6C9FF2-6ECC-4944-A249-72F78BBD67CA}"/>
                    </a:ext>
                  </a:extLst>
                </p14:cNvPr>
                <p14:cNvContentPartPr/>
                <p14:nvPr/>
              </p14:nvContentPartPr>
              <p14:xfrm>
                <a:off x="6371682" y="5618816"/>
                <a:ext cx="325800" cy="207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6C9FF2-6ECC-4944-A249-72F78BBD67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63042" y="5610176"/>
                  <a:ext cx="343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0C62D6-CA14-9148-AC62-1B064B46F30F}"/>
                    </a:ext>
                  </a:extLst>
                </p14:cNvPr>
                <p14:cNvContentPartPr/>
                <p14:nvPr/>
              </p14:nvContentPartPr>
              <p14:xfrm>
                <a:off x="6339642" y="5223536"/>
                <a:ext cx="239400" cy="209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0C62D6-CA14-9148-AC62-1B064B46F3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02" y="5214896"/>
                  <a:ext cx="257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7C6B6E-16B1-D748-B29E-7090829302CB}"/>
                    </a:ext>
                  </a:extLst>
                </p14:cNvPr>
                <p14:cNvContentPartPr/>
                <p14:nvPr/>
              </p14:nvContentPartPr>
              <p14:xfrm>
                <a:off x="6390042" y="5216696"/>
                <a:ext cx="189720" cy="27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7C6B6E-16B1-D748-B29E-7090829302C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81042" y="5208056"/>
                  <a:ext cx="20736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ECC87-8C79-6542-BA2E-78595D0438C2}"/>
                  </a:ext>
                </a:extLst>
              </p14:cNvPr>
              <p14:cNvContentPartPr/>
              <p14:nvPr/>
            </p14:nvContentPartPr>
            <p14:xfrm>
              <a:off x="840642" y="4155776"/>
              <a:ext cx="344880" cy="398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ECC87-8C79-6542-BA2E-78595D0438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1642" y="4147136"/>
                <a:ext cx="3625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7559CF-61A0-5F4D-A7F4-F2D43B7FC3D7}"/>
                  </a:ext>
                </a:extLst>
              </p14:cNvPr>
              <p14:cNvContentPartPr/>
              <p14:nvPr/>
            </p14:nvContentPartPr>
            <p14:xfrm>
              <a:off x="3128442" y="4628096"/>
              <a:ext cx="515520" cy="1433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7559CF-61A0-5F4D-A7F4-F2D43B7FC3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19442" y="4619096"/>
                <a:ext cx="533160" cy="145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E5FADC5-66C4-B64B-A09D-48A607AE0933}"/>
              </a:ext>
            </a:extLst>
          </p:cNvPr>
          <p:cNvGrpSpPr/>
          <p:nvPr/>
        </p:nvGrpSpPr>
        <p:grpSpPr>
          <a:xfrm>
            <a:off x="9362562" y="4192496"/>
            <a:ext cx="745200" cy="1025640"/>
            <a:chOff x="9362562" y="4192496"/>
            <a:chExt cx="745200" cy="10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106C61-983D-EF49-8063-10B84CAA2B67}"/>
                    </a:ext>
                  </a:extLst>
                </p14:cNvPr>
                <p14:cNvContentPartPr/>
                <p14:nvPr/>
              </p14:nvContentPartPr>
              <p14:xfrm>
                <a:off x="9509442" y="4490216"/>
                <a:ext cx="144720" cy="72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106C61-983D-EF49-8063-10B84CAA2B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00442" y="4481576"/>
                  <a:ext cx="16236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BA6F8E-6B96-6443-8CBA-ED986EC71241}"/>
                    </a:ext>
                  </a:extLst>
                </p14:cNvPr>
                <p14:cNvContentPartPr/>
                <p14:nvPr/>
              </p14:nvContentPartPr>
              <p14:xfrm>
                <a:off x="9362562" y="4262336"/>
                <a:ext cx="309600" cy="312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BA6F8E-6B96-6443-8CBA-ED986EC7124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53562" y="4253696"/>
                  <a:ext cx="327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0DBFA1-020C-8441-A359-44A774B57026}"/>
                    </a:ext>
                  </a:extLst>
                </p14:cNvPr>
                <p14:cNvContentPartPr/>
                <p14:nvPr/>
              </p14:nvContentPartPr>
              <p14:xfrm>
                <a:off x="9806082" y="4192496"/>
                <a:ext cx="301680" cy="30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0DBFA1-020C-8441-A359-44A774B570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97082" y="4183856"/>
                  <a:ext cx="319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740AE9-AC87-A041-A82F-726E67DE9F4C}"/>
                    </a:ext>
                  </a:extLst>
                </p14:cNvPr>
                <p14:cNvContentPartPr/>
                <p14:nvPr/>
              </p14:nvContentPartPr>
              <p14:xfrm>
                <a:off x="9850362" y="4719896"/>
                <a:ext cx="69120" cy="39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740AE9-AC87-A041-A82F-726E67DE9F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41362" y="4711256"/>
                  <a:ext cx="867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6B5B7B-3257-634E-821A-383B96BEFA87}"/>
                    </a:ext>
                  </a:extLst>
                </p14:cNvPr>
                <p14:cNvContentPartPr/>
                <p14:nvPr/>
              </p14:nvContentPartPr>
              <p14:xfrm>
                <a:off x="9869442" y="4610096"/>
                <a:ext cx="101880" cy="24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6B5B7B-3257-634E-821A-383B96BEFA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60442" y="4601096"/>
                  <a:ext cx="119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108EDD-568E-DF4D-AF6D-8A799B266FB2}"/>
                    </a:ext>
                  </a:extLst>
                </p14:cNvPr>
                <p14:cNvContentPartPr/>
                <p14:nvPr/>
              </p14:nvContentPartPr>
              <p14:xfrm>
                <a:off x="9823722" y="4646096"/>
                <a:ext cx="86400" cy="18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108EDD-568E-DF4D-AF6D-8A799B266F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14722" y="4637096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FEA56C-F016-9F43-B4EA-399A508C3E7F}"/>
                    </a:ext>
                  </a:extLst>
                </p14:cNvPr>
                <p14:cNvContentPartPr/>
                <p14:nvPr/>
              </p14:nvContentPartPr>
              <p14:xfrm>
                <a:off x="10003722" y="4238576"/>
                <a:ext cx="86760" cy="26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FEA56C-F016-9F43-B4EA-399A508C3E7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95082" y="4229936"/>
                  <a:ext cx="104400" cy="27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783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A156-9A72-0343-B76B-16545340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Revealing Results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:For all Players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F856E-9E2B-B049-98A7-F74166BC9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183" y="2584175"/>
            <a:ext cx="10515600" cy="3050931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001431A-FAE8-BB4C-B44A-88C813E60295}"/>
              </a:ext>
            </a:extLst>
          </p:cNvPr>
          <p:cNvGrpSpPr/>
          <p:nvPr/>
        </p:nvGrpSpPr>
        <p:grpSpPr>
          <a:xfrm>
            <a:off x="1761522" y="4206896"/>
            <a:ext cx="1783800" cy="771480"/>
            <a:chOff x="1761522" y="4206896"/>
            <a:chExt cx="1783800" cy="77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0E149B-D843-744F-A9D1-D90356962838}"/>
                    </a:ext>
                  </a:extLst>
                </p14:cNvPr>
                <p14:cNvContentPartPr/>
                <p14:nvPr/>
              </p14:nvContentPartPr>
              <p14:xfrm>
                <a:off x="2356242" y="4206896"/>
                <a:ext cx="1189080" cy="570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0E149B-D843-744F-A9D1-D903569628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47242" y="4197896"/>
                  <a:ext cx="12067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D4CBCB-EAD9-AA4E-A1D0-2A08D01D30DC}"/>
                    </a:ext>
                  </a:extLst>
                </p14:cNvPr>
                <p14:cNvContentPartPr/>
                <p14:nvPr/>
              </p14:nvContentPartPr>
              <p14:xfrm>
                <a:off x="1761522" y="4758056"/>
                <a:ext cx="479880" cy="151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D4CBCB-EAD9-AA4E-A1D0-2A08D01D3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2522" y="4749056"/>
                  <a:ext cx="49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7728D8-F6AE-6D4B-8E98-4A5FB094C465}"/>
                    </a:ext>
                  </a:extLst>
                </p14:cNvPr>
                <p14:cNvContentPartPr/>
                <p14:nvPr/>
              </p14:nvContentPartPr>
              <p14:xfrm>
                <a:off x="2042682" y="4827536"/>
                <a:ext cx="253440" cy="150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7728D8-F6AE-6D4B-8E98-4A5FB094C4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34042" y="4818536"/>
                  <a:ext cx="27108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37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548</Words>
  <Application>Microsoft Macintosh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AkayaKanadaka</vt:lpstr>
      <vt:lpstr>Apple Symbols</vt:lpstr>
      <vt:lpstr>Arial</vt:lpstr>
      <vt:lpstr>Calibri</vt:lpstr>
      <vt:lpstr>Calibri Light</vt:lpstr>
      <vt:lpstr>Office Theme</vt:lpstr>
      <vt:lpstr>Team-Name:VIJAY04 Track-2:Gaming-DiceRollingGame</vt:lpstr>
      <vt:lpstr>Objectives:</vt:lpstr>
      <vt:lpstr>At_initiation:</vt:lpstr>
      <vt:lpstr>Game Initiated By the admin:</vt:lpstr>
      <vt:lpstr>After Game initiated By the admin:</vt:lpstr>
      <vt:lpstr>Adding Players:</vt:lpstr>
      <vt:lpstr>Adding Players:(Added 3 Players)</vt:lpstr>
      <vt:lpstr>Storage, After Adding Players:</vt:lpstr>
      <vt:lpstr>Revealing Results:For all Players</vt:lpstr>
      <vt:lpstr>Storage, After Reavealing Results:</vt:lpstr>
      <vt:lpstr>Distribution Of Prizes:</vt:lpstr>
      <vt:lpstr>Balance After Result:</vt:lpstr>
      <vt:lpstr>After Game Over Storage Set To default:</vt:lpstr>
      <vt:lpstr>Errors handled:Un-authorized game Creation</vt:lpstr>
      <vt:lpstr>Errors handled:Dice out of range</vt:lpstr>
      <vt:lpstr>Errors handled:Try to update dice at middle of the game</vt:lpstr>
      <vt:lpstr>Errors handled:Invalid Game Code</vt:lpstr>
      <vt:lpstr>Errors handled:Transaction failure on Low balance</vt:lpstr>
      <vt:lpstr>Errors handled:No Duplicate Player</vt:lpstr>
      <vt:lpstr>Errors handled:Player Not in game</vt:lpstr>
      <vt:lpstr>Errors handled:Only admin can distribute prizes</vt:lpstr>
      <vt:lpstr>Errors handled:Trying to distribute prizes before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Team-Name:VIJAY04 Track-2:Gaming-DiceRollingGame</dc:title>
  <dc:creator>vijay n</dc:creator>
  <cp:lastModifiedBy>vijay n</cp:lastModifiedBy>
  <cp:revision>14</cp:revision>
  <dcterms:created xsi:type="dcterms:W3CDTF">2023-08-25T10:10:25Z</dcterms:created>
  <dcterms:modified xsi:type="dcterms:W3CDTF">2023-08-25T12:15:17Z</dcterms:modified>
</cp:coreProperties>
</file>