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3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1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88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9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4C45-9102-437E-AE66-F57C174F1152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ABEC-0FAF-4CB4-8A95-78DD35F8A7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59045" y="530467"/>
            <a:ext cx="593536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600" b="1" dirty="0" err="1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JavaScript</a:t>
            </a:r>
            <a:endParaRPr lang="pt-BR" sz="9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9744" y="3746009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Linguagem de script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4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Para que serve?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33701" y="2736502"/>
            <a:ext cx="1035396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Armazenar valores em variáveis;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Executar ações em resposta de determinados eventos;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Acessar </a:t>
            </a:r>
            <a:r>
              <a:rPr lang="pt-BR" sz="28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2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do navegador;</a:t>
            </a:r>
            <a:endParaRPr lang="pt-BR" sz="28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err="1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66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do Navegador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82415" y="2140514"/>
            <a:ext cx="614031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DOM;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Geolocation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Canvas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WebGL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Áudio e vídeo;</a:t>
            </a:r>
            <a:endParaRPr lang="pt-BR" sz="4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0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err="1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66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de Terceiros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82415" y="2140514"/>
            <a:ext cx="614031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Twitter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Google </a:t>
            </a: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Maps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Facebook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Adwords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Analytics</a:t>
            </a:r>
            <a:r>
              <a:rPr lang="pt-BR" sz="40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  <a:endParaRPr lang="pt-BR" sz="4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Execução do </a:t>
            </a:r>
            <a:r>
              <a:rPr lang="pt-BR" sz="6600" b="1" dirty="0" err="1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JavaScript</a:t>
            </a:r>
            <a:endParaRPr lang="pt-BR" sz="6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05" y="1808767"/>
            <a:ext cx="4806990" cy="47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4443" y="1219704"/>
            <a:ext cx="1008311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8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Interpretado</a:t>
            </a:r>
          </a:p>
          <a:p>
            <a:pPr algn="ctr"/>
            <a:r>
              <a:rPr lang="pt-BR" sz="8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VS</a:t>
            </a:r>
          </a:p>
          <a:p>
            <a:pPr algn="ctr"/>
            <a:r>
              <a:rPr lang="pt-BR" sz="88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4084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4443" y="1219704"/>
            <a:ext cx="1008311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8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Dinâmico</a:t>
            </a:r>
          </a:p>
          <a:p>
            <a:pPr algn="ctr"/>
            <a:r>
              <a:rPr lang="pt-BR" sz="8800" b="1" dirty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VS</a:t>
            </a:r>
          </a:p>
          <a:p>
            <a:pPr algn="ctr"/>
            <a:r>
              <a:rPr lang="pt-BR" sz="8800" b="1" dirty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Estático</a:t>
            </a:r>
          </a:p>
        </p:txBody>
      </p:sp>
    </p:spTree>
    <p:extLst>
      <p:ext uri="{BB962C8B-B14F-4D97-AF65-F5344CB8AC3E}">
        <p14:creationId xmlns:p14="http://schemas.microsoft.com/office/powerpoint/2010/main" val="3776828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 Cunha Rangel</dc:creator>
  <cp:lastModifiedBy>Tatiana Fernandes</cp:lastModifiedBy>
  <cp:revision>22</cp:revision>
  <dcterms:created xsi:type="dcterms:W3CDTF">2018-09-27T21:57:56Z</dcterms:created>
  <dcterms:modified xsi:type="dcterms:W3CDTF">2019-04-14T15:21:22Z</dcterms:modified>
</cp:coreProperties>
</file>