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6DE07-4A29-42C0-949A-E440D8917D93}" v="1" dt="2020-10-31T19:53:3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urie" userId="fd60193ee69b7ad5" providerId="LiveId" clId="{6B06DE07-4A29-42C0-949A-E440D8917D93}"/>
    <pc:docChg chg="undo custSel addSld modSld">
      <pc:chgData name="Max Curie" userId="fd60193ee69b7ad5" providerId="LiveId" clId="{6B06DE07-4A29-42C0-949A-E440D8917D93}" dt="2020-10-31T21:33:50.337" v="528" actId="403"/>
      <pc:docMkLst>
        <pc:docMk/>
      </pc:docMkLst>
      <pc:sldChg chg="modSp new mod">
        <pc:chgData name="Max Curie" userId="fd60193ee69b7ad5" providerId="LiveId" clId="{6B06DE07-4A29-42C0-949A-E440D8917D93}" dt="2020-10-31T21:33:50.337" v="528" actId="403"/>
        <pc:sldMkLst>
          <pc:docMk/>
          <pc:sldMk cId="888562028" sldId="256"/>
        </pc:sldMkLst>
        <pc:spChg chg="mod">
          <ac:chgData name="Max Curie" userId="fd60193ee69b7ad5" providerId="LiveId" clId="{6B06DE07-4A29-42C0-949A-E440D8917D93}" dt="2020-10-31T21:33:45.050" v="527" actId="313"/>
          <ac:spMkLst>
            <pc:docMk/>
            <pc:sldMk cId="888562028" sldId="256"/>
            <ac:spMk id="2" creationId="{EC41EC29-E927-4367-9300-91BC557A8858}"/>
          </ac:spMkLst>
        </pc:spChg>
        <pc:spChg chg="mod">
          <ac:chgData name="Max Curie" userId="fd60193ee69b7ad5" providerId="LiveId" clId="{6B06DE07-4A29-42C0-949A-E440D8917D93}" dt="2020-10-31T21:33:50.337" v="528" actId="403"/>
          <ac:spMkLst>
            <pc:docMk/>
            <pc:sldMk cId="888562028" sldId="256"/>
            <ac:spMk id="3" creationId="{F935C5CB-F5DB-470D-906F-5754BC111938}"/>
          </ac:spMkLst>
        </pc:spChg>
      </pc:sldChg>
      <pc:sldChg chg="addSp delSp modSp new mod">
        <pc:chgData name="Max Curie" userId="fd60193ee69b7ad5" providerId="LiveId" clId="{6B06DE07-4A29-42C0-949A-E440D8917D93}" dt="2020-10-31T21:14:39.551" v="76" actId="1076"/>
        <pc:sldMkLst>
          <pc:docMk/>
          <pc:sldMk cId="2403394870" sldId="257"/>
        </pc:sldMkLst>
        <pc:spChg chg="del mod">
          <ac:chgData name="Max Curie" userId="fd60193ee69b7ad5" providerId="LiveId" clId="{6B06DE07-4A29-42C0-949A-E440D8917D93}" dt="2020-10-31T21:13:14.033" v="54" actId="478"/>
          <ac:spMkLst>
            <pc:docMk/>
            <pc:sldMk cId="2403394870" sldId="257"/>
            <ac:spMk id="2" creationId="{5B4814EE-E8A3-4207-9BA9-E5E82ECC5482}"/>
          </ac:spMkLst>
        </pc:spChg>
        <pc:spChg chg="del">
          <ac:chgData name="Max Curie" userId="fd60193ee69b7ad5" providerId="LiveId" clId="{6B06DE07-4A29-42C0-949A-E440D8917D93}" dt="2020-10-31T19:53:31.395" v="38"/>
          <ac:spMkLst>
            <pc:docMk/>
            <pc:sldMk cId="2403394870" sldId="257"/>
            <ac:spMk id="3" creationId="{6BC5132F-EB84-44BF-A363-CF98AB351468}"/>
          </ac:spMkLst>
        </pc:spChg>
        <pc:spChg chg="mod">
          <ac:chgData name="Max Curie" userId="fd60193ee69b7ad5" providerId="LiveId" clId="{6B06DE07-4A29-42C0-949A-E440D8917D93}" dt="2020-10-31T21:14:39.551" v="76" actId="1076"/>
          <ac:spMkLst>
            <pc:docMk/>
            <pc:sldMk cId="2403394870" sldId="257"/>
            <ac:spMk id="6" creationId="{E0188E8A-ADB1-416D-93D7-1AA91DD3E193}"/>
          </ac:spMkLst>
        </pc:spChg>
        <pc:spChg chg="add del mod">
          <ac:chgData name="Max Curie" userId="fd60193ee69b7ad5" providerId="LiveId" clId="{6B06DE07-4A29-42C0-949A-E440D8917D93}" dt="2020-10-31T21:13:50.697" v="55" actId="478"/>
          <ac:spMkLst>
            <pc:docMk/>
            <pc:sldMk cId="2403394870" sldId="257"/>
            <ac:spMk id="9" creationId="{81AF3CAE-3466-4DD9-9DEC-A80D94894F17}"/>
          </ac:spMkLst>
        </pc:spChg>
        <pc:picChg chg="add mod">
          <ac:chgData name="Max Curie" userId="fd60193ee69b7ad5" providerId="LiveId" clId="{6B06DE07-4A29-42C0-949A-E440D8917D93}" dt="2020-10-31T21:14:16.825" v="64" actId="1076"/>
          <ac:picMkLst>
            <pc:docMk/>
            <pc:sldMk cId="2403394870" sldId="257"/>
            <ac:picMk id="5" creationId="{05019D3F-99FA-4410-9AFD-D9F1333BA4CC}"/>
          </ac:picMkLst>
        </pc:picChg>
        <pc:picChg chg="add mod">
          <ac:chgData name="Max Curie" userId="fd60193ee69b7ad5" providerId="LiveId" clId="{6B06DE07-4A29-42C0-949A-E440D8917D93}" dt="2020-10-31T21:13:54.865" v="57" actId="1076"/>
          <ac:picMkLst>
            <pc:docMk/>
            <pc:sldMk cId="2403394870" sldId="257"/>
            <ac:picMk id="7" creationId="{4867F290-288A-43C4-8380-91F64EE84C10}"/>
          </ac:picMkLst>
        </pc:picChg>
        <pc:picChg chg="add mod">
          <ac:chgData name="Max Curie" userId="fd60193ee69b7ad5" providerId="LiveId" clId="{6B06DE07-4A29-42C0-949A-E440D8917D93}" dt="2020-10-31T21:14:18.020" v="65" actId="1076"/>
          <ac:picMkLst>
            <pc:docMk/>
            <pc:sldMk cId="2403394870" sldId="257"/>
            <ac:picMk id="11" creationId="{CA003085-B935-4E71-B233-EC376DA61A24}"/>
          </ac:picMkLst>
        </pc:picChg>
        <pc:picChg chg="add del mod">
          <ac:chgData name="Max Curie" userId="fd60193ee69b7ad5" providerId="LiveId" clId="{6B06DE07-4A29-42C0-949A-E440D8917D93}" dt="2020-10-31T21:14:27.440" v="71" actId="21"/>
          <ac:picMkLst>
            <pc:docMk/>
            <pc:sldMk cId="2403394870" sldId="257"/>
            <ac:picMk id="13" creationId="{DB4C0231-C970-4948-8668-CFCEA06B5414}"/>
          </ac:picMkLst>
        </pc:picChg>
      </pc:sldChg>
      <pc:sldChg chg="addSp delSp modSp new mod">
        <pc:chgData name="Max Curie" userId="fd60193ee69b7ad5" providerId="LiveId" clId="{6B06DE07-4A29-42C0-949A-E440D8917D93}" dt="2020-10-31T21:14:31.480" v="74" actId="1076"/>
        <pc:sldMkLst>
          <pc:docMk/>
          <pc:sldMk cId="1983507165" sldId="258"/>
        </pc:sldMkLst>
        <pc:picChg chg="del">
          <ac:chgData name="Max Curie" userId="fd60193ee69b7ad5" providerId="LiveId" clId="{6B06DE07-4A29-42C0-949A-E440D8917D93}" dt="2020-10-31T21:14:21.227" v="66" actId="21"/>
          <ac:picMkLst>
            <pc:docMk/>
            <pc:sldMk cId="1983507165" sldId="258"/>
            <ac:picMk id="4" creationId="{5B443723-780F-4673-91DB-FAD9402AC875}"/>
          </ac:picMkLst>
        </pc:picChg>
        <pc:picChg chg="add mod">
          <ac:chgData name="Max Curie" userId="fd60193ee69b7ad5" providerId="LiveId" clId="{6B06DE07-4A29-42C0-949A-E440D8917D93}" dt="2020-10-31T21:14:31.480" v="74" actId="1076"/>
          <ac:picMkLst>
            <pc:docMk/>
            <pc:sldMk cId="1983507165" sldId="258"/>
            <ac:picMk id="6" creationId="{C750C2FA-F736-4E85-B6FA-9BCB3622BC12}"/>
          </ac:picMkLst>
        </pc:picChg>
      </pc:sldChg>
      <pc:sldChg chg="modSp new mod">
        <pc:chgData name="Max Curie" userId="fd60193ee69b7ad5" providerId="LiveId" clId="{6B06DE07-4A29-42C0-949A-E440D8917D93}" dt="2020-10-31T21:18:12.709" v="489" actId="20577"/>
        <pc:sldMkLst>
          <pc:docMk/>
          <pc:sldMk cId="2454877801" sldId="259"/>
        </pc:sldMkLst>
        <pc:spChg chg="mod">
          <ac:chgData name="Max Curie" userId="fd60193ee69b7ad5" providerId="LiveId" clId="{6B06DE07-4A29-42C0-949A-E440D8917D93}" dt="2020-10-31T21:14:55.910" v="129" actId="20577"/>
          <ac:spMkLst>
            <pc:docMk/>
            <pc:sldMk cId="2454877801" sldId="259"/>
            <ac:spMk id="2" creationId="{325D6BA6-4270-4C69-8151-F0A824767CA7}"/>
          </ac:spMkLst>
        </pc:spChg>
        <pc:spChg chg="mod">
          <ac:chgData name="Max Curie" userId="fd60193ee69b7ad5" providerId="LiveId" clId="{6B06DE07-4A29-42C0-949A-E440D8917D93}" dt="2020-10-31T21:18:12.709" v="489" actId="20577"/>
          <ac:spMkLst>
            <pc:docMk/>
            <pc:sldMk cId="2454877801" sldId="259"/>
            <ac:spMk id="3" creationId="{3CACE87B-0CC4-4522-AB95-9FA405E584DB}"/>
          </ac:spMkLst>
        </pc:spChg>
      </pc:sldChg>
    </pc:docChg>
  </pc:docChgLst>
  <pc:docChgLst>
    <pc:chgData name="Max Curie" userId="fd60193ee69b7ad5" providerId="LiveId" clId="{EB6988B6-194F-4AA2-926F-410AC0A7BA8B}"/>
    <pc:docChg chg="custSel modSld">
      <pc:chgData name="Max Curie" userId="fd60193ee69b7ad5" providerId="LiveId" clId="{EB6988B6-194F-4AA2-926F-410AC0A7BA8B}" dt="2020-10-30T00:53:07.681" v="26" actId="478"/>
      <pc:docMkLst>
        <pc:docMk/>
      </pc:docMkLst>
      <pc:sldChg chg="addSp delSp modSp mod">
        <pc:chgData name="Max Curie" userId="fd60193ee69b7ad5" providerId="LiveId" clId="{EB6988B6-194F-4AA2-926F-410AC0A7BA8B}" dt="2020-10-30T00:53:07.681" v="26" actId="478"/>
        <pc:sldMkLst>
          <pc:docMk/>
          <pc:sldMk cId="2403394870" sldId="257"/>
        </pc:sldMkLst>
        <pc:spChg chg="mod">
          <ac:chgData name="Max Curie" userId="fd60193ee69b7ad5" providerId="LiveId" clId="{EB6988B6-194F-4AA2-926F-410AC0A7BA8B}" dt="2020-10-30T00:50:50.616" v="5" actId="27636"/>
          <ac:spMkLst>
            <pc:docMk/>
            <pc:sldMk cId="2403394870" sldId="257"/>
            <ac:spMk id="2" creationId="{5B4814EE-E8A3-4207-9BA9-E5E82ECC5482}"/>
          </ac:spMkLst>
        </pc:spChg>
        <pc:spChg chg="add mod">
          <ac:chgData name="Max Curie" userId="fd60193ee69b7ad5" providerId="LiveId" clId="{EB6988B6-194F-4AA2-926F-410AC0A7BA8B}" dt="2020-10-30T00:51:09.426" v="17" actId="1076"/>
          <ac:spMkLst>
            <pc:docMk/>
            <pc:sldMk cId="2403394870" sldId="257"/>
            <ac:spMk id="6" creationId="{E0188E8A-ADB1-416D-93D7-1AA91DD3E193}"/>
          </ac:spMkLst>
        </pc:spChg>
        <pc:picChg chg="add del mod">
          <ac:chgData name="Max Curie" userId="fd60193ee69b7ad5" providerId="LiveId" clId="{EB6988B6-194F-4AA2-926F-410AC0A7BA8B}" dt="2020-10-30T00:53:07.681" v="26" actId="478"/>
          <ac:picMkLst>
            <pc:docMk/>
            <pc:sldMk cId="2403394870" sldId="257"/>
            <ac:picMk id="4" creationId="{8BD0CAFE-1649-4C75-A91B-78AF69E6D0E4}"/>
          </ac:picMkLst>
        </pc:picChg>
        <pc:picChg chg="mod">
          <ac:chgData name="Max Curie" userId="fd60193ee69b7ad5" providerId="LiveId" clId="{EB6988B6-194F-4AA2-926F-410AC0A7BA8B}" dt="2020-10-30T00:50:52.179" v="6" actId="1076"/>
          <ac:picMkLst>
            <pc:docMk/>
            <pc:sldMk cId="2403394870" sldId="257"/>
            <ac:picMk id="5" creationId="{05019D3F-99FA-4410-9AFD-D9F1333BA4CC}"/>
          </ac:picMkLst>
        </pc:picChg>
      </pc:sldChg>
      <pc:sldChg chg="addSp delSp modSp mod">
        <pc:chgData name="Max Curie" userId="fd60193ee69b7ad5" providerId="LiveId" clId="{EB6988B6-194F-4AA2-926F-410AC0A7BA8B}" dt="2020-10-30T00:53:05.072" v="25" actId="478"/>
        <pc:sldMkLst>
          <pc:docMk/>
          <pc:sldMk cId="1983507165" sldId="258"/>
        </pc:sldMkLst>
        <pc:picChg chg="add mod">
          <ac:chgData name="Max Curie" userId="fd60193ee69b7ad5" providerId="LiveId" clId="{EB6988B6-194F-4AA2-926F-410AC0A7BA8B}" dt="2020-10-30T00:52:56.716" v="20" actId="1076"/>
          <ac:picMkLst>
            <pc:docMk/>
            <pc:sldMk cId="1983507165" sldId="258"/>
            <ac:picMk id="4" creationId="{5B443723-780F-4673-91DB-FAD9402AC875}"/>
          </ac:picMkLst>
        </pc:picChg>
        <pc:picChg chg="add del mod">
          <ac:chgData name="Max Curie" userId="fd60193ee69b7ad5" providerId="LiveId" clId="{EB6988B6-194F-4AA2-926F-410AC0A7BA8B}" dt="2020-10-30T00:53:05.072" v="25" actId="478"/>
          <ac:picMkLst>
            <pc:docMk/>
            <pc:sldMk cId="1983507165" sldId="258"/>
            <ac:picMk id="6" creationId="{FE218446-60B4-4DF6-A384-FEDC2AB1F1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75B8-5043-423E-88E0-444B2A43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BFBB-1AA2-40BF-BCD1-695ED845A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4DFE-B321-475F-BD8E-A5DAF882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B2DB-7AB1-4EB6-87D9-125E65D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3952-13F8-4A2F-A71F-B6B205A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41B-3BA2-41B5-8779-04534A82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56A8-1C16-4D8B-81CA-DD0B4BA9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022-38FF-4E21-9862-081A80F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734-95C8-4242-9A3F-1D88D81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A25F-816C-4903-9DED-F98BECD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1CC5-E2AF-48A9-B6F4-8F642A1AD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C9CC-85E8-4376-AC7C-F164239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8E6-C16F-46FF-83B6-1D77E8A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24BB-F2D8-4EB4-860F-8BDD8DC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2668-3322-42FB-819B-6DA69F5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625-A98D-42CB-B606-61B190D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AA4-5E46-4E31-8737-FA8DFB64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5966-66BF-4A79-B39F-F23CF10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B7EE-BA76-48F6-97D1-E48E693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823-06DA-406E-B004-E7641C0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72A-271D-43D7-9495-9CAA937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97AE-B56C-47F4-9977-D83B9543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3EA1-60C7-42F4-BCAC-DFAC7258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B96C-A159-4D74-813C-9D320A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DB89-E6F0-45F5-B90E-4C5AB92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2278-45C8-4505-8ED3-BFC0A0E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7798-11DF-4AFA-A727-C94812D5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8A2D-6756-466D-890A-E213B244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2592-1D63-4769-BF30-D8F5767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3ADF-4395-4864-9E0C-5333D38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BB4A-1474-4372-9BDF-5BC26DA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6AC8-B285-4216-A54C-5DFCDE7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BFDA-9E18-4D71-8948-851968FF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2E26-BD9D-4A2C-AD78-83709C71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583-203A-454C-B725-B012BE09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A190-BA18-4C14-97A1-5BBD7AED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A179C-3084-407C-A4AA-5C31F63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62EB6-3327-4704-A508-E09F86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F810-D5FE-4E3C-9F1C-2319FD0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444-9CD5-426E-BCC9-DD7FE438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B66A3-7EBC-4FC3-8EE0-A997DE2A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F7B9-37D7-481B-A9EF-768434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0D77-4153-4B05-8428-44947103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B7CB-150F-4D39-9CFF-C17CFBE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15F0-CC1E-4355-816F-0881D17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C800-4960-42F1-AD5F-8990512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82E-ADB4-4847-9AD2-07A0E6F7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F43-A2A9-4B47-98FD-2C74EF59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BBA1-0781-4A87-B005-A51A1E4C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A591-BB0E-4D56-AD69-AF47F2E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EFD8-822A-4F1B-80E8-0CA4532E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4BBC-2821-4E82-BFF2-64A879D5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D0A-66DB-41E4-9462-846549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C0454-7E32-4E5F-BA8C-7EE27F76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2ED9-9427-4BEF-A4E4-BE36EA0F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4BC9-7993-44A3-A29D-5F0DC4D3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44EFC-3E84-4692-9431-D6C02F0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3DAC-2818-4113-A5FE-0F149F6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F1DCE-1F7F-454F-B5A2-C534C97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965C5-DF01-4FF3-A93B-6B98101E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058E-0459-43B5-989C-3E412228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8600-B58C-4AF3-A2C5-39246D98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2C56-40B0-487C-9639-F9233169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C29-E927-4367-9300-91BC557A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602"/>
            <a:ext cx="9144000" cy="2387600"/>
          </a:xfrm>
        </p:spPr>
        <p:txBody>
          <a:bodyPr/>
          <a:lstStyle/>
          <a:p>
            <a:r>
              <a:rPr lang="en-US" dirty="0"/>
              <a:t>Kinetic simulation</a:t>
            </a:r>
            <a:br>
              <a:rPr lang="en-US" dirty="0"/>
            </a:br>
            <a:r>
              <a:rPr lang="en-US" dirty="0"/>
              <a:t>of disease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C5CB-F5DB-470D-906F-5754BC11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Max Curie</a:t>
            </a:r>
          </a:p>
        </p:txBody>
      </p:sp>
    </p:spTree>
    <p:extLst>
      <p:ext uri="{BB962C8B-B14F-4D97-AF65-F5344CB8AC3E}">
        <p14:creationId xmlns:p14="http://schemas.microsoft.com/office/powerpoint/2010/main" val="888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867F290-288A-43C4-8380-91F64EE84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63" y="1135063"/>
            <a:ext cx="5982311" cy="44867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19D3F-99FA-4410-9AFD-D9F1333B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9" y="11066"/>
            <a:ext cx="3375960" cy="25186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8E8A-ADB1-416D-93D7-1AA91DD3E193}"/>
              </a:ext>
            </a:extLst>
          </p:cNvPr>
          <p:cNvSpPr txBox="1">
            <a:spLocks/>
          </p:cNvSpPr>
          <p:nvPr/>
        </p:nvSpPr>
        <p:spPr>
          <a:xfrm>
            <a:off x="4677203" y="42666"/>
            <a:ext cx="4559860" cy="119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Kinetic 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03085-B935-4E71-B233-EC376DA6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26" y="2669692"/>
            <a:ext cx="3554075" cy="37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6BA6-4270-4C69-8151-F0A82476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during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87B-0CC4-4522-AB95-9FA405E5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data set from CDC for age distribution of the disease </a:t>
            </a:r>
          </a:p>
          <a:p>
            <a:r>
              <a:rPr lang="en-US" dirty="0"/>
              <a:t>Analyze data for indirect impact of COVID</a:t>
            </a:r>
          </a:p>
          <a:p>
            <a:pPr lvl="1"/>
            <a:r>
              <a:rPr lang="en-US" dirty="0"/>
              <a:t>Traveling(mobility)</a:t>
            </a:r>
          </a:p>
          <a:p>
            <a:pPr lvl="1"/>
            <a:r>
              <a:rPr lang="en-US" dirty="0"/>
              <a:t>Mental health</a:t>
            </a:r>
          </a:p>
          <a:p>
            <a:pPr lvl="1"/>
            <a:r>
              <a:rPr lang="en-US" dirty="0"/>
              <a:t>Physical health not related to COVID</a:t>
            </a:r>
          </a:p>
          <a:p>
            <a:r>
              <a:rPr lang="en-US" dirty="0"/>
              <a:t>Propose strategy for future plague </a:t>
            </a:r>
          </a:p>
          <a:p>
            <a:r>
              <a:rPr lang="en-US" dirty="0"/>
              <a:t>And more!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7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98E-FDAC-48DD-9371-80F6D48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E6A3-9620-468D-81E9-2CB33349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0C2FA-F736-4E85-B6FA-9BCB3622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60" y="1182187"/>
            <a:ext cx="7459111" cy="54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Kinetic simulation of disease transmission</vt:lpstr>
      <vt:lpstr>PowerPoint Presentation</vt:lpstr>
      <vt:lpstr>Work during the Hackathon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1</cp:revision>
  <dcterms:created xsi:type="dcterms:W3CDTF">2020-10-25T21:33:40Z</dcterms:created>
  <dcterms:modified xsi:type="dcterms:W3CDTF">2020-10-31T21:34:13Z</dcterms:modified>
</cp:coreProperties>
</file>