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988B6-194F-4AA2-926F-410AC0A7BA8B}" v="3" dt="2020-10-30T00:52:55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Curie" userId="fd60193ee69b7ad5" providerId="LiveId" clId="{6B06DE07-4A29-42C0-949A-E440D8917D93}"/>
    <pc:docChg chg="addSld modSld">
      <pc:chgData name="Max Curie" userId="fd60193ee69b7ad5" providerId="LiveId" clId="{6B06DE07-4A29-42C0-949A-E440D8917D93}" dt="2020-10-25T21:34:19.464" v="37" actId="20577"/>
      <pc:docMkLst>
        <pc:docMk/>
      </pc:docMkLst>
      <pc:sldChg chg="new">
        <pc:chgData name="Max Curie" userId="fd60193ee69b7ad5" providerId="LiveId" clId="{6B06DE07-4A29-42C0-949A-E440D8917D93}" dt="2020-10-25T21:33:44.398" v="0" actId="680"/>
        <pc:sldMkLst>
          <pc:docMk/>
          <pc:sldMk cId="888562028" sldId="256"/>
        </pc:sldMkLst>
      </pc:sldChg>
      <pc:sldChg chg="addSp modSp new mod">
        <pc:chgData name="Max Curie" userId="fd60193ee69b7ad5" providerId="LiveId" clId="{6B06DE07-4A29-42C0-949A-E440D8917D93}" dt="2020-10-25T21:34:19.464" v="37" actId="20577"/>
        <pc:sldMkLst>
          <pc:docMk/>
          <pc:sldMk cId="2403394870" sldId="257"/>
        </pc:sldMkLst>
        <pc:spChg chg="mod">
          <ac:chgData name="Max Curie" userId="fd60193ee69b7ad5" providerId="LiveId" clId="{6B06DE07-4A29-42C0-949A-E440D8917D93}" dt="2020-10-25T21:34:19.464" v="37" actId="20577"/>
          <ac:spMkLst>
            <pc:docMk/>
            <pc:sldMk cId="2403394870" sldId="257"/>
            <ac:spMk id="2" creationId="{5B4814EE-E8A3-4207-9BA9-E5E82ECC5482}"/>
          </ac:spMkLst>
        </pc:spChg>
        <pc:picChg chg="add mod">
          <ac:chgData name="Max Curie" userId="fd60193ee69b7ad5" providerId="LiveId" clId="{6B06DE07-4A29-42C0-949A-E440D8917D93}" dt="2020-10-25T21:33:54.501" v="9" actId="1076"/>
          <ac:picMkLst>
            <pc:docMk/>
            <pc:sldMk cId="2403394870" sldId="257"/>
            <ac:picMk id="5" creationId="{05019D3F-99FA-4410-9AFD-D9F1333BA4CC}"/>
          </ac:picMkLst>
        </pc:picChg>
      </pc:sldChg>
      <pc:sldChg chg="new">
        <pc:chgData name="Max Curie" userId="fd60193ee69b7ad5" providerId="LiveId" clId="{6B06DE07-4A29-42C0-949A-E440D8917D93}" dt="2020-10-25T21:33:45.080" v="2" actId="680"/>
        <pc:sldMkLst>
          <pc:docMk/>
          <pc:sldMk cId="1983507165" sldId="258"/>
        </pc:sldMkLst>
      </pc:sldChg>
    </pc:docChg>
  </pc:docChgLst>
  <pc:docChgLst>
    <pc:chgData name="Max Curie" userId="fd60193ee69b7ad5" providerId="LiveId" clId="{EB6988B6-194F-4AA2-926F-410AC0A7BA8B}"/>
    <pc:docChg chg="custSel modSld">
      <pc:chgData name="Max Curie" userId="fd60193ee69b7ad5" providerId="LiveId" clId="{EB6988B6-194F-4AA2-926F-410AC0A7BA8B}" dt="2020-10-30T00:53:07.681" v="26" actId="478"/>
      <pc:docMkLst>
        <pc:docMk/>
      </pc:docMkLst>
      <pc:sldChg chg="addSp delSp modSp mod">
        <pc:chgData name="Max Curie" userId="fd60193ee69b7ad5" providerId="LiveId" clId="{EB6988B6-194F-4AA2-926F-410AC0A7BA8B}" dt="2020-10-30T00:53:07.681" v="26" actId="478"/>
        <pc:sldMkLst>
          <pc:docMk/>
          <pc:sldMk cId="2403394870" sldId="257"/>
        </pc:sldMkLst>
        <pc:spChg chg="mod">
          <ac:chgData name="Max Curie" userId="fd60193ee69b7ad5" providerId="LiveId" clId="{EB6988B6-194F-4AA2-926F-410AC0A7BA8B}" dt="2020-10-30T00:50:50.616" v="5" actId="27636"/>
          <ac:spMkLst>
            <pc:docMk/>
            <pc:sldMk cId="2403394870" sldId="257"/>
            <ac:spMk id="2" creationId="{5B4814EE-E8A3-4207-9BA9-E5E82ECC5482}"/>
          </ac:spMkLst>
        </pc:spChg>
        <pc:spChg chg="add mod">
          <ac:chgData name="Max Curie" userId="fd60193ee69b7ad5" providerId="LiveId" clId="{EB6988B6-194F-4AA2-926F-410AC0A7BA8B}" dt="2020-10-30T00:51:09.426" v="17" actId="1076"/>
          <ac:spMkLst>
            <pc:docMk/>
            <pc:sldMk cId="2403394870" sldId="257"/>
            <ac:spMk id="6" creationId="{E0188E8A-ADB1-416D-93D7-1AA91DD3E193}"/>
          </ac:spMkLst>
        </pc:spChg>
        <pc:picChg chg="add del mod">
          <ac:chgData name="Max Curie" userId="fd60193ee69b7ad5" providerId="LiveId" clId="{EB6988B6-194F-4AA2-926F-410AC0A7BA8B}" dt="2020-10-30T00:53:07.681" v="26" actId="478"/>
          <ac:picMkLst>
            <pc:docMk/>
            <pc:sldMk cId="2403394870" sldId="257"/>
            <ac:picMk id="4" creationId="{8BD0CAFE-1649-4C75-A91B-78AF69E6D0E4}"/>
          </ac:picMkLst>
        </pc:picChg>
        <pc:picChg chg="mod">
          <ac:chgData name="Max Curie" userId="fd60193ee69b7ad5" providerId="LiveId" clId="{EB6988B6-194F-4AA2-926F-410AC0A7BA8B}" dt="2020-10-30T00:50:52.179" v="6" actId="1076"/>
          <ac:picMkLst>
            <pc:docMk/>
            <pc:sldMk cId="2403394870" sldId="257"/>
            <ac:picMk id="5" creationId="{05019D3F-99FA-4410-9AFD-D9F1333BA4CC}"/>
          </ac:picMkLst>
        </pc:picChg>
      </pc:sldChg>
      <pc:sldChg chg="addSp delSp modSp mod">
        <pc:chgData name="Max Curie" userId="fd60193ee69b7ad5" providerId="LiveId" clId="{EB6988B6-194F-4AA2-926F-410AC0A7BA8B}" dt="2020-10-30T00:53:05.072" v="25" actId="478"/>
        <pc:sldMkLst>
          <pc:docMk/>
          <pc:sldMk cId="1983507165" sldId="258"/>
        </pc:sldMkLst>
        <pc:picChg chg="add mod">
          <ac:chgData name="Max Curie" userId="fd60193ee69b7ad5" providerId="LiveId" clId="{EB6988B6-194F-4AA2-926F-410AC0A7BA8B}" dt="2020-10-30T00:52:56.716" v="20" actId="1076"/>
          <ac:picMkLst>
            <pc:docMk/>
            <pc:sldMk cId="1983507165" sldId="258"/>
            <ac:picMk id="4" creationId="{5B443723-780F-4673-91DB-FAD9402AC875}"/>
          </ac:picMkLst>
        </pc:picChg>
        <pc:picChg chg="add del mod">
          <ac:chgData name="Max Curie" userId="fd60193ee69b7ad5" providerId="LiveId" clId="{EB6988B6-194F-4AA2-926F-410AC0A7BA8B}" dt="2020-10-30T00:53:05.072" v="25" actId="478"/>
          <ac:picMkLst>
            <pc:docMk/>
            <pc:sldMk cId="1983507165" sldId="258"/>
            <ac:picMk id="6" creationId="{FE218446-60B4-4DF6-A384-FEDC2AB1F1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75B8-5043-423E-88E0-444B2A438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4BFBB-1AA2-40BF-BCD1-695ED845A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4DFE-B321-475F-BD8E-A5DAF882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B2DB-7AB1-4EB6-87D9-125E65DE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3952-13F8-4A2F-A71F-B6B205A1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941B-3BA2-41B5-8779-04534A82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A56A8-1C16-4D8B-81CA-DD0B4BA9A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B022-38FF-4E21-9862-081A80F7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4734-95C8-4242-9A3F-1D88D817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A25F-816C-4903-9DED-F98BECD1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31CC5-E2AF-48A9-B6F4-8F642A1AD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AC9CC-85E8-4376-AC7C-F1642391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68E6-C16F-46FF-83B6-1D77E8AF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724BB-F2D8-4EB4-860F-8BDD8DC5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2668-3322-42FB-819B-6DA69F55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3625-A98D-42CB-B606-61B190D2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FAA4-5E46-4E31-8737-FA8DFB64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25966-66BF-4A79-B39F-F23CF100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5B7EE-BA76-48F6-97D1-E48E693F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7823-06DA-406E-B004-E7641C02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5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D72A-271D-43D7-9495-9CAA9376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097AE-B56C-47F4-9977-D83B9543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3EA1-60C7-42F4-BCAC-DFAC7258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CB96C-A159-4D74-813C-9D320AE6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DDB89-E6F0-45F5-B90E-4C5AB92F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2278-45C8-4505-8ED3-BFC0A0E8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7798-11DF-4AFA-A727-C94812D5A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F8A2D-6756-466D-890A-E213B2445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92592-1D63-4769-BF30-D8F57670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F3ADF-4395-4864-9E0C-5333D382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BB4A-1474-4372-9BDF-5BC26DAD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6AC8-B285-4216-A54C-5DFCDE77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6BFDA-9E18-4D71-8948-851968FF7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62E26-BD9D-4A2C-AD78-83709C719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19583-203A-454C-B725-B012BE097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EA190-BA18-4C14-97A1-5BBD7AEDA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A179C-3084-407C-A4AA-5C31F635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62EB6-3327-4704-A508-E09F8695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0F810-D5FE-4E3C-9F1C-2319FD0C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5444-9CD5-426E-BCC9-DD7FE438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B66A3-7EBC-4FC3-8EE0-A997DE2A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8F7B9-37D7-481B-A9EF-7684341F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90D77-4153-4B05-8428-44947103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8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CB7CB-150F-4D39-9CFF-C17CFBEB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E15F0-CC1E-4355-816F-0881D178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C800-4960-42F1-AD5F-8990512F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4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E82E-ADB4-4847-9AD2-07A0E6F7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4F43-A2A9-4B47-98FD-2C74EF59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3BBA1-0781-4A87-B005-A51A1E4C8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2A591-BB0E-4D56-AD69-AF47F2E7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2EFD8-822A-4F1B-80E8-0CA4532E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44BBC-2821-4E82-BFF2-64A879D5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1D0A-66DB-41E4-9462-846549AA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C0454-7E32-4E5F-BA8C-7EE27F76E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D2ED9-9427-4BEF-A4E4-BE36EA0F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F4BC9-7993-44A3-A29D-5F0DC4D3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44EFC-3E84-4692-9431-D6C02F08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53DAC-2818-4113-A5FE-0F149F6D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F1DCE-1F7F-454F-B5A2-C534C97D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965C5-DF01-4FF3-A93B-6B98101E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058E-0459-43B5-989C-3E4122287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21191-738D-46C9-972B-356EDD7C1F5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8600-B58C-4AF3-A2C5-39246D98E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2C56-40B0-487C-9639-F9233169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4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EC29-E927-4367-9300-91BC557A8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5C5CB-F5DB-470D-906F-5754BC111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6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14EE-E8A3-4207-9BA9-E5E82ECC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26" y="77356"/>
            <a:ext cx="4559860" cy="1193538"/>
          </a:xfrm>
        </p:spPr>
        <p:txBody>
          <a:bodyPr>
            <a:normAutofit fontScale="90000"/>
          </a:bodyPr>
          <a:lstStyle/>
          <a:p>
            <a:r>
              <a:rPr lang="en-US" dirty="0"/>
              <a:t>Non kinetic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132F-EB84-44BF-A363-CF98AB35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19D3F-99FA-4410-9AFD-D9F1333B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6" y="1180730"/>
            <a:ext cx="4242140" cy="31648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8E8A-ADB1-416D-93D7-1AA91DD3E193}"/>
              </a:ext>
            </a:extLst>
          </p:cNvPr>
          <p:cNvSpPr txBox="1">
            <a:spLocks/>
          </p:cNvSpPr>
          <p:nvPr/>
        </p:nvSpPr>
        <p:spPr>
          <a:xfrm>
            <a:off x="7660433" y="77356"/>
            <a:ext cx="4559860" cy="1193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Kinetic simulation</a:t>
            </a:r>
          </a:p>
        </p:txBody>
      </p:sp>
    </p:spTree>
    <p:extLst>
      <p:ext uri="{BB962C8B-B14F-4D97-AF65-F5344CB8AC3E}">
        <p14:creationId xmlns:p14="http://schemas.microsoft.com/office/powerpoint/2010/main" val="240339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498E-FDAC-48DD-9371-80F6D484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E6A3-9620-468D-81E9-2CB33349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43723-780F-4673-91DB-FAD9402A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32" y="2091140"/>
            <a:ext cx="545858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0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Non kinetic simulation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1</cp:revision>
  <dcterms:created xsi:type="dcterms:W3CDTF">2020-10-25T21:33:40Z</dcterms:created>
  <dcterms:modified xsi:type="dcterms:W3CDTF">2020-10-30T00:53:23Z</dcterms:modified>
</cp:coreProperties>
</file>