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06DE07-4A29-42C0-949A-E440D8917D93}" v="2" dt="2020-10-31T22:38:17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 Curie" userId="fd60193ee69b7ad5" providerId="LiveId" clId="{6B06DE07-4A29-42C0-949A-E440D8917D93}"/>
    <pc:docChg chg="undo custSel addSld modSld">
      <pc:chgData name="Max Curie" userId="fd60193ee69b7ad5" providerId="LiveId" clId="{6B06DE07-4A29-42C0-949A-E440D8917D93}" dt="2020-10-31T22:38:22.942" v="542" actId="1076"/>
      <pc:docMkLst>
        <pc:docMk/>
      </pc:docMkLst>
      <pc:sldChg chg="modSp new mod">
        <pc:chgData name="Max Curie" userId="fd60193ee69b7ad5" providerId="LiveId" clId="{6B06DE07-4A29-42C0-949A-E440D8917D93}" dt="2020-10-31T21:33:50.337" v="528" actId="403"/>
        <pc:sldMkLst>
          <pc:docMk/>
          <pc:sldMk cId="888562028" sldId="256"/>
        </pc:sldMkLst>
        <pc:spChg chg="mod">
          <ac:chgData name="Max Curie" userId="fd60193ee69b7ad5" providerId="LiveId" clId="{6B06DE07-4A29-42C0-949A-E440D8917D93}" dt="2020-10-31T21:33:45.050" v="527" actId="313"/>
          <ac:spMkLst>
            <pc:docMk/>
            <pc:sldMk cId="888562028" sldId="256"/>
            <ac:spMk id="2" creationId="{EC41EC29-E927-4367-9300-91BC557A8858}"/>
          </ac:spMkLst>
        </pc:spChg>
        <pc:spChg chg="mod">
          <ac:chgData name="Max Curie" userId="fd60193ee69b7ad5" providerId="LiveId" clId="{6B06DE07-4A29-42C0-949A-E440D8917D93}" dt="2020-10-31T21:33:50.337" v="528" actId="403"/>
          <ac:spMkLst>
            <pc:docMk/>
            <pc:sldMk cId="888562028" sldId="256"/>
            <ac:spMk id="3" creationId="{F935C5CB-F5DB-470D-906F-5754BC111938}"/>
          </ac:spMkLst>
        </pc:spChg>
      </pc:sldChg>
      <pc:sldChg chg="addSp delSp modSp new mod">
        <pc:chgData name="Max Curie" userId="fd60193ee69b7ad5" providerId="LiveId" clId="{6B06DE07-4A29-42C0-949A-E440D8917D93}" dt="2020-10-31T22:38:22.942" v="542" actId="1076"/>
        <pc:sldMkLst>
          <pc:docMk/>
          <pc:sldMk cId="2403394870" sldId="257"/>
        </pc:sldMkLst>
        <pc:spChg chg="del mod">
          <ac:chgData name="Max Curie" userId="fd60193ee69b7ad5" providerId="LiveId" clId="{6B06DE07-4A29-42C0-949A-E440D8917D93}" dt="2020-10-31T21:13:14.033" v="54" actId="478"/>
          <ac:spMkLst>
            <pc:docMk/>
            <pc:sldMk cId="2403394870" sldId="257"/>
            <ac:spMk id="2" creationId="{5B4814EE-E8A3-4207-9BA9-E5E82ECC5482}"/>
          </ac:spMkLst>
        </pc:spChg>
        <pc:spChg chg="del">
          <ac:chgData name="Max Curie" userId="fd60193ee69b7ad5" providerId="LiveId" clId="{6B06DE07-4A29-42C0-949A-E440D8917D93}" dt="2020-10-31T19:53:31.395" v="38"/>
          <ac:spMkLst>
            <pc:docMk/>
            <pc:sldMk cId="2403394870" sldId="257"/>
            <ac:spMk id="3" creationId="{6BC5132F-EB84-44BF-A363-CF98AB351468}"/>
          </ac:spMkLst>
        </pc:spChg>
        <pc:spChg chg="mod">
          <ac:chgData name="Max Curie" userId="fd60193ee69b7ad5" providerId="LiveId" clId="{6B06DE07-4A29-42C0-949A-E440D8917D93}" dt="2020-10-31T21:14:39.551" v="76" actId="1076"/>
          <ac:spMkLst>
            <pc:docMk/>
            <pc:sldMk cId="2403394870" sldId="257"/>
            <ac:spMk id="6" creationId="{E0188E8A-ADB1-416D-93D7-1AA91DD3E193}"/>
          </ac:spMkLst>
        </pc:spChg>
        <pc:spChg chg="add del mod">
          <ac:chgData name="Max Curie" userId="fd60193ee69b7ad5" providerId="LiveId" clId="{6B06DE07-4A29-42C0-949A-E440D8917D93}" dt="2020-10-31T22:38:17.781" v="537"/>
          <ac:spMkLst>
            <pc:docMk/>
            <pc:sldMk cId="2403394870" sldId="257"/>
            <ac:spMk id="8" creationId="{D62BB82B-2823-4238-AB4F-62A4EF91DFAD}"/>
          </ac:spMkLst>
        </pc:spChg>
        <pc:spChg chg="add del mod">
          <ac:chgData name="Max Curie" userId="fd60193ee69b7ad5" providerId="LiveId" clId="{6B06DE07-4A29-42C0-949A-E440D8917D93}" dt="2020-10-31T21:13:50.697" v="55" actId="478"/>
          <ac:spMkLst>
            <pc:docMk/>
            <pc:sldMk cId="2403394870" sldId="257"/>
            <ac:spMk id="9" creationId="{81AF3CAE-3466-4DD9-9DEC-A80D94894F17}"/>
          </ac:spMkLst>
        </pc:spChg>
        <pc:picChg chg="add mod">
          <ac:chgData name="Max Curie" userId="fd60193ee69b7ad5" providerId="LiveId" clId="{6B06DE07-4A29-42C0-949A-E440D8917D93}" dt="2020-10-31T22:37:49.730" v="535" actId="14100"/>
          <ac:picMkLst>
            <pc:docMk/>
            <pc:sldMk cId="2403394870" sldId="257"/>
            <ac:picMk id="3" creationId="{EC7D0736-8D59-4E0F-B610-7A7EBA3A2D8D}"/>
          </ac:picMkLst>
        </pc:picChg>
        <pc:picChg chg="add del mod">
          <ac:chgData name="Max Curie" userId="fd60193ee69b7ad5" providerId="LiveId" clId="{6B06DE07-4A29-42C0-949A-E440D8917D93}" dt="2020-10-31T22:37:41.016" v="529" actId="478"/>
          <ac:picMkLst>
            <pc:docMk/>
            <pc:sldMk cId="2403394870" sldId="257"/>
            <ac:picMk id="5" creationId="{05019D3F-99FA-4410-9AFD-D9F1333BA4CC}"/>
          </ac:picMkLst>
        </pc:picChg>
        <pc:picChg chg="add del mod">
          <ac:chgData name="Max Curie" userId="fd60193ee69b7ad5" providerId="LiveId" clId="{6B06DE07-4A29-42C0-949A-E440D8917D93}" dt="2020-10-31T22:38:13.620" v="536" actId="478"/>
          <ac:picMkLst>
            <pc:docMk/>
            <pc:sldMk cId="2403394870" sldId="257"/>
            <ac:picMk id="7" creationId="{4867F290-288A-43C4-8380-91F64EE84C10}"/>
          </ac:picMkLst>
        </pc:picChg>
        <pc:picChg chg="add mod">
          <ac:chgData name="Max Curie" userId="fd60193ee69b7ad5" providerId="LiveId" clId="{6B06DE07-4A29-42C0-949A-E440D8917D93}" dt="2020-10-31T22:38:22.942" v="542" actId="1076"/>
          <ac:picMkLst>
            <pc:docMk/>
            <pc:sldMk cId="2403394870" sldId="257"/>
            <ac:picMk id="10" creationId="{B66AB510-3901-4AC6-8CD5-F0C39B888660}"/>
          </ac:picMkLst>
        </pc:picChg>
        <pc:picChg chg="add mod">
          <ac:chgData name="Max Curie" userId="fd60193ee69b7ad5" providerId="LiveId" clId="{6B06DE07-4A29-42C0-949A-E440D8917D93}" dt="2020-10-31T21:14:18.020" v="65" actId="1076"/>
          <ac:picMkLst>
            <pc:docMk/>
            <pc:sldMk cId="2403394870" sldId="257"/>
            <ac:picMk id="11" creationId="{CA003085-B935-4E71-B233-EC376DA61A24}"/>
          </ac:picMkLst>
        </pc:picChg>
        <pc:picChg chg="add del mod">
          <ac:chgData name="Max Curie" userId="fd60193ee69b7ad5" providerId="LiveId" clId="{6B06DE07-4A29-42C0-949A-E440D8917D93}" dt="2020-10-31T21:14:27.440" v="71" actId="21"/>
          <ac:picMkLst>
            <pc:docMk/>
            <pc:sldMk cId="2403394870" sldId="257"/>
            <ac:picMk id="13" creationId="{DB4C0231-C970-4948-8668-CFCEA06B5414}"/>
          </ac:picMkLst>
        </pc:picChg>
      </pc:sldChg>
      <pc:sldChg chg="addSp delSp modSp new mod">
        <pc:chgData name="Max Curie" userId="fd60193ee69b7ad5" providerId="LiveId" clId="{6B06DE07-4A29-42C0-949A-E440D8917D93}" dt="2020-10-31T21:14:31.480" v="74" actId="1076"/>
        <pc:sldMkLst>
          <pc:docMk/>
          <pc:sldMk cId="1983507165" sldId="258"/>
        </pc:sldMkLst>
        <pc:picChg chg="del">
          <ac:chgData name="Max Curie" userId="fd60193ee69b7ad5" providerId="LiveId" clId="{6B06DE07-4A29-42C0-949A-E440D8917D93}" dt="2020-10-31T21:14:21.227" v="66" actId="21"/>
          <ac:picMkLst>
            <pc:docMk/>
            <pc:sldMk cId="1983507165" sldId="258"/>
            <ac:picMk id="4" creationId="{5B443723-780F-4673-91DB-FAD9402AC875}"/>
          </ac:picMkLst>
        </pc:picChg>
        <pc:picChg chg="add mod">
          <ac:chgData name="Max Curie" userId="fd60193ee69b7ad5" providerId="LiveId" clId="{6B06DE07-4A29-42C0-949A-E440D8917D93}" dt="2020-10-31T21:14:31.480" v="74" actId="1076"/>
          <ac:picMkLst>
            <pc:docMk/>
            <pc:sldMk cId="1983507165" sldId="258"/>
            <ac:picMk id="6" creationId="{C750C2FA-F736-4E85-B6FA-9BCB3622BC12}"/>
          </ac:picMkLst>
        </pc:picChg>
      </pc:sldChg>
      <pc:sldChg chg="modSp new mod">
        <pc:chgData name="Max Curie" userId="fd60193ee69b7ad5" providerId="LiveId" clId="{6B06DE07-4A29-42C0-949A-E440D8917D93}" dt="2020-10-31T21:18:12.709" v="489" actId="20577"/>
        <pc:sldMkLst>
          <pc:docMk/>
          <pc:sldMk cId="2454877801" sldId="259"/>
        </pc:sldMkLst>
        <pc:spChg chg="mod">
          <ac:chgData name="Max Curie" userId="fd60193ee69b7ad5" providerId="LiveId" clId="{6B06DE07-4A29-42C0-949A-E440D8917D93}" dt="2020-10-31T21:14:55.910" v="129" actId="20577"/>
          <ac:spMkLst>
            <pc:docMk/>
            <pc:sldMk cId="2454877801" sldId="259"/>
            <ac:spMk id="2" creationId="{325D6BA6-4270-4C69-8151-F0A824767CA7}"/>
          </ac:spMkLst>
        </pc:spChg>
        <pc:spChg chg="mod">
          <ac:chgData name="Max Curie" userId="fd60193ee69b7ad5" providerId="LiveId" clId="{6B06DE07-4A29-42C0-949A-E440D8917D93}" dt="2020-10-31T21:18:12.709" v="489" actId="20577"/>
          <ac:spMkLst>
            <pc:docMk/>
            <pc:sldMk cId="2454877801" sldId="259"/>
            <ac:spMk id="3" creationId="{3CACE87B-0CC4-4522-AB95-9FA405E584DB}"/>
          </ac:spMkLst>
        </pc:spChg>
      </pc:sldChg>
    </pc:docChg>
  </pc:docChgLst>
  <pc:docChgLst>
    <pc:chgData name="Max Curie" userId="fd60193ee69b7ad5" providerId="LiveId" clId="{EB6988B6-194F-4AA2-926F-410AC0A7BA8B}"/>
    <pc:docChg chg="custSel modSld">
      <pc:chgData name="Max Curie" userId="fd60193ee69b7ad5" providerId="LiveId" clId="{EB6988B6-194F-4AA2-926F-410AC0A7BA8B}" dt="2020-10-30T00:53:07.681" v="26" actId="478"/>
      <pc:docMkLst>
        <pc:docMk/>
      </pc:docMkLst>
      <pc:sldChg chg="addSp delSp modSp mod">
        <pc:chgData name="Max Curie" userId="fd60193ee69b7ad5" providerId="LiveId" clId="{EB6988B6-194F-4AA2-926F-410AC0A7BA8B}" dt="2020-10-30T00:53:07.681" v="26" actId="478"/>
        <pc:sldMkLst>
          <pc:docMk/>
          <pc:sldMk cId="2403394870" sldId="257"/>
        </pc:sldMkLst>
        <pc:spChg chg="mod">
          <ac:chgData name="Max Curie" userId="fd60193ee69b7ad5" providerId="LiveId" clId="{EB6988B6-194F-4AA2-926F-410AC0A7BA8B}" dt="2020-10-30T00:50:50.616" v="5" actId="27636"/>
          <ac:spMkLst>
            <pc:docMk/>
            <pc:sldMk cId="2403394870" sldId="257"/>
            <ac:spMk id="2" creationId="{5B4814EE-E8A3-4207-9BA9-E5E82ECC5482}"/>
          </ac:spMkLst>
        </pc:spChg>
        <pc:spChg chg="add mod">
          <ac:chgData name="Max Curie" userId="fd60193ee69b7ad5" providerId="LiveId" clId="{EB6988B6-194F-4AA2-926F-410AC0A7BA8B}" dt="2020-10-30T00:51:09.426" v="17" actId="1076"/>
          <ac:spMkLst>
            <pc:docMk/>
            <pc:sldMk cId="2403394870" sldId="257"/>
            <ac:spMk id="6" creationId="{E0188E8A-ADB1-416D-93D7-1AA91DD3E193}"/>
          </ac:spMkLst>
        </pc:spChg>
        <pc:picChg chg="add del mod">
          <ac:chgData name="Max Curie" userId="fd60193ee69b7ad5" providerId="LiveId" clId="{EB6988B6-194F-4AA2-926F-410AC0A7BA8B}" dt="2020-10-30T00:53:07.681" v="26" actId="478"/>
          <ac:picMkLst>
            <pc:docMk/>
            <pc:sldMk cId="2403394870" sldId="257"/>
            <ac:picMk id="4" creationId="{8BD0CAFE-1649-4C75-A91B-78AF69E6D0E4}"/>
          </ac:picMkLst>
        </pc:picChg>
        <pc:picChg chg="mod">
          <ac:chgData name="Max Curie" userId="fd60193ee69b7ad5" providerId="LiveId" clId="{EB6988B6-194F-4AA2-926F-410AC0A7BA8B}" dt="2020-10-30T00:50:52.179" v="6" actId="1076"/>
          <ac:picMkLst>
            <pc:docMk/>
            <pc:sldMk cId="2403394870" sldId="257"/>
            <ac:picMk id="5" creationId="{05019D3F-99FA-4410-9AFD-D9F1333BA4CC}"/>
          </ac:picMkLst>
        </pc:picChg>
      </pc:sldChg>
      <pc:sldChg chg="addSp delSp modSp mod">
        <pc:chgData name="Max Curie" userId="fd60193ee69b7ad5" providerId="LiveId" clId="{EB6988B6-194F-4AA2-926F-410AC0A7BA8B}" dt="2020-10-30T00:53:05.072" v="25" actId="478"/>
        <pc:sldMkLst>
          <pc:docMk/>
          <pc:sldMk cId="1983507165" sldId="258"/>
        </pc:sldMkLst>
        <pc:picChg chg="add mod">
          <ac:chgData name="Max Curie" userId="fd60193ee69b7ad5" providerId="LiveId" clId="{EB6988B6-194F-4AA2-926F-410AC0A7BA8B}" dt="2020-10-30T00:52:56.716" v="20" actId="1076"/>
          <ac:picMkLst>
            <pc:docMk/>
            <pc:sldMk cId="1983507165" sldId="258"/>
            <ac:picMk id="4" creationId="{5B443723-780F-4673-91DB-FAD9402AC875}"/>
          </ac:picMkLst>
        </pc:picChg>
        <pc:picChg chg="add del mod">
          <ac:chgData name="Max Curie" userId="fd60193ee69b7ad5" providerId="LiveId" clId="{EB6988B6-194F-4AA2-926F-410AC0A7BA8B}" dt="2020-10-30T00:53:05.072" v="25" actId="478"/>
          <ac:picMkLst>
            <pc:docMk/>
            <pc:sldMk cId="1983507165" sldId="258"/>
            <ac:picMk id="6" creationId="{FE218446-60B4-4DF6-A384-FEDC2AB1F12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75B8-5043-423E-88E0-444B2A438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4BFBB-1AA2-40BF-BCD1-695ED845A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54DFE-B321-475F-BD8E-A5DAF882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191-738D-46C9-972B-356EDD7C1F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9B2DB-7AB1-4EB6-87D9-125E65DE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D3952-13F8-4A2F-A71F-B6B205A1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2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941B-3BA2-41B5-8779-04534A82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A56A8-1C16-4D8B-81CA-DD0B4BA9A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8B022-38FF-4E21-9862-081A80F7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191-738D-46C9-972B-356EDD7C1F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24734-95C8-4242-9A3F-1D88D817F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AA25F-816C-4903-9DED-F98BECD1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3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531CC5-E2AF-48A9-B6F4-8F642A1AD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AC9CC-85E8-4376-AC7C-F1642391E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168E6-C16F-46FF-83B6-1D77E8AF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191-738D-46C9-972B-356EDD7C1F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724BB-F2D8-4EB4-860F-8BDD8DC5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D2668-3322-42FB-819B-6DA69F55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1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3625-A98D-42CB-B606-61B190D2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6FAA4-5E46-4E31-8737-FA8DFB644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25966-66BF-4A79-B39F-F23CF100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191-738D-46C9-972B-356EDD7C1F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5B7EE-BA76-48F6-97D1-E48E693F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67823-06DA-406E-B004-E7641C02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5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D72A-271D-43D7-9495-9CAA93762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097AE-B56C-47F4-9977-D83B9543B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3EA1-60C7-42F4-BCAC-DFAC7258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191-738D-46C9-972B-356EDD7C1F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CB96C-A159-4D74-813C-9D320AE6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DDB89-E6F0-45F5-B90E-4C5AB92FC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4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2278-45C8-4505-8ED3-BFC0A0E8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07798-11DF-4AFA-A727-C94812D5A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F8A2D-6756-466D-890A-E213B2445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92592-1D63-4769-BF30-D8F57670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191-738D-46C9-972B-356EDD7C1F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F3ADF-4395-4864-9E0C-5333D382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BB4A-1474-4372-9BDF-5BC26DAD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8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26AC8-B285-4216-A54C-5DFCDE77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6BFDA-9E18-4D71-8948-851968FF7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62E26-BD9D-4A2C-AD78-83709C719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19583-203A-454C-B725-B012BE097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EA190-BA18-4C14-97A1-5BBD7AEDA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6A179C-3084-407C-A4AA-5C31F635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191-738D-46C9-972B-356EDD7C1F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362EB6-3327-4704-A508-E09F8695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0F810-D5FE-4E3C-9F1C-2319FD0C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3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5444-9CD5-426E-BCC9-DD7FE438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B66A3-7EBC-4FC3-8EE0-A997DE2AA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191-738D-46C9-972B-356EDD7C1F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8F7B9-37D7-481B-A9EF-7684341F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90D77-4153-4B05-8428-44947103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8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ECB7CB-150F-4D39-9CFF-C17CFBEB4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191-738D-46C9-972B-356EDD7C1F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E15F0-CC1E-4355-816F-0881D178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4C800-4960-42F1-AD5F-8990512F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4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E82E-ADB4-4847-9AD2-07A0E6F70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24F43-A2A9-4B47-98FD-2C74EF594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3BBA1-0781-4A87-B005-A51A1E4C8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2A591-BB0E-4D56-AD69-AF47F2E7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191-738D-46C9-972B-356EDD7C1F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2EFD8-822A-4F1B-80E8-0CA4532E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44BBC-2821-4E82-BFF2-64A879D5D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0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1D0A-66DB-41E4-9462-846549AAE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C0454-7E32-4E5F-BA8C-7EE27F76E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D2ED9-9427-4BEF-A4E4-BE36EA0F1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F4BC9-7993-44A3-A29D-5F0DC4D39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1191-738D-46C9-972B-356EDD7C1F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44EFC-3E84-4692-9431-D6C02F08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53DAC-2818-4113-A5FE-0F149F6D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9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F1DCE-1F7F-454F-B5A2-C534C97D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965C5-DF01-4FF3-A93B-6B98101E4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A058E-0459-43B5-989C-3E4122287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21191-738D-46C9-972B-356EDD7C1F51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78600-B58C-4AF3-A2C5-39246D98E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42C56-40B0-487C-9639-F9233169E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E9730-50B6-482C-A87B-01FAEA7E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4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EC29-E927-4367-9300-91BC557A8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9602"/>
            <a:ext cx="9144000" cy="2387600"/>
          </a:xfrm>
        </p:spPr>
        <p:txBody>
          <a:bodyPr/>
          <a:lstStyle/>
          <a:p>
            <a:r>
              <a:rPr lang="en-US" dirty="0"/>
              <a:t>Kinetic simulation</a:t>
            </a:r>
            <a:br>
              <a:rPr lang="en-US" dirty="0"/>
            </a:br>
            <a:r>
              <a:rPr lang="en-US" dirty="0"/>
              <a:t>of disease transmission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5C5CB-F5DB-470D-906F-5754BC111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Max Curie</a:t>
            </a:r>
          </a:p>
        </p:txBody>
      </p:sp>
    </p:spTree>
    <p:extLst>
      <p:ext uri="{BB962C8B-B14F-4D97-AF65-F5344CB8AC3E}">
        <p14:creationId xmlns:p14="http://schemas.microsoft.com/office/powerpoint/2010/main" val="88856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0188E8A-ADB1-416D-93D7-1AA91DD3E193}"/>
              </a:ext>
            </a:extLst>
          </p:cNvPr>
          <p:cNvSpPr txBox="1">
            <a:spLocks/>
          </p:cNvSpPr>
          <p:nvPr/>
        </p:nvSpPr>
        <p:spPr>
          <a:xfrm>
            <a:off x="4677203" y="42666"/>
            <a:ext cx="4559860" cy="1193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Kinetic simulation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003085-B935-4E71-B233-EC376DA61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26" y="2669692"/>
            <a:ext cx="3554075" cy="37135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7D0736-8D59-4E0F-B610-7A7EBA3A2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56" y="86576"/>
            <a:ext cx="3554074" cy="2583116"/>
          </a:xfrm>
          <a:prstGeom prst="rect">
            <a:avLst/>
          </a:prstGeom>
        </p:spPr>
      </p:pic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B66AB510-3901-4AC6-8CD5-F0C39B888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467" y="902832"/>
            <a:ext cx="7726207" cy="5794655"/>
          </a:xfrm>
        </p:spPr>
      </p:pic>
    </p:spTree>
    <p:extLst>
      <p:ext uri="{BB962C8B-B14F-4D97-AF65-F5344CB8AC3E}">
        <p14:creationId xmlns:p14="http://schemas.microsoft.com/office/powerpoint/2010/main" val="240339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6BA6-4270-4C69-8151-F0A82476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during the Hackathon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E87B-0CC4-4522-AB95-9FA405E58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 data set from CDC for age distribution of the disease </a:t>
            </a:r>
          </a:p>
          <a:p>
            <a:r>
              <a:rPr lang="en-US" dirty="0"/>
              <a:t>Analyze data for indirect impact of COVID</a:t>
            </a:r>
          </a:p>
          <a:p>
            <a:pPr lvl="1"/>
            <a:r>
              <a:rPr lang="en-US" dirty="0"/>
              <a:t>Traveling(mobility)</a:t>
            </a:r>
          </a:p>
          <a:p>
            <a:pPr lvl="1"/>
            <a:r>
              <a:rPr lang="en-US" dirty="0"/>
              <a:t>Mental health</a:t>
            </a:r>
          </a:p>
          <a:p>
            <a:pPr lvl="1"/>
            <a:r>
              <a:rPr lang="en-US" dirty="0"/>
              <a:t>Physical health not related to COVID</a:t>
            </a:r>
          </a:p>
          <a:p>
            <a:r>
              <a:rPr lang="en-US" dirty="0"/>
              <a:t>Propose strategy for future plague </a:t>
            </a:r>
          </a:p>
          <a:p>
            <a:r>
              <a:rPr lang="en-US" dirty="0"/>
              <a:t>And more!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87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498E-FDAC-48DD-9371-80F6D484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E6A3-9620-468D-81E9-2CB333491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0C2FA-F736-4E85-B6FA-9BCB3622B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060" y="1182187"/>
            <a:ext cx="7459111" cy="54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0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52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Kinetic simulation of disease transmission</vt:lpstr>
      <vt:lpstr>PowerPoint Presentation</vt:lpstr>
      <vt:lpstr>Work during the Hackathon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Curie</dc:creator>
  <cp:lastModifiedBy>Max Curie</cp:lastModifiedBy>
  <cp:revision>1</cp:revision>
  <dcterms:created xsi:type="dcterms:W3CDTF">2020-10-25T21:33:40Z</dcterms:created>
  <dcterms:modified xsi:type="dcterms:W3CDTF">2020-10-31T22:38:31Z</dcterms:modified>
</cp:coreProperties>
</file>