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C028D-2100-1DD5-8CEC-2A974AFD65B2}" v="128" dt="2022-12-09T15:28:51.352"/>
    <p1510:client id="{7B452770-4850-CAEC-697A-E2DF8F6B3D57}" v="180" dt="2022-12-08T22:25:30.331"/>
    <p1510:client id="{8D9E89E1-C240-4804-95B5-8206E2FE23DB}" v="398" dt="2022-12-07T22:53:55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eming, Thomas" userId="S::tflemi18@msudenver.edu::6805bd5f-d84f-4389-aab9-0b8058729544" providerId="AD" clId="Web-{8D9E89E1-C240-4804-95B5-8206E2FE23DB}"/>
    <pc:docChg chg="addSld modSld addMainMaster delMainMaster">
      <pc:chgData name="Fleming, Thomas" userId="S::tflemi18@msudenver.edu::6805bd5f-d84f-4389-aab9-0b8058729544" providerId="AD" clId="Web-{8D9E89E1-C240-4804-95B5-8206E2FE23DB}" dt="2022-12-07T22:53:55.331" v="388" actId="20577"/>
      <pc:docMkLst>
        <pc:docMk/>
      </pc:docMkLst>
      <pc:sldChg chg="addSp modSp mod setBg modClrScheme addAnim chgLayout">
        <pc:chgData name="Fleming, Thomas" userId="S::tflemi18@msudenver.edu::6805bd5f-d84f-4389-aab9-0b8058729544" providerId="AD" clId="Web-{8D9E89E1-C240-4804-95B5-8206E2FE23DB}" dt="2022-12-07T22:09:36.311" v="23"/>
        <pc:sldMkLst>
          <pc:docMk/>
          <pc:sldMk cId="109857222" sldId="256"/>
        </pc:sldMkLst>
        <pc:spChg chg="mod">
          <ac:chgData name="Fleming, Thomas" userId="S::tflemi18@msudenver.edu::6805bd5f-d84f-4389-aab9-0b8058729544" providerId="AD" clId="Web-{8D9E89E1-C240-4804-95B5-8206E2FE23DB}" dt="2022-12-07T22:09:36.311" v="2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leming, Thomas" userId="S::tflemi18@msudenver.edu::6805bd5f-d84f-4389-aab9-0b8058729544" providerId="AD" clId="Web-{8D9E89E1-C240-4804-95B5-8206E2FE23DB}" dt="2022-12-07T22:09:36.311" v="2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Fleming, Thomas" userId="S::tflemi18@msudenver.edu::6805bd5f-d84f-4389-aab9-0b8058729544" providerId="AD" clId="Web-{8D9E89E1-C240-4804-95B5-8206E2FE23DB}" dt="2022-12-07T22:09:36.311" v="21"/>
          <ac:spMkLst>
            <pc:docMk/>
            <pc:sldMk cId="109857222" sldId="256"/>
            <ac:spMk id="9" creationId="{BA6285CA-6AFA-4F27-AFB5-1B32CDE09B1A}"/>
          </ac:spMkLst>
        </pc:spChg>
        <pc:spChg chg="add">
          <ac:chgData name="Fleming, Thomas" userId="S::tflemi18@msudenver.edu::6805bd5f-d84f-4389-aab9-0b8058729544" providerId="AD" clId="Web-{8D9E89E1-C240-4804-95B5-8206E2FE23DB}" dt="2022-12-07T22:09:36.311" v="21"/>
          <ac:spMkLst>
            <pc:docMk/>
            <pc:sldMk cId="109857222" sldId="256"/>
            <ac:spMk id="44" creationId="{A7050958-138C-4DA8-9DF5-1A9D65C19168}"/>
          </ac:spMkLst>
        </pc:spChg>
        <pc:grpChg chg="add">
          <ac:chgData name="Fleming, Thomas" userId="S::tflemi18@msudenver.edu::6805bd5f-d84f-4389-aab9-0b8058729544" providerId="AD" clId="Web-{8D9E89E1-C240-4804-95B5-8206E2FE23DB}" dt="2022-12-07T22:09:36.311" v="21"/>
          <ac:grpSpMkLst>
            <pc:docMk/>
            <pc:sldMk cId="109857222" sldId="256"/>
            <ac:grpSpMk id="11" creationId="{7CC099DD-8E7F-4878-A418-76859A85E971}"/>
          </ac:grpSpMkLst>
        </pc:grpChg>
        <pc:picChg chg="add">
          <ac:chgData name="Fleming, Thomas" userId="S::tflemi18@msudenver.edu::6805bd5f-d84f-4389-aab9-0b8058729544" providerId="AD" clId="Web-{8D9E89E1-C240-4804-95B5-8206E2FE23DB}" dt="2022-12-07T22:09:36.311" v="21"/>
          <ac:picMkLst>
            <pc:docMk/>
            <pc:sldMk cId="109857222" sldId="256"/>
            <ac:picMk id="4" creationId="{F0F093A6-A4A3-D777-A5A9-35A60D6A5846}"/>
          </ac:picMkLst>
        </pc:picChg>
      </pc:sldChg>
      <pc:sldChg chg="modSp new">
        <pc:chgData name="Fleming, Thomas" userId="S::tflemi18@msudenver.edu::6805bd5f-d84f-4389-aab9-0b8058729544" providerId="AD" clId="Web-{8D9E89E1-C240-4804-95B5-8206E2FE23DB}" dt="2022-12-07T22:48:52.390" v="317" actId="20577"/>
        <pc:sldMkLst>
          <pc:docMk/>
          <pc:sldMk cId="2093681046" sldId="257"/>
        </pc:sldMkLst>
        <pc:spChg chg="mod">
          <ac:chgData name="Fleming, Thomas" userId="S::tflemi18@msudenver.edu::6805bd5f-d84f-4389-aab9-0b8058729544" providerId="AD" clId="Web-{8D9E89E1-C240-4804-95B5-8206E2FE23DB}" dt="2022-12-07T22:19:10.772" v="33" actId="20577"/>
          <ac:spMkLst>
            <pc:docMk/>
            <pc:sldMk cId="2093681046" sldId="257"/>
            <ac:spMk id="2" creationId="{CB314BDC-33AF-CC90-F0F4-479F1F072E46}"/>
          </ac:spMkLst>
        </pc:spChg>
        <pc:spChg chg="mod">
          <ac:chgData name="Fleming, Thomas" userId="S::tflemi18@msudenver.edu::6805bd5f-d84f-4389-aab9-0b8058729544" providerId="AD" clId="Web-{8D9E89E1-C240-4804-95B5-8206E2FE23DB}" dt="2022-12-07T22:48:52.390" v="317" actId="20577"/>
          <ac:spMkLst>
            <pc:docMk/>
            <pc:sldMk cId="2093681046" sldId="257"/>
            <ac:spMk id="3" creationId="{5B77B217-8F31-CF78-EBA2-D59C3EC086E4}"/>
          </ac:spMkLst>
        </pc:spChg>
      </pc:sldChg>
      <pc:sldChg chg="modSp new">
        <pc:chgData name="Fleming, Thomas" userId="S::tflemi18@msudenver.edu::6805bd5f-d84f-4389-aab9-0b8058729544" providerId="AD" clId="Web-{8D9E89E1-C240-4804-95B5-8206E2FE23DB}" dt="2022-12-07T22:26:27.497" v="97" actId="20577"/>
        <pc:sldMkLst>
          <pc:docMk/>
          <pc:sldMk cId="1100588937" sldId="258"/>
        </pc:sldMkLst>
        <pc:spChg chg="mod">
          <ac:chgData name="Fleming, Thomas" userId="S::tflemi18@msudenver.edu::6805bd5f-d84f-4389-aab9-0b8058729544" providerId="AD" clId="Web-{8D9E89E1-C240-4804-95B5-8206E2FE23DB}" dt="2022-12-07T22:22:53.228" v="61" actId="20577"/>
          <ac:spMkLst>
            <pc:docMk/>
            <pc:sldMk cId="1100588937" sldId="258"/>
            <ac:spMk id="2" creationId="{79212ADE-DAD1-591C-4546-7F1B1E253A17}"/>
          </ac:spMkLst>
        </pc:spChg>
        <pc:spChg chg="mod">
          <ac:chgData name="Fleming, Thomas" userId="S::tflemi18@msudenver.edu::6805bd5f-d84f-4389-aab9-0b8058729544" providerId="AD" clId="Web-{8D9E89E1-C240-4804-95B5-8206E2FE23DB}" dt="2022-12-07T22:26:27.497" v="97" actId="20577"/>
          <ac:spMkLst>
            <pc:docMk/>
            <pc:sldMk cId="1100588937" sldId="258"/>
            <ac:spMk id="3" creationId="{BE0011FF-C542-F0AB-F756-CF2F70F0AE53}"/>
          </ac:spMkLst>
        </pc:spChg>
      </pc:sldChg>
      <pc:sldChg chg="modSp new">
        <pc:chgData name="Fleming, Thomas" userId="S::tflemi18@msudenver.edu::6805bd5f-d84f-4389-aab9-0b8058729544" providerId="AD" clId="Web-{8D9E89E1-C240-4804-95B5-8206E2FE23DB}" dt="2022-12-07T22:28:32.014" v="116" actId="20577"/>
        <pc:sldMkLst>
          <pc:docMk/>
          <pc:sldMk cId="284417626" sldId="259"/>
        </pc:sldMkLst>
        <pc:spChg chg="mod">
          <ac:chgData name="Fleming, Thomas" userId="S::tflemi18@msudenver.edu::6805bd5f-d84f-4389-aab9-0b8058729544" providerId="AD" clId="Web-{8D9E89E1-C240-4804-95B5-8206E2FE23DB}" dt="2022-12-07T22:25:29.855" v="69" actId="20577"/>
          <ac:spMkLst>
            <pc:docMk/>
            <pc:sldMk cId="284417626" sldId="259"/>
            <ac:spMk id="2" creationId="{7CE5D084-E324-504E-41A6-C49C1AC8DD66}"/>
          </ac:spMkLst>
        </pc:spChg>
        <pc:spChg chg="mod">
          <ac:chgData name="Fleming, Thomas" userId="S::tflemi18@msudenver.edu::6805bd5f-d84f-4389-aab9-0b8058729544" providerId="AD" clId="Web-{8D9E89E1-C240-4804-95B5-8206E2FE23DB}" dt="2022-12-07T22:28:32.014" v="116" actId="20577"/>
          <ac:spMkLst>
            <pc:docMk/>
            <pc:sldMk cId="284417626" sldId="259"/>
            <ac:spMk id="3" creationId="{1D126353-F045-9FDD-E49A-27A3EDA6462D}"/>
          </ac:spMkLst>
        </pc:spChg>
      </pc:sldChg>
      <pc:sldChg chg="modSp new">
        <pc:chgData name="Fleming, Thomas" userId="S::tflemi18@msudenver.edu::6805bd5f-d84f-4389-aab9-0b8058729544" providerId="AD" clId="Web-{8D9E89E1-C240-4804-95B5-8206E2FE23DB}" dt="2022-12-07T22:53:29.534" v="373" actId="20577"/>
        <pc:sldMkLst>
          <pc:docMk/>
          <pc:sldMk cId="1500875987" sldId="260"/>
        </pc:sldMkLst>
        <pc:spChg chg="mod">
          <ac:chgData name="Fleming, Thomas" userId="S::tflemi18@msudenver.edu::6805bd5f-d84f-4389-aab9-0b8058729544" providerId="AD" clId="Web-{8D9E89E1-C240-4804-95B5-8206E2FE23DB}" dt="2022-12-07T22:19:28.335" v="39" actId="20577"/>
          <ac:spMkLst>
            <pc:docMk/>
            <pc:sldMk cId="1500875987" sldId="260"/>
            <ac:spMk id="2" creationId="{1EBD9F66-B1C5-EAD3-1480-CCBAC5EDFF9B}"/>
          </ac:spMkLst>
        </pc:spChg>
        <pc:spChg chg="mod">
          <ac:chgData name="Fleming, Thomas" userId="S::tflemi18@msudenver.edu::6805bd5f-d84f-4389-aab9-0b8058729544" providerId="AD" clId="Web-{8D9E89E1-C240-4804-95B5-8206E2FE23DB}" dt="2022-12-07T22:53:29.534" v="373" actId="20577"/>
          <ac:spMkLst>
            <pc:docMk/>
            <pc:sldMk cId="1500875987" sldId="260"/>
            <ac:spMk id="3" creationId="{74D25F23-18FA-CDC0-2A4A-D54F78EC4071}"/>
          </ac:spMkLst>
        </pc:spChg>
      </pc:sldChg>
      <pc:sldChg chg="modSp new">
        <pc:chgData name="Fleming, Thomas" userId="S::tflemi18@msudenver.edu::6805bd5f-d84f-4389-aab9-0b8058729544" providerId="AD" clId="Web-{8D9E89E1-C240-4804-95B5-8206E2FE23DB}" dt="2022-12-07T22:53:55.331" v="388" actId="20577"/>
        <pc:sldMkLst>
          <pc:docMk/>
          <pc:sldMk cId="1901097454" sldId="261"/>
        </pc:sldMkLst>
        <pc:spChg chg="mod">
          <ac:chgData name="Fleming, Thomas" userId="S::tflemi18@msudenver.edu::6805bd5f-d84f-4389-aab9-0b8058729544" providerId="AD" clId="Web-{8D9E89E1-C240-4804-95B5-8206E2FE23DB}" dt="2022-12-07T22:20:42.680" v="49" actId="20577"/>
          <ac:spMkLst>
            <pc:docMk/>
            <pc:sldMk cId="1901097454" sldId="261"/>
            <ac:spMk id="2" creationId="{35949E0D-3B83-6700-019B-1A8527801694}"/>
          </ac:spMkLst>
        </pc:spChg>
        <pc:spChg chg="mod">
          <ac:chgData name="Fleming, Thomas" userId="S::tflemi18@msudenver.edu::6805bd5f-d84f-4389-aab9-0b8058729544" providerId="AD" clId="Web-{8D9E89E1-C240-4804-95B5-8206E2FE23DB}" dt="2022-12-07T22:53:55.331" v="388" actId="20577"/>
          <ac:spMkLst>
            <pc:docMk/>
            <pc:sldMk cId="1901097454" sldId="261"/>
            <ac:spMk id="3" creationId="{C1E84695-DF07-DA0E-C47A-941754052508}"/>
          </ac:spMkLst>
        </pc:spChg>
      </pc:sldChg>
      <pc:sldChg chg="modSp new">
        <pc:chgData name="Fleming, Thomas" userId="S::tflemi18@msudenver.edu::6805bd5f-d84f-4389-aab9-0b8058729544" providerId="AD" clId="Web-{8D9E89E1-C240-4804-95B5-8206E2FE23DB}" dt="2022-12-07T22:28:41.202" v="119" actId="20577"/>
        <pc:sldMkLst>
          <pc:docMk/>
          <pc:sldMk cId="2152009247" sldId="262"/>
        </pc:sldMkLst>
        <pc:spChg chg="mod">
          <ac:chgData name="Fleming, Thomas" userId="S::tflemi18@msudenver.edu::6805bd5f-d84f-4389-aab9-0b8058729544" providerId="AD" clId="Web-{8D9E89E1-C240-4804-95B5-8206E2FE23DB}" dt="2022-12-07T22:28:41.202" v="119" actId="20577"/>
          <ac:spMkLst>
            <pc:docMk/>
            <pc:sldMk cId="2152009247" sldId="262"/>
            <ac:spMk id="2" creationId="{7C1AAF2C-4B7E-4859-C091-FFF655293448}"/>
          </ac:spMkLst>
        </pc:spChg>
      </pc:sldChg>
      <pc:sldChg chg="modSp new">
        <pc:chgData name="Fleming, Thomas" userId="S::tflemi18@msudenver.edu::6805bd5f-d84f-4389-aab9-0b8058729544" providerId="AD" clId="Web-{8D9E89E1-C240-4804-95B5-8206E2FE23DB}" dt="2022-12-07T22:29:23.687" v="133" actId="20577"/>
        <pc:sldMkLst>
          <pc:docMk/>
          <pc:sldMk cId="1498549000" sldId="263"/>
        </pc:sldMkLst>
        <pc:spChg chg="mod">
          <ac:chgData name="Fleming, Thomas" userId="S::tflemi18@msudenver.edu::6805bd5f-d84f-4389-aab9-0b8058729544" providerId="AD" clId="Web-{8D9E89E1-C240-4804-95B5-8206E2FE23DB}" dt="2022-12-07T22:29:23.687" v="133" actId="20577"/>
          <ac:spMkLst>
            <pc:docMk/>
            <pc:sldMk cId="1498549000" sldId="263"/>
            <ac:spMk id="2" creationId="{2EB71516-A309-5DCF-F908-5E1BF82E7CE1}"/>
          </ac:spMkLst>
        </pc:spChg>
      </pc:sldChg>
      <pc:sldChg chg="modSp new">
        <pc:chgData name="Fleming, Thomas" userId="S::tflemi18@msudenver.edu::6805bd5f-d84f-4389-aab9-0b8058729544" providerId="AD" clId="Web-{8D9E89E1-C240-4804-95B5-8206E2FE23DB}" dt="2022-12-07T22:30:56.094" v="151" actId="20577"/>
        <pc:sldMkLst>
          <pc:docMk/>
          <pc:sldMk cId="1282090693" sldId="264"/>
        </pc:sldMkLst>
        <pc:spChg chg="mod">
          <ac:chgData name="Fleming, Thomas" userId="S::tflemi18@msudenver.edu::6805bd5f-d84f-4389-aab9-0b8058729544" providerId="AD" clId="Web-{8D9E89E1-C240-4804-95B5-8206E2FE23DB}" dt="2022-12-07T22:29:09.436" v="129" actId="20577"/>
          <ac:spMkLst>
            <pc:docMk/>
            <pc:sldMk cId="1282090693" sldId="264"/>
            <ac:spMk id="2" creationId="{A31853EE-9827-972A-119D-CC762A3A64A5}"/>
          </ac:spMkLst>
        </pc:spChg>
        <pc:spChg chg="mod">
          <ac:chgData name="Fleming, Thomas" userId="S::tflemi18@msudenver.edu::6805bd5f-d84f-4389-aab9-0b8058729544" providerId="AD" clId="Web-{8D9E89E1-C240-4804-95B5-8206E2FE23DB}" dt="2022-12-07T22:30:56.094" v="151" actId="20577"/>
          <ac:spMkLst>
            <pc:docMk/>
            <pc:sldMk cId="1282090693" sldId="264"/>
            <ac:spMk id="3" creationId="{086D8A7B-3D2C-827A-667B-5875A84FE7B0}"/>
          </ac:spMkLst>
        </pc:spChg>
      </pc:sldChg>
      <pc:sldChg chg="modSp new">
        <pc:chgData name="Fleming, Thomas" userId="S::tflemi18@msudenver.edu::6805bd5f-d84f-4389-aab9-0b8058729544" providerId="AD" clId="Web-{8D9E89E1-C240-4804-95B5-8206E2FE23DB}" dt="2022-12-07T22:29:16.265" v="131" actId="20577"/>
        <pc:sldMkLst>
          <pc:docMk/>
          <pc:sldMk cId="3054284116" sldId="265"/>
        </pc:sldMkLst>
        <pc:spChg chg="mod">
          <ac:chgData name="Fleming, Thomas" userId="S::tflemi18@msudenver.edu::6805bd5f-d84f-4389-aab9-0b8058729544" providerId="AD" clId="Web-{8D9E89E1-C240-4804-95B5-8206E2FE23DB}" dt="2022-12-07T22:29:16.265" v="131" actId="20577"/>
          <ac:spMkLst>
            <pc:docMk/>
            <pc:sldMk cId="3054284116" sldId="265"/>
            <ac:spMk id="2" creationId="{A173F1A6-1372-4B17-9B7D-C2ACBDB57025}"/>
          </ac:spMkLst>
        </pc:spChg>
      </pc:sldChg>
      <pc:sldMasterChg chg="del delSldLayout">
        <pc:chgData name="Fleming, Thomas" userId="S::tflemi18@msudenver.edu::6805bd5f-d84f-4389-aab9-0b8058729544" providerId="AD" clId="Web-{8D9E89E1-C240-4804-95B5-8206E2FE23DB}" dt="2022-12-07T22:09:36.311" v="21"/>
        <pc:sldMasterMkLst>
          <pc:docMk/>
          <pc:sldMasterMk cId="2460954070" sldId="2147483660"/>
        </pc:sldMasterMkLst>
        <pc:sldLayoutChg chg="del">
          <pc:chgData name="Fleming, Thomas" userId="S::tflemi18@msudenver.edu::6805bd5f-d84f-4389-aab9-0b8058729544" providerId="AD" clId="Web-{8D9E89E1-C240-4804-95B5-8206E2FE23DB}" dt="2022-12-07T22:09:36.311" v="2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Fleming, Thomas" userId="S::tflemi18@msudenver.edu::6805bd5f-d84f-4389-aab9-0b8058729544" providerId="AD" clId="Web-{8D9E89E1-C240-4804-95B5-8206E2FE23DB}" dt="2022-12-07T22:09:36.311" v="2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Fleming, Thomas" userId="S::tflemi18@msudenver.edu::6805bd5f-d84f-4389-aab9-0b8058729544" providerId="AD" clId="Web-{8D9E89E1-C240-4804-95B5-8206E2FE23DB}" dt="2022-12-07T22:09:36.311" v="2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Fleming, Thomas" userId="S::tflemi18@msudenver.edu::6805bd5f-d84f-4389-aab9-0b8058729544" providerId="AD" clId="Web-{8D9E89E1-C240-4804-95B5-8206E2FE23DB}" dt="2022-12-07T22:09:36.311" v="2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Fleming, Thomas" userId="S::tflemi18@msudenver.edu::6805bd5f-d84f-4389-aab9-0b8058729544" providerId="AD" clId="Web-{8D9E89E1-C240-4804-95B5-8206E2FE23DB}" dt="2022-12-07T22:09:36.311" v="2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Fleming, Thomas" userId="S::tflemi18@msudenver.edu::6805bd5f-d84f-4389-aab9-0b8058729544" providerId="AD" clId="Web-{8D9E89E1-C240-4804-95B5-8206E2FE23DB}" dt="2022-12-07T22:09:36.311" v="2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Fleming, Thomas" userId="S::tflemi18@msudenver.edu::6805bd5f-d84f-4389-aab9-0b8058729544" providerId="AD" clId="Web-{8D9E89E1-C240-4804-95B5-8206E2FE23DB}" dt="2022-12-07T22:09:36.311" v="2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Fleming, Thomas" userId="S::tflemi18@msudenver.edu::6805bd5f-d84f-4389-aab9-0b8058729544" providerId="AD" clId="Web-{8D9E89E1-C240-4804-95B5-8206E2FE23DB}" dt="2022-12-07T22:09:36.311" v="2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Fleming, Thomas" userId="S::tflemi18@msudenver.edu::6805bd5f-d84f-4389-aab9-0b8058729544" providerId="AD" clId="Web-{8D9E89E1-C240-4804-95B5-8206E2FE23DB}" dt="2022-12-07T22:09:36.311" v="2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Fleming, Thomas" userId="S::tflemi18@msudenver.edu::6805bd5f-d84f-4389-aab9-0b8058729544" providerId="AD" clId="Web-{8D9E89E1-C240-4804-95B5-8206E2FE23DB}" dt="2022-12-07T22:09:36.311" v="2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Fleming, Thomas" userId="S::tflemi18@msudenver.edu::6805bd5f-d84f-4389-aab9-0b8058729544" providerId="AD" clId="Web-{8D9E89E1-C240-4804-95B5-8206E2FE23DB}" dt="2022-12-07T22:09:36.311" v="2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Fleming, Thomas" userId="S::tflemi18@msudenver.edu::6805bd5f-d84f-4389-aab9-0b8058729544" providerId="AD" clId="Web-{8D9E89E1-C240-4804-95B5-8206E2FE23DB}" dt="2022-12-07T22:09:36.311" v="21"/>
        <pc:sldMasterMkLst>
          <pc:docMk/>
          <pc:sldMasterMk cId="1590556829" sldId="2147483698"/>
        </pc:sldMasterMkLst>
        <pc:sldLayoutChg chg="add">
          <pc:chgData name="Fleming, Thomas" userId="S::tflemi18@msudenver.edu::6805bd5f-d84f-4389-aab9-0b8058729544" providerId="AD" clId="Web-{8D9E89E1-C240-4804-95B5-8206E2FE23DB}" dt="2022-12-07T22:09:36.311" v="21"/>
          <pc:sldLayoutMkLst>
            <pc:docMk/>
            <pc:sldMasterMk cId="1590556829" sldId="2147483698"/>
            <pc:sldLayoutMk cId="1419618076" sldId="2147483687"/>
          </pc:sldLayoutMkLst>
        </pc:sldLayoutChg>
        <pc:sldLayoutChg chg="add">
          <pc:chgData name="Fleming, Thomas" userId="S::tflemi18@msudenver.edu::6805bd5f-d84f-4389-aab9-0b8058729544" providerId="AD" clId="Web-{8D9E89E1-C240-4804-95B5-8206E2FE23DB}" dt="2022-12-07T22:09:36.311" v="21"/>
          <pc:sldLayoutMkLst>
            <pc:docMk/>
            <pc:sldMasterMk cId="1590556829" sldId="2147483698"/>
            <pc:sldLayoutMk cId="1480101124" sldId="2147483688"/>
          </pc:sldLayoutMkLst>
        </pc:sldLayoutChg>
        <pc:sldLayoutChg chg="add">
          <pc:chgData name="Fleming, Thomas" userId="S::tflemi18@msudenver.edu::6805bd5f-d84f-4389-aab9-0b8058729544" providerId="AD" clId="Web-{8D9E89E1-C240-4804-95B5-8206E2FE23DB}" dt="2022-12-07T22:09:36.311" v="21"/>
          <pc:sldLayoutMkLst>
            <pc:docMk/>
            <pc:sldMasterMk cId="1590556829" sldId="2147483698"/>
            <pc:sldLayoutMk cId="1740007054" sldId="2147483689"/>
          </pc:sldLayoutMkLst>
        </pc:sldLayoutChg>
        <pc:sldLayoutChg chg="add">
          <pc:chgData name="Fleming, Thomas" userId="S::tflemi18@msudenver.edu::6805bd5f-d84f-4389-aab9-0b8058729544" providerId="AD" clId="Web-{8D9E89E1-C240-4804-95B5-8206E2FE23DB}" dt="2022-12-07T22:09:36.311" v="21"/>
          <pc:sldLayoutMkLst>
            <pc:docMk/>
            <pc:sldMasterMk cId="1590556829" sldId="2147483698"/>
            <pc:sldLayoutMk cId="2642702394" sldId="2147483690"/>
          </pc:sldLayoutMkLst>
        </pc:sldLayoutChg>
        <pc:sldLayoutChg chg="add">
          <pc:chgData name="Fleming, Thomas" userId="S::tflemi18@msudenver.edu::6805bd5f-d84f-4389-aab9-0b8058729544" providerId="AD" clId="Web-{8D9E89E1-C240-4804-95B5-8206E2FE23DB}" dt="2022-12-07T22:09:36.311" v="21"/>
          <pc:sldLayoutMkLst>
            <pc:docMk/>
            <pc:sldMasterMk cId="1590556829" sldId="2147483698"/>
            <pc:sldLayoutMk cId="3426123085" sldId="2147483691"/>
          </pc:sldLayoutMkLst>
        </pc:sldLayoutChg>
        <pc:sldLayoutChg chg="add">
          <pc:chgData name="Fleming, Thomas" userId="S::tflemi18@msudenver.edu::6805bd5f-d84f-4389-aab9-0b8058729544" providerId="AD" clId="Web-{8D9E89E1-C240-4804-95B5-8206E2FE23DB}" dt="2022-12-07T22:09:36.311" v="21"/>
          <pc:sldLayoutMkLst>
            <pc:docMk/>
            <pc:sldMasterMk cId="1590556829" sldId="2147483698"/>
            <pc:sldLayoutMk cId="2464290108" sldId="2147483692"/>
          </pc:sldLayoutMkLst>
        </pc:sldLayoutChg>
        <pc:sldLayoutChg chg="add">
          <pc:chgData name="Fleming, Thomas" userId="S::tflemi18@msudenver.edu::6805bd5f-d84f-4389-aab9-0b8058729544" providerId="AD" clId="Web-{8D9E89E1-C240-4804-95B5-8206E2FE23DB}" dt="2022-12-07T22:09:36.311" v="21"/>
          <pc:sldLayoutMkLst>
            <pc:docMk/>
            <pc:sldMasterMk cId="1590556829" sldId="2147483698"/>
            <pc:sldLayoutMk cId="1855756837" sldId="2147483693"/>
          </pc:sldLayoutMkLst>
        </pc:sldLayoutChg>
        <pc:sldLayoutChg chg="add">
          <pc:chgData name="Fleming, Thomas" userId="S::tflemi18@msudenver.edu::6805bd5f-d84f-4389-aab9-0b8058729544" providerId="AD" clId="Web-{8D9E89E1-C240-4804-95B5-8206E2FE23DB}" dt="2022-12-07T22:09:36.311" v="21"/>
          <pc:sldLayoutMkLst>
            <pc:docMk/>
            <pc:sldMasterMk cId="1590556829" sldId="2147483698"/>
            <pc:sldLayoutMk cId="3410228850" sldId="2147483694"/>
          </pc:sldLayoutMkLst>
        </pc:sldLayoutChg>
        <pc:sldLayoutChg chg="add">
          <pc:chgData name="Fleming, Thomas" userId="S::tflemi18@msudenver.edu::6805bd5f-d84f-4389-aab9-0b8058729544" providerId="AD" clId="Web-{8D9E89E1-C240-4804-95B5-8206E2FE23DB}" dt="2022-12-07T22:09:36.311" v="21"/>
          <pc:sldLayoutMkLst>
            <pc:docMk/>
            <pc:sldMasterMk cId="1590556829" sldId="2147483698"/>
            <pc:sldLayoutMk cId="3537081331" sldId="2147483695"/>
          </pc:sldLayoutMkLst>
        </pc:sldLayoutChg>
        <pc:sldLayoutChg chg="add">
          <pc:chgData name="Fleming, Thomas" userId="S::tflemi18@msudenver.edu::6805bd5f-d84f-4389-aab9-0b8058729544" providerId="AD" clId="Web-{8D9E89E1-C240-4804-95B5-8206E2FE23DB}" dt="2022-12-07T22:09:36.311" v="21"/>
          <pc:sldLayoutMkLst>
            <pc:docMk/>
            <pc:sldMasterMk cId="1590556829" sldId="2147483698"/>
            <pc:sldLayoutMk cId="1602672493" sldId="2147483696"/>
          </pc:sldLayoutMkLst>
        </pc:sldLayoutChg>
        <pc:sldLayoutChg chg="add">
          <pc:chgData name="Fleming, Thomas" userId="S::tflemi18@msudenver.edu::6805bd5f-d84f-4389-aab9-0b8058729544" providerId="AD" clId="Web-{8D9E89E1-C240-4804-95B5-8206E2FE23DB}" dt="2022-12-07T22:09:36.311" v="21"/>
          <pc:sldLayoutMkLst>
            <pc:docMk/>
            <pc:sldMasterMk cId="1590556829" sldId="2147483698"/>
            <pc:sldLayoutMk cId="2245332365" sldId="2147483697"/>
          </pc:sldLayoutMkLst>
        </pc:sldLayoutChg>
      </pc:sldMasterChg>
    </pc:docChg>
  </pc:docChgLst>
  <pc:docChgLst>
    <pc:chgData name="Fleming, Thomas" userId="S::tflemi18@msudenver.edu::6805bd5f-d84f-4389-aab9-0b8058729544" providerId="AD" clId="Web-{145C028D-2100-1DD5-8CEC-2A974AFD65B2}"/>
    <pc:docChg chg="modSld">
      <pc:chgData name="Fleming, Thomas" userId="S::tflemi18@msudenver.edu::6805bd5f-d84f-4389-aab9-0b8058729544" providerId="AD" clId="Web-{145C028D-2100-1DD5-8CEC-2A974AFD65B2}" dt="2022-12-09T15:28:45.695" v="122" actId="20577"/>
      <pc:docMkLst>
        <pc:docMk/>
      </pc:docMkLst>
      <pc:sldChg chg="addSp delSp modSp">
        <pc:chgData name="Fleming, Thomas" userId="S::tflemi18@msudenver.edu::6805bd5f-d84f-4389-aab9-0b8058729544" providerId="AD" clId="Web-{145C028D-2100-1DD5-8CEC-2A974AFD65B2}" dt="2022-12-09T15:18:03.086" v="5" actId="20577"/>
        <pc:sldMkLst>
          <pc:docMk/>
          <pc:sldMk cId="284417626" sldId="259"/>
        </pc:sldMkLst>
        <pc:spChg chg="mod">
          <ac:chgData name="Fleming, Thomas" userId="S::tflemi18@msudenver.edu::6805bd5f-d84f-4389-aab9-0b8058729544" providerId="AD" clId="Web-{145C028D-2100-1DD5-8CEC-2A974AFD65B2}" dt="2022-12-09T15:18:03.086" v="5" actId="20577"/>
          <ac:spMkLst>
            <pc:docMk/>
            <pc:sldMk cId="284417626" sldId="259"/>
            <ac:spMk id="3" creationId="{1D126353-F045-9FDD-E49A-27A3EDA6462D}"/>
          </ac:spMkLst>
        </pc:spChg>
        <pc:spChg chg="del">
          <ac:chgData name="Fleming, Thomas" userId="S::tflemi18@msudenver.edu::6805bd5f-d84f-4389-aab9-0b8058729544" providerId="AD" clId="Web-{145C028D-2100-1DD5-8CEC-2A974AFD65B2}" dt="2022-12-09T15:17:18.210" v="0"/>
          <ac:spMkLst>
            <pc:docMk/>
            <pc:sldMk cId="284417626" sldId="259"/>
            <ac:spMk id="4" creationId="{649094D0-452A-60F6-B94C-B497B79EAA15}"/>
          </ac:spMkLst>
        </pc:spChg>
        <pc:picChg chg="add mod ord">
          <ac:chgData name="Fleming, Thomas" userId="S::tflemi18@msudenver.edu::6805bd5f-d84f-4389-aab9-0b8058729544" providerId="AD" clId="Web-{145C028D-2100-1DD5-8CEC-2A974AFD65B2}" dt="2022-12-09T15:17:35.680" v="2" actId="1076"/>
          <ac:picMkLst>
            <pc:docMk/>
            <pc:sldMk cId="284417626" sldId="259"/>
            <ac:picMk id="5" creationId="{44069942-893F-A3F4-EBBD-2CEADE6D5083}"/>
          </ac:picMkLst>
        </pc:picChg>
      </pc:sldChg>
      <pc:sldChg chg="modSp">
        <pc:chgData name="Fleming, Thomas" userId="S::tflemi18@msudenver.edu::6805bd5f-d84f-4389-aab9-0b8058729544" providerId="AD" clId="Web-{145C028D-2100-1DD5-8CEC-2A974AFD65B2}" dt="2022-12-09T15:28:32.242" v="119" actId="20577"/>
        <pc:sldMkLst>
          <pc:docMk/>
          <pc:sldMk cId="2152009247" sldId="262"/>
        </pc:sldMkLst>
        <pc:spChg chg="mod">
          <ac:chgData name="Fleming, Thomas" userId="S::tflemi18@msudenver.edu::6805bd5f-d84f-4389-aab9-0b8058729544" providerId="AD" clId="Web-{145C028D-2100-1DD5-8CEC-2A974AFD65B2}" dt="2022-12-09T15:28:32.242" v="119" actId="20577"/>
          <ac:spMkLst>
            <pc:docMk/>
            <pc:sldMk cId="2152009247" sldId="262"/>
            <ac:spMk id="3" creationId="{13D846FD-580F-7461-714F-D2D402534D3A}"/>
          </ac:spMkLst>
        </pc:spChg>
      </pc:sldChg>
      <pc:sldChg chg="modSp">
        <pc:chgData name="Fleming, Thomas" userId="S::tflemi18@msudenver.edu::6805bd5f-d84f-4389-aab9-0b8058729544" providerId="AD" clId="Web-{145C028D-2100-1DD5-8CEC-2A974AFD65B2}" dt="2022-12-09T15:28:24.882" v="113" actId="20577"/>
        <pc:sldMkLst>
          <pc:docMk/>
          <pc:sldMk cId="1498549000" sldId="263"/>
        </pc:sldMkLst>
        <pc:spChg chg="mod">
          <ac:chgData name="Fleming, Thomas" userId="S::tflemi18@msudenver.edu::6805bd5f-d84f-4389-aab9-0b8058729544" providerId="AD" clId="Web-{145C028D-2100-1DD5-8CEC-2A974AFD65B2}" dt="2022-12-09T15:28:24.882" v="113" actId="20577"/>
          <ac:spMkLst>
            <pc:docMk/>
            <pc:sldMk cId="1498549000" sldId="263"/>
            <ac:spMk id="3" creationId="{76747333-ADE4-F022-EC7D-B23431BF6093}"/>
          </ac:spMkLst>
        </pc:spChg>
      </pc:sldChg>
      <pc:sldChg chg="modSp">
        <pc:chgData name="Fleming, Thomas" userId="S::tflemi18@msudenver.edu::6805bd5f-d84f-4389-aab9-0b8058729544" providerId="AD" clId="Web-{145C028D-2100-1DD5-8CEC-2A974AFD65B2}" dt="2022-12-09T15:28:45.695" v="122" actId="20577"/>
        <pc:sldMkLst>
          <pc:docMk/>
          <pc:sldMk cId="3054284116" sldId="265"/>
        </pc:sldMkLst>
        <pc:spChg chg="mod">
          <ac:chgData name="Fleming, Thomas" userId="S::tflemi18@msudenver.edu::6805bd5f-d84f-4389-aab9-0b8058729544" providerId="AD" clId="Web-{145C028D-2100-1DD5-8CEC-2A974AFD65B2}" dt="2022-12-09T15:28:45.695" v="122" actId="20577"/>
          <ac:spMkLst>
            <pc:docMk/>
            <pc:sldMk cId="3054284116" sldId="265"/>
            <ac:spMk id="3" creationId="{4959E80C-8FE0-9296-C89A-D31EACA0D1C9}"/>
          </ac:spMkLst>
        </pc:spChg>
      </pc:sldChg>
    </pc:docChg>
  </pc:docChgLst>
  <pc:docChgLst>
    <pc:chgData name="Fleming, Thomas" userId="S::tflemi18@msudenver.edu::6805bd5f-d84f-4389-aab9-0b8058729544" providerId="AD" clId="Web-{7B452770-4850-CAEC-697A-E2DF8F6B3D57}"/>
    <pc:docChg chg="modSld">
      <pc:chgData name="Fleming, Thomas" userId="S::tflemi18@msudenver.edu::6805bd5f-d84f-4389-aab9-0b8058729544" providerId="AD" clId="Web-{7B452770-4850-CAEC-697A-E2DF8F6B3D57}" dt="2022-12-08T22:25:29.909" v="174" actId="20577"/>
      <pc:docMkLst>
        <pc:docMk/>
      </pc:docMkLst>
      <pc:sldChg chg="addSp delSp modSp">
        <pc:chgData name="Fleming, Thomas" userId="S::tflemi18@msudenver.edu::6805bd5f-d84f-4389-aab9-0b8058729544" providerId="AD" clId="Web-{7B452770-4850-CAEC-697A-E2DF8F6B3D57}" dt="2022-12-08T21:50:03.307" v="4" actId="1076"/>
        <pc:sldMkLst>
          <pc:docMk/>
          <pc:sldMk cId="1100588937" sldId="258"/>
        </pc:sldMkLst>
        <pc:spChg chg="del">
          <ac:chgData name="Fleming, Thomas" userId="S::tflemi18@msudenver.edu::6805bd5f-d84f-4389-aab9-0b8058729544" providerId="AD" clId="Web-{7B452770-4850-CAEC-697A-E2DF8F6B3D57}" dt="2022-12-08T21:49:46.495" v="0"/>
          <ac:spMkLst>
            <pc:docMk/>
            <pc:sldMk cId="1100588937" sldId="258"/>
            <ac:spMk id="4" creationId="{AB027085-3010-ECE5-3D6E-1E44C3C84959}"/>
          </ac:spMkLst>
        </pc:spChg>
        <pc:picChg chg="add mod ord">
          <ac:chgData name="Fleming, Thomas" userId="S::tflemi18@msudenver.edu::6805bd5f-d84f-4389-aab9-0b8058729544" providerId="AD" clId="Web-{7B452770-4850-CAEC-697A-E2DF8F6B3D57}" dt="2022-12-08T21:50:03.307" v="4" actId="1076"/>
          <ac:picMkLst>
            <pc:docMk/>
            <pc:sldMk cId="1100588937" sldId="258"/>
            <ac:picMk id="5" creationId="{688623CE-55BC-4FDD-9CCC-34D43D037F99}"/>
          </ac:picMkLst>
        </pc:picChg>
      </pc:sldChg>
      <pc:sldChg chg="modSp">
        <pc:chgData name="Fleming, Thomas" userId="S::tflemi18@msudenver.edu::6805bd5f-d84f-4389-aab9-0b8058729544" providerId="AD" clId="Web-{7B452770-4850-CAEC-697A-E2DF8F6B3D57}" dt="2022-12-08T22:25:29.909" v="174" actId="20577"/>
        <pc:sldMkLst>
          <pc:docMk/>
          <pc:sldMk cId="284417626" sldId="259"/>
        </pc:sldMkLst>
        <pc:spChg chg="mod">
          <ac:chgData name="Fleming, Thomas" userId="S::tflemi18@msudenver.edu::6805bd5f-d84f-4389-aab9-0b8058729544" providerId="AD" clId="Web-{7B452770-4850-CAEC-697A-E2DF8F6B3D57}" dt="2022-12-08T22:25:29.909" v="174" actId="20577"/>
          <ac:spMkLst>
            <pc:docMk/>
            <pc:sldMk cId="284417626" sldId="259"/>
            <ac:spMk id="2" creationId="{7CE5D084-E324-504E-41A6-C49C1AC8DD66}"/>
          </ac:spMkLst>
        </pc:spChg>
      </pc:sldChg>
      <pc:sldChg chg="modSp">
        <pc:chgData name="Fleming, Thomas" userId="S::tflemi18@msudenver.edu::6805bd5f-d84f-4389-aab9-0b8058729544" providerId="AD" clId="Web-{7B452770-4850-CAEC-697A-E2DF8F6B3D57}" dt="2022-12-08T22:12:10.751" v="131" actId="20577"/>
        <pc:sldMkLst>
          <pc:docMk/>
          <pc:sldMk cId="2152009247" sldId="262"/>
        </pc:sldMkLst>
        <pc:spChg chg="mod">
          <ac:chgData name="Fleming, Thomas" userId="S::tflemi18@msudenver.edu::6805bd5f-d84f-4389-aab9-0b8058729544" providerId="AD" clId="Web-{7B452770-4850-CAEC-697A-E2DF8F6B3D57}" dt="2022-12-08T22:12:10.751" v="131" actId="20577"/>
          <ac:spMkLst>
            <pc:docMk/>
            <pc:sldMk cId="2152009247" sldId="262"/>
            <ac:spMk id="3" creationId="{13D846FD-580F-7461-714F-D2D402534D3A}"/>
          </ac:spMkLst>
        </pc:spChg>
      </pc:sldChg>
      <pc:sldChg chg="addSp delSp modSp">
        <pc:chgData name="Fleming, Thomas" userId="S::tflemi18@msudenver.edu::6805bd5f-d84f-4389-aab9-0b8058729544" providerId="AD" clId="Web-{7B452770-4850-CAEC-697A-E2DF8F6B3D57}" dt="2022-12-08T22:20:16.513" v="134" actId="1076"/>
        <pc:sldMkLst>
          <pc:docMk/>
          <pc:sldMk cId="1282090693" sldId="264"/>
        </pc:sldMkLst>
        <pc:spChg chg="del">
          <ac:chgData name="Fleming, Thomas" userId="S::tflemi18@msudenver.edu::6805bd5f-d84f-4389-aab9-0b8058729544" providerId="AD" clId="Web-{7B452770-4850-CAEC-697A-E2DF8F6B3D57}" dt="2022-12-08T22:20:09.919" v="132"/>
          <ac:spMkLst>
            <pc:docMk/>
            <pc:sldMk cId="1282090693" sldId="264"/>
            <ac:spMk id="4" creationId="{203ADF70-5297-361D-9F7F-E08D9B786642}"/>
          </ac:spMkLst>
        </pc:spChg>
        <pc:picChg chg="add mod ord">
          <ac:chgData name="Fleming, Thomas" userId="S::tflemi18@msudenver.edu::6805bd5f-d84f-4389-aab9-0b8058729544" providerId="AD" clId="Web-{7B452770-4850-CAEC-697A-E2DF8F6B3D57}" dt="2022-12-08T22:20:16.513" v="134" actId="1076"/>
          <ac:picMkLst>
            <pc:docMk/>
            <pc:sldMk cId="1282090693" sldId="264"/>
            <ac:picMk id="5" creationId="{D0AE4383-C01B-B7FF-0FB1-19EEE0133ECF}"/>
          </ac:picMkLst>
        </pc:picChg>
      </pc:sldChg>
      <pc:sldChg chg="modSp">
        <pc:chgData name="Fleming, Thomas" userId="S::tflemi18@msudenver.edu::6805bd5f-d84f-4389-aab9-0b8058729544" providerId="AD" clId="Web-{7B452770-4850-CAEC-697A-E2DF8F6B3D57}" dt="2022-12-08T22:25:08.393" v="173" actId="20577"/>
        <pc:sldMkLst>
          <pc:docMk/>
          <pc:sldMk cId="3054284116" sldId="265"/>
        </pc:sldMkLst>
        <pc:spChg chg="mod">
          <ac:chgData name="Fleming, Thomas" userId="S::tflemi18@msudenver.edu::6805bd5f-d84f-4389-aab9-0b8058729544" providerId="AD" clId="Web-{7B452770-4850-CAEC-697A-E2DF8F6B3D57}" dt="2022-12-08T22:25:08.393" v="173" actId="20577"/>
          <ac:spMkLst>
            <pc:docMk/>
            <pc:sldMk cId="3054284116" sldId="265"/>
            <ac:spMk id="3" creationId="{4959E80C-8FE0-9296-C89A-D31EACA0D1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56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0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2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8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7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3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2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1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0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0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5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ensus.gov/table?q=commute+in+Denver+CCD,+Denver+County,+Colorado&amp;tid=ACSST5Y2020.S080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F0F093A6-A4A3-D777-A5A9-35A60D6A58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3" b="7864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25" y="746841"/>
            <a:ext cx="9339075" cy="2682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Data Analysis Project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25" y="3674327"/>
            <a:ext cx="9339075" cy="13802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Thomas Fleming</a:t>
            </a:r>
          </a:p>
          <a:p>
            <a:r>
              <a:rPr lang="en-US">
                <a:solidFill>
                  <a:srgbClr val="FFFFFF"/>
                </a:solidFill>
                <a:cs typeface="Calibri"/>
              </a:rPr>
              <a:t>CS1030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9F66-B1C5-EAD3-1480-CCBAC5ED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25F23-18FA-CDC0-2A4A-D54F78EC4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Set: </a:t>
            </a:r>
            <a:r>
              <a:rPr lang="en-US" dirty="0">
                <a:ea typeface="+mn-lt"/>
                <a:cs typeface="+mn-lt"/>
                <a:hlinkClick r:id="rId2"/>
              </a:rPr>
              <a:t>https://data.census.gov/table?q=commute+in+Denver+CCD,+Denver+County,+Colorado&amp;tid=ACSST5Y2020.S0802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7B86B6"/>
              </a:buClr>
            </a:pPr>
            <a:r>
              <a:rPr lang="en-US" dirty="0">
                <a:ea typeface="+mn-lt"/>
                <a:cs typeface="+mn-lt"/>
              </a:rPr>
              <a:t>Data Analysis: Excel</a:t>
            </a:r>
          </a:p>
        </p:txBody>
      </p:sp>
    </p:spTree>
    <p:extLst>
      <p:ext uri="{BB962C8B-B14F-4D97-AF65-F5344CB8AC3E}">
        <p14:creationId xmlns:p14="http://schemas.microsoft.com/office/powerpoint/2010/main" val="150087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4BDC-33AF-CC90-F0F4-479F1F07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B217-8F31-CF78-EBA2-D59C3EC08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looking for an interesting data set to analyze, the first database I choose to look at was the US Census. When I got there in the search bar it gave an example of commute in a state which got me thinking about many a conversations with friends about personal vehicles vs public transportation, so I decided to look up commute for Denver and found a data set breaking down mode of commute in Denver.</a:t>
            </a:r>
          </a:p>
        </p:txBody>
      </p:sp>
    </p:spTree>
    <p:extLst>
      <p:ext uri="{BB962C8B-B14F-4D97-AF65-F5344CB8AC3E}">
        <p14:creationId xmlns:p14="http://schemas.microsoft.com/office/powerpoint/2010/main" val="209368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9E0D-3B83-6700-019B-1A852780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Data Set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84695-DF07-DA0E-C47A-941754052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Location: Denver CO.</a:t>
            </a:r>
          </a:p>
          <a:p>
            <a:pPr>
              <a:buClr>
                <a:srgbClr val="7B86B6"/>
              </a:buClr>
            </a:pPr>
            <a:r>
              <a:rPr lang="en-US" dirty="0"/>
              <a:t>Time Range: 2016-2020</a:t>
            </a:r>
          </a:p>
          <a:p>
            <a:pPr>
              <a:buClr>
                <a:srgbClr val="7B86B6"/>
              </a:buClr>
            </a:pPr>
            <a:r>
              <a:rPr lang="en-US" dirty="0"/>
              <a:t>Age Ranges: 16-19, 20-24, 25-44, 45-54, 55-59, 60+</a:t>
            </a:r>
          </a:p>
          <a:p>
            <a:pPr>
              <a:buClr>
                <a:srgbClr val="7B86B6"/>
              </a:buClr>
            </a:pPr>
            <a:r>
              <a:rPr lang="en-US"/>
              <a:t>Format Accessed: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9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2ADE-DAD1-591C-4546-7F1B1E25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Question/Chart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11FF-C542-F0AB-F756-CF2F70F0AE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percentage of people commute via car vs public transportation?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88623CE-55BC-4FDD-9CCC-34D43D037F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68350" y="2242066"/>
            <a:ext cx="6468749" cy="3481926"/>
          </a:xfrm>
        </p:spPr>
      </p:pic>
    </p:spTree>
    <p:extLst>
      <p:ext uri="{BB962C8B-B14F-4D97-AF65-F5344CB8AC3E}">
        <p14:creationId xmlns:p14="http://schemas.microsoft.com/office/powerpoint/2010/main" val="110058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AF2C-4B7E-4859-C091-FFF65529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46FD-580F-7461-714F-D2D402534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combined the totals for people who rode alone and who carpooled into one data set for Cars. I then subtracted the cars data set and public transportation data set from the overall total to get my "other" data set. I then used these three data sets to create my first chart using excel.</a:t>
            </a:r>
          </a:p>
          <a:p>
            <a:pPr marL="0" indent="0">
              <a:buClr>
                <a:srgbClr val="7B86B6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0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D084-E324-504E-41A6-C49C1AC8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Question/Chart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26353-F045-9FDD-E49A-27A3EDA646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portion of people under 25 commute without a car?</a:t>
            </a:r>
          </a:p>
        </p:txBody>
      </p:sp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44069942-893F-A3F4-EBBD-2CEADE6D50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20725" y="1488211"/>
            <a:ext cx="6440174" cy="3875211"/>
          </a:xfrm>
        </p:spPr>
      </p:pic>
    </p:spTree>
    <p:extLst>
      <p:ext uri="{BB962C8B-B14F-4D97-AF65-F5344CB8AC3E}">
        <p14:creationId xmlns:p14="http://schemas.microsoft.com/office/powerpoint/2010/main" val="28441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1516-A309-5DCF-F908-5E1BF82E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47333-ADE4-F022-EC7D-B23431BF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First, I took the percentages of people under 25 and added those together, then I found what percentage of the those who drove alone, carpooled, and used public transportation were under 25. Then I created the pie chart in excel.</a:t>
            </a:r>
          </a:p>
        </p:txBody>
      </p:sp>
    </p:spTree>
    <p:extLst>
      <p:ext uri="{BB962C8B-B14F-4D97-AF65-F5344CB8AC3E}">
        <p14:creationId xmlns:p14="http://schemas.microsoft.com/office/powerpoint/2010/main" val="149854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53EE-9827-972A-119D-CC762A3A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Question/Chart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8A7B-3D2C-827A-667B-5875A84FE7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percentage of the population carpools vs drives alone?</a:t>
            </a:r>
          </a:p>
        </p:txBody>
      </p:sp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D0AE4383-C01B-B7FF-0FB1-19EEE0133E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73075" y="1993036"/>
            <a:ext cx="6611624" cy="3979986"/>
          </a:xfrm>
        </p:spPr>
      </p:pic>
    </p:spTree>
    <p:extLst>
      <p:ext uri="{BB962C8B-B14F-4D97-AF65-F5344CB8AC3E}">
        <p14:creationId xmlns:p14="http://schemas.microsoft.com/office/powerpoint/2010/main" val="1282090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F1A6-1372-4B17-9B7D-C2ACBDB5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9E80C-8FE0-9296-C89A-D31EACA0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took the totals for those who drove alone and those who carpooled to work and created the chart in excel.</a:t>
            </a:r>
          </a:p>
        </p:txBody>
      </p:sp>
    </p:spTree>
    <p:extLst>
      <p:ext uri="{BB962C8B-B14F-4D97-AF65-F5344CB8AC3E}">
        <p14:creationId xmlns:p14="http://schemas.microsoft.com/office/powerpoint/2010/main" val="305428411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242941"/>
      </a:dk2>
      <a:lt2>
        <a:srgbClr val="E2E8E2"/>
      </a:lt2>
      <a:accent1>
        <a:srgbClr val="C34DBE"/>
      </a:accent1>
      <a:accent2>
        <a:srgbClr val="853BB1"/>
      </a:accent2>
      <a:accent3>
        <a:srgbClr val="664DC3"/>
      </a:accent3>
      <a:accent4>
        <a:srgbClr val="3B53B1"/>
      </a:accent4>
      <a:accent5>
        <a:srgbClr val="4D96C3"/>
      </a:accent5>
      <a:accent6>
        <a:srgbClr val="3BB1AD"/>
      </a:accent6>
      <a:hlink>
        <a:srgbClr val="3F79BF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CosineVTI</vt:lpstr>
      <vt:lpstr>Data Analysis Project</vt:lpstr>
      <vt:lpstr>Chosen Data Set</vt:lpstr>
      <vt:lpstr>Chosen Data Set Cont.</vt:lpstr>
      <vt:lpstr>Question/Chart 1</vt:lpstr>
      <vt:lpstr>Process 1</vt:lpstr>
      <vt:lpstr>Question/Chart 2</vt:lpstr>
      <vt:lpstr>Process 2</vt:lpstr>
      <vt:lpstr>Question/Chart 3</vt:lpstr>
      <vt:lpstr>Process 3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212</cp:revision>
  <dcterms:created xsi:type="dcterms:W3CDTF">2022-12-07T22:04:40Z</dcterms:created>
  <dcterms:modified xsi:type="dcterms:W3CDTF">2022-12-09T15:28:57Z</dcterms:modified>
</cp:coreProperties>
</file>