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11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84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90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48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38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37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90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8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90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9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3FCC2-D6D0-483D-A743-5B9D352A3406}" type="datetimeFigureOut">
              <a:rPr lang="pt-BR" smtClean="0"/>
              <a:t>10/06/2024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B1406-D540-49C5-9F0B-1ABCD1591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5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113801A-C5DF-2AA7-0E99-8B479C1E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18" y="1985963"/>
            <a:ext cx="8953594" cy="768692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70CB08-8B8D-1BC8-EA6D-66BA12B9B3A4}"/>
              </a:ext>
            </a:extLst>
          </p:cNvPr>
          <p:cNvSpPr txBox="1"/>
          <p:nvPr/>
        </p:nvSpPr>
        <p:spPr>
          <a:xfrm>
            <a:off x="900109" y="1361362"/>
            <a:ext cx="11644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&gt;&gt; Instrução: ● Criar em formato grade, os nomes das tabelas do nosso projeto final. (Podem criá-lo em uma planilha de cálculo e depois exportar seu formato para o PDF).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20F8B4-F3CE-BB7D-3593-5520493BB197}"/>
              </a:ext>
            </a:extLst>
          </p:cNvPr>
          <p:cNvSpPr txBox="1"/>
          <p:nvPr/>
        </p:nvSpPr>
        <p:spPr>
          <a:xfrm>
            <a:off x="4468718" y="10016221"/>
            <a:ext cx="971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Aluno: Thiago Gomes de Almeida</a:t>
            </a:r>
          </a:p>
          <a:p>
            <a:pPr algn="r"/>
            <a:r>
              <a:rPr lang="pt-BR" dirty="0"/>
              <a:t>Turma: SQL CODER 58900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388CA9-A565-368B-711D-ABF3066B5E4E}"/>
              </a:ext>
            </a:extLst>
          </p:cNvPr>
          <p:cNvSpPr txBox="1"/>
          <p:nvPr/>
        </p:nvSpPr>
        <p:spPr>
          <a:xfrm>
            <a:off x="900110" y="473079"/>
            <a:ext cx="1164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DESCRIÇÃO DE TABELAS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56722E7-B965-14DB-8AF1-4ED30E28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31" y="4818100"/>
            <a:ext cx="762106" cy="65731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BAC850E-0F39-DCB0-2BF4-466F6040E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10" y="5686776"/>
            <a:ext cx="762106" cy="70494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6F6A188-5AE6-107C-7A6A-9539AD94D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82" y="6599698"/>
            <a:ext cx="743054" cy="7621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9F1DC5F-FBEF-3867-7A0B-B07EDDB2D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731" y="7569778"/>
            <a:ext cx="749905" cy="65731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7E14791-3198-69B2-F611-6DDFA62869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730" y="8435069"/>
            <a:ext cx="749905" cy="657316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2E251C-A084-BBF4-D65F-FBEC0A7D9492}"/>
              </a:ext>
            </a:extLst>
          </p:cNvPr>
          <p:cNvSpPr txBox="1"/>
          <p:nvPr/>
        </p:nvSpPr>
        <p:spPr>
          <a:xfrm>
            <a:off x="1439714" y="7682992"/>
            <a:ext cx="5854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Int.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438116A-13E2-48D9-E7C4-4672AC76CF26}"/>
              </a:ext>
            </a:extLst>
          </p:cNvPr>
          <p:cNvSpPr txBox="1"/>
          <p:nvPr/>
        </p:nvSpPr>
        <p:spPr>
          <a:xfrm>
            <a:off x="1439714" y="6765307"/>
            <a:ext cx="1371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Date time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DDE0B10-27BF-CA7A-7315-39EC1935C2B5}"/>
              </a:ext>
            </a:extLst>
          </p:cNvPr>
          <p:cNvSpPr txBox="1"/>
          <p:nvPr/>
        </p:nvSpPr>
        <p:spPr>
          <a:xfrm>
            <a:off x="1445575" y="5854621"/>
            <a:ext cx="18163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Foreigner Key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5E7E499-6B2A-941A-985D-D33F6CD71E67}"/>
              </a:ext>
            </a:extLst>
          </p:cNvPr>
          <p:cNvSpPr txBox="1"/>
          <p:nvPr/>
        </p:nvSpPr>
        <p:spPr>
          <a:xfrm>
            <a:off x="1439714" y="4923462"/>
            <a:ext cx="16153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Primary Key</a:t>
            </a:r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D1A06DEA-C6EC-564C-0828-2B67546509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31" y="3944528"/>
            <a:ext cx="2175806" cy="676753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6FCAC54C-CF10-5694-ABEB-D19F851226F3}"/>
              </a:ext>
            </a:extLst>
          </p:cNvPr>
          <p:cNvSpPr txBox="1"/>
          <p:nvPr/>
        </p:nvSpPr>
        <p:spPr>
          <a:xfrm>
            <a:off x="1450336" y="8674648"/>
            <a:ext cx="1124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Varchar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06FAC07-9CD5-E489-8482-5BF57C5163FF}"/>
              </a:ext>
            </a:extLst>
          </p:cNvPr>
          <p:cNvSpPr txBox="1"/>
          <p:nvPr/>
        </p:nvSpPr>
        <p:spPr>
          <a:xfrm>
            <a:off x="2728817" y="4067460"/>
            <a:ext cx="9809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Tabela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137E4C31-E711-DF9E-1727-C3166BA49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887" y="2893933"/>
            <a:ext cx="1478900" cy="84215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9B587E2E-2101-CE6C-89D8-DE4B1B8C1839}"/>
              </a:ext>
            </a:extLst>
          </p:cNvPr>
          <p:cNvSpPr txBox="1"/>
          <p:nvPr/>
        </p:nvSpPr>
        <p:spPr>
          <a:xfrm>
            <a:off x="2159320" y="3058298"/>
            <a:ext cx="14327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/>
              <a:t>Data Base</a:t>
            </a:r>
          </a:p>
        </p:txBody>
      </p:sp>
    </p:spTree>
    <p:extLst>
      <p:ext uri="{BB962C8B-B14F-4D97-AF65-F5344CB8AC3E}">
        <p14:creationId xmlns:p14="http://schemas.microsoft.com/office/powerpoint/2010/main" val="1840495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61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Gomes de Almeida</dc:creator>
  <cp:lastModifiedBy>Thiago Gomes de Almeida</cp:lastModifiedBy>
  <cp:revision>1</cp:revision>
  <dcterms:created xsi:type="dcterms:W3CDTF">2024-06-10T21:28:34Z</dcterms:created>
  <dcterms:modified xsi:type="dcterms:W3CDTF">2024-06-10T21:48:24Z</dcterms:modified>
</cp:coreProperties>
</file>