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3FC20-8113-5C49-2037-EBE9623D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74A350-7C9B-5E0F-97AD-62A65A1C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BECB8-6852-4100-DBB9-21D4A567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F0D01-B559-D9B7-9E61-2FF1D85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95D69-51EA-C75F-02FF-0318B908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FCA44-DB48-2B84-4248-DE45F50E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90D82-0404-2333-E94D-444D5A23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3CCC6-BE13-F964-C6D3-5950758A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8622-90AB-AB1C-C127-46CC68A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B07F1-1848-2387-B35D-9C59130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61479-B35F-4636-151F-4DB28E5C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4EAEDD-6234-DD30-F8E1-D48683D3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E6013-DCC9-804C-2BE7-D973949A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4D2F8-2A82-7B66-EE85-9FEAC605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43256-1871-8769-6639-6A4A0CF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53CC3-8F90-037E-6588-D5BBA178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7E01D-E8BD-D067-87B4-537B4CBE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C99BE-A61A-1365-2E90-477BDEE9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8380B-B025-4A9A-C247-2783E15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486E5-E319-8DE0-B6E7-72D499C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56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C5A9-D18A-4089-930D-347FE6B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E2A3B-268E-4068-3CBD-AD923F3E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BD295-CD98-26D4-4C07-89946C9E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4BF22-3CD5-9C62-DEA5-75D96C7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2ABF-FC7F-FF63-1351-B4FB4E69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D328-9BBA-CEBF-24E8-B620DC5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A7A95-AC8A-1917-10D8-028739DD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A82BD8-6900-D016-3A05-08751195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B9A33C-1D3A-583C-6B49-8662FBB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B39CC-3673-3448-D0DE-AF86FDE5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EC6DD-02AD-A002-DB2D-1F11BD1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E7BB-4BDE-66A1-69B3-3DCE7A34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EE331-DE18-48B5-3F90-F2F2C3A8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F926F0-AD7C-60A2-B87E-126AEEFA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60ED2-437C-C092-1996-9A9CE31E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8C4250-CBCF-A667-A3C1-62E702A0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656D1C-DD0F-917B-9CFD-179794E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DCCB8F-E766-3C5A-7537-32A6D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8076B6-ED53-3236-8A5D-F096F70C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AD15-BCC6-3258-E2CF-FA169FCA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AA51B-20B9-91D1-26AA-EECA8B2E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179EB-7E87-25BD-FC2C-11143BC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A6AD26-9EA3-A675-A266-F4224DA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9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C097B2-47F8-CC09-9DEA-C3399792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44540-275D-94DC-E817-BC2BD1F1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E9BDA-6319-E0C8-7D24-E76B58D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2E6-5F8A-D49D-A961-12DEC4F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8802-318B-7768-58B4-B5C8E66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53484-9B35-F1BC-749C-3EF7703B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82117-7A67-3A7D-F104-AF47BB3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12C121-8FC5-7174-FB32-E557153E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6DEF52-CFF5-5120-2592-B333DFE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F810-B3A3-9246-0B36-77868F50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873BB5-575E-51C1-7541-1FFD34274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30E64F-6126-3F04-3D76-1E5DB5A2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E7ECB7-EF1A-60A4-8409-03B03A70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9C9F16-61A3-C836-1FE9-A926FAC4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930264-B215-259E-0351-D8A2215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44CC3-08BE-5AA7-A236-C5626443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3862-E7D6-EBD5-3118-DE4C793E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50666-90E1-0815-6966-CF18A4439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353BE-63E1-4414-806E-EDEC87293C9F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1EBAC-1C5A-A6FA-5328-AEE6DB2D8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958C0-CF4D-4BB1-734A-4D000607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F72AC-394B-6D0F-D98F-9662CC30FA72}"/>
              </a:ext>
            </a:extLst>
          </p:cNvPr>
          <p:cNvSpPr txBox="1"/>
          <p:nvPr/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banco de dados consiste em demonstrar a compra de livros por clientes de uma livraria com informações sobre os autores</a:t>
            </a:r>
            <a:r>
              <a:rPr lang="en-US" sz="2400" dirty="0"/>
              <a:t> e editoras.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C2C70E-6F4F-E121-FC6B-D1F069A1680C}"/>
              </a:ext>
            </a:extLst>
          </p:cNvPr>
          <p:cNvSpPr txBox="1"/>
          <p:nvPr/>
        </p:nvSpPr>
        <p:spPr>
          <a:xfrm>
            <a:off x="1524000" y="2066544"/>
            <a:ext cx="3457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200" dirty="0"/>
              <a:t>BANCO DE DADOS: livraria</a:t>
            </a:r>
          </a:p>
        </p:txBody>
      </p:sp>
    </p:spTree>
    <p:extLst>
      <p:ext uri="{BB962C8B-B14F-4D97-AF65-F5344CB8AC3E}">
        <p14:creationId xmlns:p14="http://schemas.microsoft.com/office/powerpoint/2010/main" val="23683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79F96D-FA78-748D-4F3C-4D0AD8EE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578923"/>
            <a:ext cx="887853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B5A4FD-077E-B232-47FB-CBC04203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999786"/>
            <a:ext cx="866896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2535A6-CFB8-BE2D-D001-2C0079E2ADAF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Turma: SQL 38900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Alunos: Guilherme Salgado, Thiago Almeida e João Lima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6B9EC8-EECE-68AA-FA88-6B581FD6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7" y="858525"/>
            <a:ext cx="7472266" cy="52119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0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Gomes de Almeida</dc:creator>
  <cp:lastModifiedBy>Thiago Gomes de Almeida</cp:lastModifiedBy>
  <cp:revision>1</cp:revision>
  <cp:lastPrinted>2024-06-21T00:37:37Z</cp:lastPrinted>
  <dcterms:created xsi:type="dcterms:W3CDTF">2024-06-21T00:29:16Z</dcterms:created>
  <dcterms:modified xsi:type="dcterms:W3CDTF">2024-06-21T00:38:07Z</dcterms:modified>
</cp:coreProperties>
</file>