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14400213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949"/>
    <a:srgbClr val="34E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571308"/>
            <a:ext cx="12240181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042853"/>
            <a:ext cx="1080016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BF13-6974-402F-8FE5-11F2556C8A5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6A70-619C-42CA-A1A1-C298EA064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87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BF13-6974-402F-8FE5-11F2556C8A5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6A70-619C-42CA-A1A1-C298EA064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59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11175"/>
            <a:ext cx="3105046" cy="81365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11175"/>
            <a:ext cx="9135135" cy="813657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BF13-6974-402F-8FE5-11F2556C8A5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6A70-619C-42CA-A1A1-C298EA064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14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BF13-6974-402F-8FE5-11F2556C8A5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6A70-619C-42CA-A1A1-C298EA064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55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393635"/>
            <a:ext cx="12420184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6425250"/>
            <a:ext cx="12420184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BF13-6974-402F-8FE5-11F2556C8A5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6A70-619C-42CA-A1A1-C298EA064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34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555875"/>
            <a:ext cx="6120091" cy="60918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555875"/>
            <a:ext cx="6120091" cy="60918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BF13-6974-402F-8FE5-11F2556C8A5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6A70-619C-42CA-A1A1-C298EA064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53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11177"/>
            <a:ext cx="12420184" cy="18557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353628"/>
            <a:ext cx="6091964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507105"/>
            <a:ext cx="6091964" cy="515842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353628"/>
            <a:ext cx="612196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507105"/>
            <a:ext cx="6121966" cy="515842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BF13-6974-402F-8FE5-11F2556C8A5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6A70-619C-42CA-A1A1-C298EA064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5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BF13-6974-402F-8FE5-11F2556C8A5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6A70-619C-42CA-A1A1-C298EA064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79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BF13-6974-402F-8FE5-11F2556C8A5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6A70-619C-42CA-A1A1-C298EA064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72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0080"/>
            <a:ext cx="4644444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382397"/>
            <a:ext cx="7290108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2880360"/>
            <a:ext cx="4644444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BF13-6974-402F-8FE5-11F2556C8A5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6A70-619C-42CA-A1A1-C298EA064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45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0080"/>
            <a:ext cx="4644444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382397"/>
            <a:ext cx="7290108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2880360"/>
            <a:ext cx="4644444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BF13-6974-402F-8FE5-11F2556C8A5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6A70-619C-42CA-A1A1-C298EA064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52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11177"/>
            <a:ext cx="12420184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555875"/>
            <a:ext cx="12420184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898892"/>
            <a:ext cx="3240048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9BF13-6974-402F-8FE5-11F2556C8A5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898892"/>
            <a:ext cx="4860072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898892"/>
            <a:ext cx="3240048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086A70-619C-42CA-A1A1-C298EA064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37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osango 6">
            <a:extLst>
              <a:ext uri="{FF2B5EF4-FFF2-40B4-BE49-F238E27FC236}">
                <a16:creationId xmlns:a16="http://schemas.microsoft.com/office/drawing/2014/main" id="{0E8D54F7-A9F2-ADF5-803F-1EA4C21A4E2E}"/>
              </a:ext>
            </a:extLst>
          </p:cNvPr>
          <p:cNvSpPr/>
          <p:nvPr/>
        </p:nvSpPr>
        <p:spPr>
          <a:xfrm>
            <a:off x="7740717" y="5396947"/>
            <a:ext cx="1542190" cy="506523"/>
          </a:xfrm>
          <a:prstGeom prst="diamond">
            <a:avLst/>
          </a:prstGeom>
          <a:solidFill>
            <a:srgbClr val="E5E9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ESCRITO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E382AEE0-4F8A-4C9A-0CC8-377FFECA71F7}"/>
              </a:ext>
            </a:extLst>
          </p:cNvPr>
          <p:cNvGrpSpPr/>
          <p:nvPr/>
        </p:nvGrpSpPr>
        <p:grpSpPr>
          <a:xfrm>
            <a:off x="10283497" y="5424379"/>
            <a:ext cx="1304200" cy="506523"/>
            <a:chOff x="3814618" y="1708727"/>
            <a:chExt cx="1644073" cy="480291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92166824-64A4-BC2A-DD73-3DE7DC83CDE2}"/>
                </a:ext>
              </a:extLst>
            </p:cNvPr>
            <p:cNvSpPr/>
            <p:nvPr/>
          </p:nvSpPr>
          <p:spPr>
            <a:xfrm>
              <a:off x="3814618" y="1708727"/>
              <a:ext cx="1644073" cy="480291"/>
            </a:xfrm>
            <a:prstGeom prst="rect">
              <a:avLst/>
            </a:prstGeom>
            <a:solidFill>
              <a:srgbClr val="34E0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EF0FBB4C-7234-6FEB-1837-275C7C21D1A7}"/>
                </a:ext>
              </a:extLst>
            </p:cNvPr>
            <p:cNvSpPr txBox="1"/>
            <p:nvPr/>
          </p:nvSpPr>
          <p:spPr>
            <a:xfrm>
              <a:off x="4265034" y="1832867"/>
              <a:ext cx="729893" cy="233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AUTOR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B147C43D-0C58-F808-CB00-3F14DCD56AB2}"/>
              </a:ext>
            </a:extLst>
          </p:cNvPr>
          <p:cNvSpPr txBox="1"/>
          <p:nvPr/>
        </p:nvSpPr>
        <p:spPr>
          <a:xfrm>
            <a:off x="7367110" y="516526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(N)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0FBC1B8-017F-3FC5-9705-BE0D21449B97}"/>
              </a:ext>
            </a:extLst>
          </p:cNvPr>
          <p:cNvSpPr txBox="1"/>
          <p:nvPr/>
        </p:nvSpPr>
        <p:spPr>
          <a:xfrm>
            <a:off x="9502924" y="516526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(N)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30B63692-AC1D-D184-E1F5-3F6CB690E748}"/>
              </a:ext>
            </a:extLst>
          </p:cNvPr>
          <p:cNvSpPr/>
          <p:nvPr/>
        </p:nvSpPr>
        <p:spPr>
          <a:xfrm>
            <a:off x="5460716" y="6884838"/>
            <a:ext cx="1542190" cy="506523"/>
          </a:xfrm>
          <a:prstGeom prst="diamond">
            <a:avLst/>
          </a:prstGeom>
          <a:solidFill>
            <a:srgbClr val="E5E9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PUBLICA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C5134EF-0359-5CB5-515E-53AAFDE45EE9}"/>
              </a:ext>
            </a:extLst>
          </p:cNvPr>
          <p:cNvSpPr txBox="1"/>
          <p:nvPr/>
        </p:nvSpPr>
        <p:spPr>
          <a:xfrm>
            <a:off x="5017966" y="663140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EB7A093-E066-A1DC-680B-1258AC50C100}"/>
              </a:ext>
            </a:extLst>
          </p:cNvPr>
          <p:cNvSpPr txBox="1"/>
          <p:nvPr/>
        </p:nvSpPr>
        <p:spPr>
          <a:xfrm>
            <a:off x="5684545" y="62620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(N)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7DDAA98-7EA2-0E29-3B03-0CAFD6FD3905}"/>
              </a:ext>
            </a:extLst>
          </p:cNvPr>
          <p:cNvGrpSpPr/>
          <p:nvPr/>
        </p:nvGrpSpPr>
        <p:grpSpPr>
          <a:xfrm>
            <a:off x="5579711" y="5396947"/>
            <a:ext cx="1304200" cy="506523"/>
            <a:chOff x="3814618" y="1708727"/>
            <a:chExt cx="1644073" cy="480291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1AA9A5AC-8D35-EEC6-D372-BEF06F5A1C16}"/>
                </a:ext>
              </a:extLst>
            </p:cNvPr>
            <p:cNvSpPr/>
            <p:nvPr/>
          </p:nvSpPr>
          <p:spPr>
            <a:xfrm>
              <a:off x="3814618" y="1708727"/>
              <a:ext cx="1644073" cy="480291"/>
            </a:xfrm>
            <a:prstGeom prst="rect">
              <a:avLst/>
            </a:prstGeom>
            <a:solidFill>
              <a:srgbClr val="34E0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587FDBED-5572-2AD4-55D0-DE7BBD80055A}"/>
                </a:ext>
              </a:extLst>
            </p:cNvPr>
            <p:cNvSpPr txBox="1"/>
            <p:nvPr/>
          </p:nvSpPr>
          <p:spPr>
            <a:xfrm>
              <a:off x="4303029" y="1832137"/>
              <a:ext cx="667250" cy="233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LIVRO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AF3CE51-B36A-811E-0E36-06FAFEA5E4C9}"/>
              </a:ext>
            </a:extLst>
          </p:cNvPr>
          <p:cNvGrpSpPr/>
          <p:nvPr/>
        </p:nvGrpSpPr>
        <p:grpSpPr>
          <a:xfrm>
            <a:off x="3692451" y="7783174"/>
            <a:ext cx="1304200" cy="506523"/>
            <a:chOff x="3814618" y="1708727"/>
            <a:chExt cx="1644073" cy="48029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91EDC659-2C16-E1FA-97E2-E74850010376}"/>
                </a:ext>
              </a:extLst>
            </p:cNvPr>
            <p:cNvSpPr/>
            <p:nvPr/>
          </p:nvSpPr>
          <p:spPr>
            <a:xfrm>
              <a:off x="3814618" y="1708727"/>
              <a:ext cx="1644073" cy="480291"/>
            </a:xfrm>
            <a:prstGeom prst="rect">
              <a:avLst/>
            </a:prstGeom>
            <a:solidFill>
              <a:srgbClr val="34E0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A793025-989E-1885-8CCD-CA4C27DC6961}"/>
                </a:ext>
              </a:extLst>
            </p:cNvPr>
            <p:cNvSpPr txBox="1"/>
            <p:nvPr/>
          </p:nvSpPr>
          <p:spPr>
            <a:xfrm>
              <a:off x="4205023" y="1832137"/>
              <a:ext cx="863262" cy="233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EDITORA</a:t>
              </a:r>
            </a:p>
          </p:txBody>
        </p:sp>
      </p:grpSp>
      <p:sp>
        <p:nvSpPr>
          <p:cNvPr id="30" name="Elipse 29">
            <a:extLst>
              <a:ext uri="{FF2B5EF4-FFF2-40B4-BE49-F238E27FC236}">
                <a16:creationId xmlns:a16="http://schemas.microsoft.com/office/drawing/2014/main" id="{D5A7E384-3F1A-8EE0-435B-92A058C4A110}"/>
              </a:ext>
            </a:extLst>
          </p:cNvPr>
          <p:cNvSpPr/>
          <p:nvPr/>
        </p:nvSpPr>
        <p:spPr>
          <a:xfrm>
            <a:off x="1279665" y="6829756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rgbClr val="00B050"/>
                </a:solidFill>
              </a:rPr>
              <a:t>EDITORA_ID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7A052F3-AA5B-113A-9A77-59B2CAD237A3}"/>
              </a:ext>
            </a:extLst>
          </p:cNvPr>
          <p:cNvSpPr/>
          <p:nvPr/>
        </p:nvSpPr>
        <p:spPr>
          <a:xfrm>
            <a:off x="1296249" y="8182164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NOME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88DBA632-7807-5BB5-A384-49BCF26ED6E5}"/>
              </a:ext>
            </a:extLst>
          </p:cNvPr>
          <p:cNvSpPr/>
          <p:nvPr/>
        </p:nvSpPr>
        <p:spPr>
          <a:xfrm>
            <a:off x="1296249" y="7505475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ENDEREÇO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F01ADC80-8873-7811-55A3-93FB868B08FA}"/>
              </a:ext>
            </a:extLst>
          </p:cNvPr>
          <p:cNvSpPr/>
          <p:nvPr/>
        </p:nvSpPr>
        <p:spPr>
          <a:xfrm>
            <a:off x="1296249" y="8850304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CNPJ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FA7F3425-71EC-392B-06D8-D2FD7493A828}"/>
              </a:ext>
            </a:extLst>
          </p:cNvPr>
          <p:cNvCxnSpPr>
            <a:cxnSpLocks/>
            <a:stCxn id="30" idx="6"/>
            <a:endCxn id="20" idx="1"/>
          </p:cNvCxnSpPr>
          <p:nvPr/>
        </p:nvCxnSpPr>
        <p:spPr>
          <a:xfrm>
            <a:off x="2597047" y="7083018"/>
            <a:ext cx="1095404" cy="95341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4477192-C500-634B-2969-290B5027BD59}"/>
              </a:ext>
            </a:extLst>
          </p:cNvPr>
          <p:cNvCxnSpPr>
            <a:cxnSpLocks/>
            <a:stCxn id="31" idx="6"/>
            <a:endCxn id="20" idx="1"/>
          </p:cNvCxnSpPr>
          <p:nvPr/>
        </p:nvCxnSpPr>
        <p:spPr>
          <a:xfrm flipV="1">
            <a:off x="2613631" y="8036436"/>
            <a:ext cx="1078820" cy="39899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076098AC-FF8A-5405-C833-89505E5E138E}"/>
              </a:ext>
            </a:extLst>
          </p:cNvPr>
          <p:cNvCxnSpPr>
            <a:cxnSpLocks/>
            <a:stCxn id="32" idx="6"/>
            <a:endCxn id="20" idx="1"/>
          </p:cNvCxnSpPr>
          <p:nvPr/>
        </p:nvCxnSpPr>
        <p:spPr>
          <a:xfrm>
            <a:off x="2613631" y="7758737"/>
            <a:ext cx="1078820" cy="27769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EFD7E7EE-24BA-E794-CE05-3FBC7B956306}"/>
              </a:ext>
            </a:extLst>
          </p:cNvPr>
          <p:cNvCxnSpPr>
            <a:cxnSpLocks/>
            <a:stCxn id="33" idx="6"/>
            <a:endCxn id="20" idx="1"/>
          </p:cNvCxnSpPr>
          <p:nvPr/>
        </p:nvCxnSpPr>
        <p:spPr>
          <a:xfrm flipV="1">
            <a:off x="2613631" y="8036436"/>
            <a:ext cx="1078820" cy="106713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1A6DB6B-678A-4E98-A661-F99154DB7F27}"/>
              </a:ext>
            </a:extLst>
          </p:cNvPr>
          <p:cNvCxnSpPr>
            <a:cxnSpLocks/>
            <a:stCxn id="20" idx="3"/>
            <a:endCxn id="13" idx="2"/>
          </p:cNvCxnSpPr>
          <p:nvPr/>
        </p:nvCxnSpPr>
        <p:spPr>
          <a:xfrm flipV="1">
            <a:off x="4996651" y="7391361"/>
            <a:ext cx="1235160" cy="64507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2949B86-91BF-FD1E-4620-CAF6A4C3A165}"/>
              </a:ext>
            </a:extLst>
          </p:cNvPr>
          <p:cNvCxnSpPr>
            <a:stCxn id="17" idx="2"/>
            <a:endCxn id="13" idx="0"/>
          </p:cNvCxnSpPr>
          <p:nvPr/>
        </p:nvCxnSpPr>
        <p:spPr>
          <a:xfrm>
            <a:off x="6231811" y="5903468"/>
            <a:ext cx="0" cy="98136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F0111ED1-B070-B0BB-3567-58F6C5028887}"/>
              </a:ext>
            </a:extLst>
          </p:cNvPr>
          <p:cNvSpPr/>
          <p:nvPr/>
        </p:nvSpPr>
        <p:spPr>
          <a:xfrm>
            <a:off x="6881429" y="2084979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NOME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7F010A15-93E3-23FA-6C0F-5A4910CF4C30}"/>
              </a:ext>
            </a:extLst>
          </p:cNvPr>
          <p:cNvSpPr/>
          <p:nvPr/>
        </p:nvSpPr>
        <p:spPr>
          <a:xfrm>
            <a:off x="6885772" y="2707112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rgbClr val="00B050"/>
                </a:solidFill>
              </a:rPr>
              <a:t>ISBN_ID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88EA7F5B-0B57-94CE-77B4-9223721372F0}"/>
              </a:ext>
            </a:extLst>
          </p:cNvPr>
          <p:cNvSpPr/>
          <p:nvPr/>
        </p:nvSpPr>
        <p:spPr>
          <a:xfrm>
            <a:off x="11656228" y="4610590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rgbClr val="00B050"/>
                </a:solidFill>
              </a:rPr>
              <a:t>AUTOR_ID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8C57EAD8-87D3-5B9A-B5E7-8155E1871079}"/>
              </a:ext>
            </a:extLst>
          </p:cNvPr>
          <p:cNvSpPr/>
          <p:nvPr/>
        </p:nvSpPr>
        <p:spPr>
          <a:xfrm>
            <a:off x="6881429" y="1452745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rgbClr val="FF0000"/>
                </a:solidFill>
              </a:rPr>
              <a:t>AUTOR_ID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FB51D84-A3A1-5D3F-C69D-263883397E82}"/>
              </a:ext>
            </a:extLst>
          </p:cNvPr>
          <p:cNvSpPr/>
          <p:nvPr/>
        </p:nvSpPr>
        <p:spPr>
          <a:xfrm>
            <a:off x="6879181" y="3961479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rgbClr val="FF0000"/>
                </a:solidFill>
              </a:rPr>
              <a:t>EDITORA_ID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CCBC049A-0752-444C-DBB8-51DA8030F172}"/>
              </a:ext>
            </a:extLst>
          </p:cNvPr>
          <p:cNvCxnSpPr>
            <a:cxnSpLocks/>
            <a:stCxn id="48" idx="2"/>
            <a:endCxn id="17" idx="0"/>
          </p:cNvCxnSpPr>
          <p:nvPr/>
        </p:nvCxnSpPr>
        <p:spPr>
          <a:xfrm flipH="1">
            <a:off x="6231811" y="2960374"/>
            <a:ext cx="653961" cy="243657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920CACF3-13F2-279E-9CE6-6448E4EF4E5E}"/>
              </a:ext>
            </a:extLst>
          </p:cNvPr>
          <p:cNvCxnSpPr>
            <a:cxnSpLocks/>
            <a:stCxn id="49" idx="2"/>
            <a:endCxn id="28" idx="0"/>
          </p:cNvCxnSpPr>
          <p:nvPr/>
        </p:nvCxnSpPr>
        <p:spPr>
          <a:xfrm flipH="1">
            <a:off x="10935597" y="4863852"/>
            <a:ext cx="720631" cy="5605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BFC0894E-37EF-3C50-86D5-5D2E3105685E}"/>
              </a:ext>
            </a:extLst>
          </p:cNvPr>
          <p:cNvCxnSpPr>
            <a:cxnSpLocks/>
            <a:stCxn id="47" idx="2"/>
            <a:endCxn id="17" idx="0"/>
          </p:cNvCxnSpPr>
          <p:nvPr/>
        </p:nvCxnSpPr>
        <p:spPr>
          <a:xfrm flipH="1">
            <a:off x="6231811" y="2338241"/>
            <a:ext cx="649618" cy="30587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2CAC45ED-223E-47E3-6337-F654BBF0B839}"/>
              </a:ext>
            </a:extLst>
          </p:cNvPr>
          <p:cNvCxnSpPr>
            <a:cxnSpLocks/>
            <a:stCxn id="50" idx="2"/>
            <a:endCxn id="17" idx="0"/>
          </p:cNvCxnSpPr>
          <p:nvPr/>
        </p:nvCxnSpPr>
        <p:spPr>
          <a:xfrm flipH="1">
            <a:off x="6231811" y="1706007"/>
            <a:ext cx="649618" cy="369094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774AD54C-E133-2FF4-BC46-DE92D26C2421}"/>
              </a:ext>
            </a:extLst>
          </p:cNvPr>
          <p:cNvCxnSpPr>
            <a:cxnSpLocks/>
            <a:stCxn id="17" idx="0"/>
            <a:endCxn id="51" idx="2"/>
          </p:cNvCxnSpPr>
          <p:nvPr/>
        </p:nvCxnSpPr>
        <p:spPr>
          <a:xfrm flipV="1">
            <a:off x="6231811" y="4214741"/>
            <a:ext cx="647370" cy="11822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6632ADEF-267E-4F16-687C-39224D3B746A}"/>
              </a:ext>
            </a:extLst>
          </p:cNvPr>
          <p:cNvCxnSpPr>
            <a:cxnSpLocks/>
            <a:stCxn id="7" idx="1"/>
            <a:endCxn id="17" idx="3"/>
          </p:cNvCxnSpPr>
          <p:nvPr/>
        </p:nvCxnSpPr>
        <p:spPr>
          <a:xfrm flipH="1">
            <a:off x="6883911" y="5650207"/>
            <a:ext cx="85680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76B0C44F-3299-B3B0-226C-6CAF804E7EC5}"/>
              </a:ext>
            </a:extLst>
          </p:cNvPr>
          <p:cNvCxnSpPr>
            <a:cxnSpLocks/>
            <a:stCxn id="28" idx="1"/>
            <a:endCxn id="7" idx="3"/>
          </p:cNvCxnSpPr>
          <p:nvPr/>
        </p:nvCxnSpPr>
        <p:spPr>
          <a:xfrm flipH="1" flipV="1">
            <a:off x="9282907" y="5650207"/>
            <a:ext cx="1000590" cy="2743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4" name="Elipse 83">
            <a:extLst>
              <a:ext uri="{FF2B5EF4-FFF2-40B4-BE49-F238E27FC236}">
                <a16:creationId xmlns:a16="http://schemas.microsoft.com/office/drawing/2014/main" id="{A4D1D1E8-CFCF-0164-6930-4640EC0250E5}"/>
              </a:ext>
            </a:extLst>
          </p:cNvPr>
          <p:cNvSpPr/>
          <p:nvPr/>
        </p:nvSpPr>
        <p:spPr>
          <a:xfrm>
            <a:off x="6876169" y="3330306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GENERO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05F58580-5FD0-06A9-C394-8165A7D98263}"/>
              </a:ext>
            </a:extLst>
          </p:cNvPr>
          <p:cNvSpPr/>
          <p:nvPr/>
        </p:nvSpPr>
        <p:spPr>
          <a:xfrm>
            <a:off x="11656228" y="3975161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rgbClr val="FF0000"/>
                </a:solidFill>
              </a:rPr>
              <a:t>EDITORA_ID</a:t>
            </a: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B4677CEB-5B19-3441-1BD8-B811C6462586}"/>
              </a:ext>
            </a:extLst>
          </p:cNvPr>
          <p:cNvSpPr/>
          <p:nvPr/>
        </p:nvSpPr>
        <p:spPr>
          <a:xfrm>
            <a:off x="11656228" y="3339732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NOME</a:t>
            </a: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AAA707D9-1D22-DF36-371D-EB23BE6D54B2}"/>
              </a:ext>
            </a:extLst>
          </p:cNvPr>
          <p:cNvSpPr/>
          <p:nvPr/>
        </p:nvSpPr>
        <p:spPr>
          <a:xfrm>
            <a:off x="11656228" y="2699383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ENDEREÇO</a:t>
            </a:r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69D52C1C-0E36-54CE-125A-974E5D0706FE}"/>
              </a:ext>
            </a:extLst>
          </p:cNvPr>
          <p:cNvCxnSpPr>
            <a:cxnSpLocks/>
            <a:stCxn id="88" idx="2"/>
            <a:endCxn id="28" idx="0"/>
          </p:cNvCxnSpPr>
          <p:nvPr/>
        </p:nvCxnSpPr>
        <p:spPr>
          <a:xfrm flipH="1">
            <a:off x="10935597" y="4228423"/>
            <a:ext cx="720631" cy="119595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55FE2FD1-5477-C2F0-761F-CD6A57898755}"/>
              </a:ext>
            </a:extLst>
          </p:cNvPr>
          <p:cNvCxnSpPr>
            <a:cxnSpLocks/>
            <a:stCxn id="89" idx="2"/>
            <a:endCxn id="28" idx="0"/>
          </p:cNvCxnSpPr>
          <p:nvPr/>
        </p:nvCxnSpPr>
        <p:spPr>
          <a:xfrm flipH="1">
            <a:off x="10935597" y="3592994"/>
            <a:ext cx="720631" cy="183138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4437EF69-05C3-E7C1-2D93-7A78D60DAACC}"/>
              </a:ext>
            </a:extLst>
          </p:cNvPr>
          <p:cNvCxnSpPr>
            <a:cxnSpLocks/>
            <a:stCxn id="91" idx="2"/>
            <a:endCxn id="28" idx="0"/>
          </p:cNvCxnSpPr>
          <p:nvPr/>
        </p:nvCxnSpPr>
        <p:spPr>
          <a:xfrm flipH="1">
            <a:off x="10935597" y="2952645"/>
            <a:ext cx="720631" cy="247173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F96864ED-7ED5-0A4B-A093-0EA8952C48FF}"/>
              </a:ext>
            </a:extLst>
          </p:cNvPr>
          <p:cNvCxnSpPr>
            <a:cxnSpLocks/>
            <a:stCxn id="17" idx="0"/>
            <a:endCxn id="84" idx="2"/>
          </p:cNvCxnSpPr>
          <p:nvPr/>
        </p:nvCxnSpPr>
        <p:spPr>
          <a:xfrm flipV="1">
            <a:off x="6231811" y="3583568"/>
            <a:ext cx="644358" cy="181337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9" name="Losango 108">
            <a:extLst>
              <a:ext uri="{FF2B5EF4-FFF2-40B4-BE49-F238E27FC236}">
                <a16:creationId xmlns:a16="http://schemas.microsoft.com/office/drawing/2014/main" id="{0E3CF51F-A4B6-7A68-9CC2-1CBDB3D09C62}"/>
              </a:ext>
            </a:extLst>
          </p:cNvPr>
          <p:cNvSpPr/>
          <p:nvPr/>
        </p:nvSpPr>
        <p:spPr>
          <a:xfrm>
            <a:off x="8666466" y="7159397"/>
            <a:ext cx="1542190" cy="506523"/>
          </a:xfrm>
          <a:prstGeom prst="diamond">
            <a:avLst/>
          </a:prstGeom>
          <a:solidFill>
            <a:srgbClr val="E5E9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VENDA</a:t>
            </a:r>
          </a:p>
        </p:txBody>
      </p: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D8C8E1F3-A6F3-09B6-9B07-6B3D13384342}"/>
              </a:ext>
            </a:extLst>
          </p:cNvPr>
          <p:cNvGrpSpPr/>
          <p:nvPr/>
        </p:nvGrpSpPr>
        <p:grpSpPr>
          <a:xfrm>
            <a:off x="11244087" y="7148453"/>
            <a:ext cx="1304200" cy="506523"/>
            <a:chOff x="3814618" y="1708727"/>
            <a:chExt cx="1644073" cy="480291"/>
          </a:xfrm>
        </p:grpSpPr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CB099BED-444D-5732-88EE-4413897C5711}"/>
                </a:ext>
              </a:extLst>
            </p:cNvPr>
            <p:cNvSpPr/>
            <p:nvPr/>
          </p:nvSpPr>
          <p:spPr>
            <a:xfrm>
              <a:off x="3814618" y="1708727"/>
              <a:ext cx="1644073" cy="480291"/>
            </a:xfrm>
            <a:prstGeom prst="rect">
              <a:avLst/>
            </a:prstGeom>
            <a:solidFill>
              <a:srgbClr val="34E0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3F66DDDC-B58F-BE1C-1052-36A197023406}"/>
                </a:ext>
              </a:extLst>
            </p:cNvPr>
            <p:cNvSpPr txBox="1"/>
            <p:nvPr/>
          </p:nvSpPr>
          <p:spPr>
            <a:xfrm>
              <a:off x="4135609" y="1832867"/>
              <a:ext cx="1057253" cy="233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VENDEDOR</a:t>
              </a:r>
            </a:p>
          </p:txBody>
        </p:sp>
      </p:grp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BFAE6794-3C93-3024-7AB1-026FC1B4D884}"/>
              </a:ext>
            </a:extLst>
          </p:cNvPr>
          <p:cNvCxnSpPr>
            <a:cxnSpLocks/>
            <a:stCxn id="116" idx="1"/>
            <a:endCxn id="109" idx="3"/>
          </p:cNvCxnSpPr>
          <p:nvPr/>
        </p:nvCxnSpPr>
        <p:spPr>
          <a:xfrm flipH="1">
            <a:off x="10208658" y="7401713"/>
            <a:ext cx="1035431" cy="1094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Elipse 121">
            <a:extLst>
              <a:ext uri="{FF2B5EF4-FFF2-40B4-BE49-F238E27FC236}">
                <a16:creationId xmlns:a16="http://schemas.microsoft.com/office/drawing/2014/main" id="{2017237D-8570-EC4A-0F7A-A623A69B3F19}"/>
              </a:ext>
            </a:extLst>
          </p:cNvPr>
          <p:cNvSpPr/>
          <p:nvPr/>
        </p:nvSpPr>
        <p:spPr>
          <a:xfrm>
            <a:off x="12800914" y="8375924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NOME</a:t>
            </a:r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CC05AE8E-8E0C-ADD3-38A8-31A72062F4CA}"/>
              </a:ext>
            </a:extLst>
          </p:cNvPr>
          <p:cNvSpPr/>
          <p:nvPr/>
        </p:nvSpPr>
        <p:spPr>
          <a:xfrm>
            <a:off x="9756919" y="8375923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LOJA</a:t>
            </a: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A156767D-DFBC-1B92-EDC6-EE354AF1DE29}"/>
              </a:ext>
            </a:extLst>
          </p:cNvPr>
          <p:cNvSpPr/>
          <p:nvPr/>
        </p:nvSpPr>
        <p:spPr>
          <a:xfrm>
            <a:off x="11259376" y="8375923"/>
            <a:ext cx="1392017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rgbClr val="00B050"/>
                </a:solidFill>
              </a:rPr>
              <a:t>VENDEDOR_ID</a:t>
            </a:r>
          </a:p>
        </p:txBody>
      </p: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C9B631D-A0AD-1EBA-A7A1-2200C6116E26}"/>
              </a:ext>
            </a:extLst>
          </p:cNvPr>
          <p:cNvCxnSpPr>
            <a:cxnSpLocks/>
            <a:stCxn id="122" idx="0"/>
            <a:endCxn id="116" idx="2"/>
          </p:cNvCxnSpPr>
          <p:nvPr/>
        </p:nvCxnSpPr>
        <p:spPr>
          <a:xfrm flipH="1" flipV="1">
            <a:off x="11896187" y="7654974"/>
            <a:ext cx="1563418" cy="72094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Conector reto 127">
            <a:extLst>
              <a:ext uri="{FF2B5EF4-FFF2-40B4-BE49-F238E27FC236}">
                <a16:creationId xmlns:a16="http://schemas.microsoft.com/office/drawing/2014/main" id="{1B725304-AF02-7A90-F1C7-1CCB09827782}"/>
              </a:ext>
            </a:extLst>
          </p:cNvPr>
          <p:cNvCxnSpPr>
            <a:cxnSpLocks/>
            <a:stCxn id="124" idx="0"/>
            <a:endCxn id="116" idx="2"/>
          </p:cNvCxnSpPr>
          <p:nvPr/>
        </p:nvCxnSpPr>
        <p:spPr>
          <a:xfrm flipH="1" flipV="1">
            <a:off x="11896187" y="7654976"/>
            <a:ext cx="59196" cy="72094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EC01F680-2A10-7C3F-ACA0-F920520FC38D}"/>
              </a:ext>
            </a:extLst>
          </p:cNvPr>
          <p:cNvCxnSpPr>
            <a:cxnSpLocks/>
            <a:stCxn id="123" idx="0"/>
            <a:endCxn id="116" idx="2"/>
          </p:cNvCxnSpPr>
          <p:nvPr/>
        </p:nvCxnSpPr>
        <p:spPr>
          <a:xfrm flipV="1">
            <a:off x="10415612" y="7654976"/>
            <a:ext cx="1480577" cy="72094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9EAED840-BB74-B66F-1BD1-88841A2635B1}"/>
              </a:ext>
            </a:extLst>
          </p:cNvPr>
          <p:cNvGrpSpPr/>
          <p:nvPr/>
        </p:nvGrpSpPr>
        <p:grpSpPr>
          <a:xfrm>
            <a:off x="3701637" y="2844153"/>
            <a:ext cx="1304200" cy="506523"/>
            <a:chOff x="3814618" y="1708727"/>
            <a:chExt cx="1644073" cy="480291"/>
          </a:xfrm>
        </p:grpSpPr>
        <p:sp>
          <p:nvSpPr>
            <p:cNvPr id="148" name="Retângulo 147">
              <a:extLst>
                <a:ext uri="{FF2B5EF4-FFF2-40B4-BE49-F238E27FC236}">
                  <a16:creationId xmlns:a16="http://schemas.microsoft.com/office/drawing/2014/main" id="{4F9A87B1-7B57-E62A-0A8E-E10750E2D26F}"/>
                </a:ext>
              </a:extLst>
            </p:cNvPr>
            <p:cNvSpPr/>
            <p:nvPr/>
          </p:nvSpPr>
          <p:spPr>
            <a:xfrm>
              <a:off x="3814618" y="1708727"/>
              <a:ext cx="1644073" cy="480291"/>
            </a:xfrm>
            <a:prstGeom prst="rect">
              <a:avLst/>
            </a:prstGeom>
            <a:solidFill>
              <a:srgbClr val="34E0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4E584D89-19CB-78D4-28D5-553718513CDB}"/>
                </a:ext>
              </a:extLst>
            </p:cNvPr>
            <p:cNvSpPr txBox="1"/>
            <p:nvPr/>
          </p:nvSpPr>
          <p:spPr>
            <a:xfrm>
              <a:off x="4215988" y="1809615"/>
              <a:ext cx="834972" cy="233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CLIENTE</a:t>
              </a:r>
            </a:p>
          </p:txBody>
        </p:sp>
      </p:grpSp>
      <p:sp>
        <p:nvSpPr>
          <p:cNvPr id="150" name="Losango 149">
            <a:extLst>
              <a:ext uri="{FF2B5EF4-FFF2-40B4-BE49-F238E27FC236}">
                <a16:creationId xmlns:a16="http://schemas.microsoft.com/office/drawing/2014/main" id="{712839F0-853B-DB95-EF88-F1581483ABA6}"/>
              </a:ext>
            </a:extLst>
          </p:cNvPr>
          <p:cNvSpPr/>
          <p:nvPr/>
        </p:nvSpPr>
        <p:spPr>
          <a:xfrm>
            <a:off x="3592476" y="5396945"/>
            <a:ext cx="1542190" cy="506523"/>
          </a:xfrm>
          <a:prstGeom prst="diamond">
            <a:avLst/>
          </a:prstGeom>
          <a:solidFill>
            <a:srgbClr val="E5E9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COMPRA</a:t>
            </a:r>
          </a:p>
        </p:txBody>
      </p:sp>
      <p:cxnSp>
        <p:nvCxnSpPr>
          <p:cNvPr id="190" name="Conector reto 189">
            <a:extLst>
              <a:ext uri="{FF2B5EF4-FFF2-40B4-BE49-F238E27FC236}">
                <a16:creationId xmlns:a16="http://schemas.microsoft.com/office/drawing/2014/main" id="{9CAC32F4-1516-CD20-B855-C1DB3F2850F3}"/>
              </a:ext>
            </a:extLst>
          </p:cNvPr>
          <p:cNvCxnSpPr>
            <a:cxnSpLocks/>
            <a:stCxn id="17" idx="1"/>
            <a:endCxn id="150" idx="3"/>
          </p:cNvCxnSpPr>
          <p:nvPr/>
        </p:nvCxnSpPr>
        <p:spPr>
          <a:xfrm flipH="1" flipV="1">
            <a:off x="5134666" y="5650207"/>
            <a:ext cx="445045" cy="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DF209665-F834-A979-7826-A8B48CD511CF}"/>
              </a:ext>
            </a:extLst>
          </p:cNvPr>
          <p:cNvCxnSpPr>
            <a:cxnSpLocks/>
            <a:stCxn id="148" idx="2"/>
            <a:endCxn id="150" idx="0"/>
          </p:cNvCxnSpPr>
          <p:nvPr/>
        </p:nvCxnSpPr>
        <p:spPr>
          <a:xfrm>
            <a:off x="4353737" y="3350676"/>
            <a:ext cx="9834" cy="204626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8" name="Elipse 197">
            <a:extLst>
              <a:ext uri="{FF2B5EF4-FFF2-40B4-BE49-F238E27FC236}">
                <a16:creationId xmlns:a16="http://schemas.microsoft.com/office/drawing/2014/main" id="{B8478E61-01B0-78DC-3A12-BC03F4BDF6A5}"/>
              </a:ext>
            </a:extLst>
          </p:cNvPr>
          <p:cNvSpPr/>
          <p:nvPr/>
        </p:nvSpPr>
        <p:spPr>
          <a:xfrm>
            <a:off x="1298191" y="1477561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rgbClr val="00B050"/>
                </a:solidFill>
              </a:rPr>
              <a:t>CLIENTE_ID</a:t>
            </a:r>
          </a:p>
        </p:txBody>
      </p:sp>
      <p:sp>
        <p:nvSpPr>
          <p:cNvPr id="200" name="Elipse 199">
            <a:extLst>
              <a:ext uri="{FF2B5EF4-FFF2-40B4-BE49-F238E27FC236}">
                <a16:creationId xmlns:a16="http://schemas.microsoft.com/office/drawing/2014/main" id="{F3438E4E-C2C9-C738-404E-1CF9430C907C}"/>
              </a:ext>
            </a:extLst>
          </p:cNvPr>
          <p:cNvSpPr/>
          <p:nvPr/>
        </p:nvSpPr>
        <p:spPr>
          <a:xfrm>
            <a:off x="1298191" y="2163268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tx1"/>
                </a:solidFill>
              </a:rPr>
              <a:t>NOME</a:t>
            </a:r>
          </a:p>
        </p:txBody>
      </p:sp>
      <p:sp>
        <p:nvSpPr>
          <p:cNvPr id="201" name="Elipse 200">
            <a:extLst>
              <a:ext uri="{FF2B5EF4-FFF2-40B4-BE49-F238E27FC236}">
                <a16:creationId xmlns:a16="http://schemas.microsoft.com/office/drawing/2014/main" id="{8298D753-98B2-6458-0E6E-262147CE8D1E}"/>
              </a:ext>
            </a:extLst>
          </p:cNvPr>
          <p:cNvSpPr/>
          <p:nvPr/>
        </p:nvSpPr>
        <p:spPr>
          <a:xfrm>
            <a:off x="1298191" y="2844153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tx1"/>
                </a:solidFill>
              </a:rPr>
              <a:t>ENDEREÇO</a:t>
            </a:r>
          </a:p>
        </p:txBody>
      </p:sp>
      <p:sp>
        <p:nvSpPr>
          <p:cNvPr id="202" name="Elipse 201">
            <a:extLst>
              <a:ext uri="{FF2B5EF4-FFF2-40B4-BE49-F238E27FC236}">
                <a16:creationId xmlns:a16="http://schemas.microsoft.com/office/drawing/2014/main" id="{82790B89-1E2B-A523-E482-563CB4253E35}"/>
              </a:ext>
            </a:extLst>
          </p:cNvPr>
          <p:cNvSpPr/>
          <p:nvPr/>
        </p:nvSpPr>
        <p:spPr>
          <a:xfrm>
            <a:off x="1298191" y="3529860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tx1"/>
                </a:solidFill>
              </a:rPr>
              <a:t>E-MAIL</a:t>
            </a:r>
          </a:p>
        </p:txBody>
      </p:sp>
      <p:sp>
        <p:nvSpPr>
          <p:cNvPr id="203" name="Elipse 202">
            <a:extLst>
              <a:ext uri="{FF2B5EF4-FFF2-40B4-BE49-F238E27FC236}">
                <a16:creationId xmlns:a16="http://schemas.microsoft.com/office/drawing/2014/main" id="{E187FE00-4761-7BD4-4499-381641DEF787}"/>
              </a:ext>
            </a:extLst>
          </p:cNvPr>
          <p:cNvSpPr/>
          <p:nvPr/>
        </p:nvSpPr>
        <p:spPr>
          <a:xfrm>
            <a:off x="1298191" y="4220129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tx1"/>
                </a:solidFill>
              </a:rPr>
              <a:t>CPF</a:t>
            </a:r>
          </a:p>
        </p:txBody>
      </p:sp>
      <p:cxnSp>
        <p:nvCxnSpPr>
          <p:cNvPr id="204" name="Conector reto 203">
            <a:extLst>
              <a:ext uri="{FF2B5EF4-FFF2-40B4-BE49-F238E27FC236}">
                <a16:creationId xmlns:a16="http://schemas.microsoft.com/office/drawing/2014/main" id="{D73F1CD4-5ADC-FF86-1E30-EECB9AFEDCCB}"/>
              </a:ext>
            </a:extLst>
          </p:cNvPr>
          <p:cNvCxnSpPr>
            <a:cxnSpLocks/>
            <a:stCxn id="198" idx="6"/>
            <a:endCxn id="148" idx="1"/>
          </p:cNvCxnSpPr>
          <p:nvPr/>
        </p:nvCxnSpPr>
        <p:spPr>
          <a:xfrm>
            <a:off x="2615573" y="1730823"/>
            <a:ext cx="1086064" cy="136659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7" name="Conector reto 206">
            <a:extLst>
              <a:ext uri="{FF2B5EF4-FFF2-40B4-BE49-F238E27FC236}">
                <a16:creationId xmlns:a16="http://schemas.microsoft.com/office/drawing/2014/main" id="{CE3A3BDF-726B-2971-B249-9F6A467267D3}"/>
              </a:ext>
            </a:extLst>
          </p:cNvPr>
          <p:cNvCxnSpPr>
            <a:cxnSpLocks/>
            <a:stCxn id="200" idx="6"/>
            <a:endCxn id="148" idx="1"/>
          </p:cNvCxnSpPr>
          <p:nvPr/>
        </p:nvCxnSpPr>
        <p:spPr>
          <a:xfrm>
            <a:off x="2615573" y="2416530"/>
            <a:ext cx="1086064" cy="68088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0" name="Conector reto 209">
            <a:extLst>
              <a:ext uri="{FF2B5EF4-FFF2-40B4-BE49-F238E27FC236}">
                <a16:creationId xmlns:a16="http://schemas.microsoft.com/office/drawing/2014/main" id="{D6865F44-48B7-33B5-DEC9-F68EEB61506A}"/>
              </a:ext>
            </a:extLst>
          </p:cNvPr>
          <p:cNvCxnSpPr>
            <a:cxnSpLocks/>
            <a:stCxn id="201" idx="6"/>
            <a:endCxn id="148" idx="1"/>
          </p:cNvCxnSpPr>
          <p:nvPr/>
        </p:nvCxnSpPr>
        <p:spPr>
          <a:xfrm>
            <a:off x="2615573" y="3097415"/>
            <a:ext cx="108606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3" name="Conector reto 212">
            <a:extLst>
              <a:ext uri="{FF2B5EF4-FFF2-40B4-BE49-F238E27FC236}">
                <a16:creationId xmlns:a16="http://schemas.microsoft.com/office/drawing/2014/main" id="{36657319-172C-3BE3-08A0-F8E8FE1B9D35}"/>
              </a:ext>
            </a:extLst>
          </p:cNvPr>
          <p:cNvCxnSpPr>
            <a:cxnSpLocks/>
            <a:stCxn id="202" idx="6"/>
            <a:endCxn id="148" idx="1"/>
          </p:cNvCxnSpPr>
          <p:nvPr/>
        </p:nvCxnSpPr>
        <p:spPr>
          <a:xfrm flipV="1">
            <a:off x="2615573" y="3097415"/>
            <a:ext cx="1086064" cy="68570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1" name="Conector reto 220">
            <a:extLst>
              <a:ext uri="{FF2B5EF4-FFF2-40B4-BE49-F238E27FC236}">
                <a16:creationId xmlns:a16="http://schemas.microsoft.com/office/drawing/2014/main" id="{9E569358-3DF9-74A2-E6C4-387FB2811FA2}"/>
              </a:ext>
            </a:extLst>
          </p:cNvPr>
          <p:cNvCxnSpPr>
            <a:cxnSpLocks/>
            <a:stCxn id="203" idx="6"/>
            <a:endCxn id="148" idx="1"/>
          </p:cNvCxnSpPr>
          <p:nvPr/>
        </p:nvCxnSpPr>
        <p:spPr>
          <a:xfrm flipV="1">
            <a:off x="2615573" y="3097415"/>
            <a:ext cx="1086064" cy="137597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3" name="CaixaDeTexto 262">
            <a:extLst>
              <a:ext uri="{FF2B5EF4-FFF2-40B4-BE49-F238E27FC236}">
                <a16:creationId xmlns:a16="http://schemas.microsoft.com/office/drawing/2014/main" id="{13C5DD7F-2E8B-6CB3-581C-5A5ED7944F26}"/>
              </a:ext>
            </a:extLst>
          </p:cNvPr>
          <p:cNvSpPr txBox="1"/>
          <p:nvPr/>
        </p:nvSpPr>
        <p:spPr>
          <a:xfrm>
            <a:off x="4430111" y="36225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(1)</a:t>
            </a:r>
          </a:p>
        </p:txBody>
      </p:sp>
      <p:sp>
        <p:nvSpPr>
          <p:cNvPr id="264" name="CaixaDeTexto 263">
            <a:extLst>
              <a:ext uri="{FF2B5EF4-FFF2-40B4-BE49-F238E27FC236}">
                <a16:creationId xmlns:a16="http://schemas.microsoft.com/office/drawing/2014/main" id="{858C5C39-9672-51D2-DC08-20176005F82A}"/>
              </a:ext>
            </a:extLst>
          </p:cNvPr>
          <p:cNvSpPr txBox="1"/>
          <p:nvPr/>
        </p:nvSpPr>
        <p:spPr>
          <a:xfrm>
            <a:off x="4410074" y="481157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(N)</a:t>
            </a:r>
          </a:p>
        </p:txBody>
      </p:sp>
      <p:sp>
        <p:nvSpPr>
          <p:cNvPr id="269" name="CaixaDeTexto 268">
            <a:extLst>
              <a:ext uri="{FF2B5EF4-FFF2-40B4-BE49-F238E27FC236}">
                <a16:creationId xmlns:a16="http://schemas.microsoft.com/office/drawing/2014/main" id="{678FC49C-2C18-EF2F-46FA-4C387B1105F0}"/>
              </a:ext>
            </a:extLst>
          </p:cNvPr>
          <p:cNvSpPr txBox="1"/>
          <p:nvPr/>
        </p:nvSpPr>
        <p:spPr>
          <a:xfrm>
            <a:off x="3645222" y="674963"/>
            <a:ext cx="710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DIAGRAMA ENTIDADE-RELACIONAMENTO LIVRARIA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8D6F52C-1596-6742-53FA-17D753B33001}"/>
              </a:ext>
            </a:extLst>
          </p:cNvPr>
          <p:cNvGrpSpPr/>
          <p:nvPr/>
        </p:nvGrpSpPr>
        <p:grpSpPr>
          <a:xfrm>
            <a:off x="6322284" y="8345852"/>
            <a:ext cx="1558312" cy="757713"/>
            <a:chOff x="6322284" y="8345852"/>
            <a:chExt cx="1558312" cy="757713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ECA465E6-4174-B4BF-8BB0-B497D7A0CEE3}"/>
                </a:ext>
              </a:extLst>
            </p:cNvPr>
            <p:cNvSpPr txBox="1"/>
            <p:nvPr/>
          </p:nvSpPr>
          <p:spPr>
            <a:xfrm>
              <a:off x="6322284" y="8717555"/>
              <a:ext cx="1558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FOREIGN KEY</a:t>
              </a:r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6FA9DA9A-FABF-B3A0-AEA6-46DB3642C6EB}"/>
                </a:ext>
              </a:extLst>
            </p:cNvPr>
            <p:cNvSpPr txBox="1"/>
            <p:nvPr/>
          </p:nvSpPr>
          <p:spPr>
            <a:xfrm>
              <a:off x="6322284" y="8345852"/>
              <a:ext cx="1525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00B050"/>
                  </a:solidFill>
                </a:rPr>
                <a:t>PRIMARY KEY</a:t>
              </a:r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4ADE209-C241-1B10-6A87-4E4522AAA37F}"/>
                </a:ext>
              </a:extLst>
            </p:cNvPr>
            <p:cNvSpPr/>
            <p:nvPr/>
          </p:nvSpPr>
          <p:spPr>
            <a:xfrm>
              <a:off x="6322284" y="8345852"/>
              <a:ext cx="1558312" cy="757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A8B6A9DF-F2E0-52C5-7DCC-0D893075B0C0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6322284" y="8724709"/>
              <a:ext cx="15583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464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osango 3">
            <a:extLst>
              <a:ext uri="{FF2B5EF4-FFF2-40B4-BE49-F238E27FC236}">
                <a16:creationId xmlns:a16="http://schemas.microsoft.com/office/drawing/2014/main" id="{0F16AD72-3201-DC41-2F09-F04FE5A2F9D3}"/>
              </a:ext>
            </a:extLst>
          </p:cNvPr>
          <p:cNvSpPr/>
          <p:nvPr/>
        </p:nvSpPr>
        <p:spPr>
          <a:xfrm>
            <a:off x="7497072" y="5358847"/>
            <a:ext cx="1542190" cy="506523"/>
          </a:xfrm>
          <a:prstGeom prst="diamond">
            <a:avLst/>
          </a:prstGeom>
          <a:solidFill>
            <a:srgbClr val="E5E9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GERA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E197303-A22C-6927-BEC7-EC278AB4FF80}"/>
              </a:ext>
            </a:extLst>
          </p:cNvPr>
          <p:cNvGrpSpPr/>
          <p:nvPr/>
        </p:nvGrpSpPr>
        <p:grpSpPr>
          <a:xfrm>
            <a:off x="10039852" y="5386279"/>
            <a:ext cx="1304200" cy="506523"/>
            <a:chOff x="3814618" y="1708727"/>
            <a:chExt cx="1644073" cy="48029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16E19A0-FD41-371B-68C5-92C25A2EA0DE}"/>
                </a:ext>
              </a:extLst>
            </p:cNvPr>
            <p:cNvSpPr/>
            <p:nvPr/>
          </p:nvSpPr>
          <p:spPr>
            <a:xfrm>
              <a:off x="3814618" y="1708727"/>
              <a:ext cx="1644073" cy="480291"/>
            </a:xfrm>
            <a:prstGeom prst="rect">
              <a:avLst/>
            </a:prstGeom>
            <a:solidFill>
              <a:srgbClr val="34E0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F892355-D60A-03C6-550C-CCCF3111D156}"/>
                </a:ext>
              </a:extLst>
            </p:cNvPr>
            <p:cNvSpPr txBox="1"/>
            <p:nvPr/>
          </p:nvSpPr>
          <p:spPr>
            <a:xfrm>
              <a:off x="4265034" y="1832867"/>
              <a:ext cx="735955" cy="233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VENDA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396A1588-8878-A8B4-8211-03DCDC1CD827}"/>
              </a:ext>
            </a:extLst>
          </p:cNvPr>
          <p:cNvSpPr txBox="1"/>
          <p:nvPr/>
        </p:nvSpPr>
        <p:spPr>
          <a:xfrm>
            <a:off x="7123465" y="512716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(N)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7B3B28-60AF-70A4-8B70-B053122A42EF}"/>
              </a:ext>
            </a:extLst>
          </p:cNvPr>
          <p:cNvSpPr txBox="1"/>
          <p:nvPr/>
        </p:nvSpPr>
        <p:spPr>
          <a:xfrm>
            <a:off x="9259279" y="512716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(1)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1E342DFD-5D77-62B1-7866-647AC6355CD9}"/>
              </a:ext>
            </a:extLst>
          </p:cNvPr>
          <p:cNvSpPr/>
          <p:nvPr/>
        </p:nvSpPr>
        <p:spPr>
          <a:xfrm>
            <a:off x="5217071" y="6846738"/>
            <a:ext cx="1542190" cy="506523"/>
          </a:xfrm>
          <a:prstGeom prst="diamond">
            <a:avLst/>
          </a:prstGeom>
          <a:solidFill>
            <a:srgbClr val="E5E9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FABRICA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3100C66-290F-568F-8C2D-C0572627E1CB}"/>
              </a:ext>
            </a:extLst>
          </p:cNvPr>
          <p:cNvSpPr txBox="1"/>
          <p:nvPr/>
        </p:nvSpPr>
        <p:spPr>
          <a:xfrm>
            <a:off x="4505422" y="70431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A8A4C4-191B-C462-4215-CB759EC022EC}"/>
              </a:ext>
            </a:extLst>
          </p:cNvPr>
          <p:cNvSpPr txBox="1"/>
          <p:nvPr/>
        </p:nvSpPr>
        <p:spPr>
          <a:xfrm>
            <a:off x="5440900" y="62239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(N)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B1BBD64-B531-6910-1C68-C46F47B67DAF}"/>
              </a:ext>
            </a:extLst>
          </p:cNvPr>
          <p:cNvGrpSpPr/>
          <p:nvPr/>
        </p:nvGrpSpPr>
        <p:grpSpPr>
          <a:xfrm>
            <a:off x="5336066" y="5358847"/>
            <a:ext cx="1304200" cy="506523"/>
            <a:chOff x="3814618" y="1708727"/>
            <a:chExt cx="1644073" cy="480291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D223D469-6DA8-A259-25EF-2447D198A330}"/>
                </a:ext>
              </a:extLst>
            </p:cNvPr>
            <p:cNvSpPr/>
            <p:nvPr/>
          </p:nvSpPr>
          <p:spPr>
            <a:xfrm>
              <a:off x="3814618" y="1708727"/>
              <a:ext cx="1644073" cy="480291"/>
            </a:xfrm>
            <a:prstGeom prst="rect">
              <a:avLst/>
            </a:prstGeom>
            <a:solidFill>
              <a:srgbClr val="34E0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ACAF51B-13B4-312F-4A3C-1B39690031D4}"/>
                </a:ext>
              </a:extLst>
            </p:cNvPr>
            <p:cNvSpPr txBox="1"/>
            <p:nvPr/>
          </p:nvSpPr>
          <p:spPr>
            <a:xfrm>
              <a:off x="4169339" y="1845141"/>
              <a:ext cx="958237" cy="233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PRODUTO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D2E28C9-0D04-18CC-A42F-D2F2EBB16B51}"/>
              </a:ext>
            </a:extLst>
          </p:cNvPr>
          <p:cNvGrpSpPr/>
          <p:nvPr/>
        </p:nvGrpSpPr>
        <p:grpSpPr>
          <a:xfrm>
            <a:off x="3457992" y="7753655"/>
            <a:ext cx="1304200" cy="506523"/>
            <a:chOff x="3814618" y="1708727"/>
            <a:chExt cx="1644073" cy="480291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0FE72F4-BF81-DC52-E140-5AE686058F21}"/>
                </a:ext>
              </a:extLst>
            </p:cNvPr>
            <p:cNvSpPr/>
            <p:nvPr/>
          </p:nvSpPr>
          <p:spPr>
            <a:xfrm>
              <a:off x="3814618" y="1708727"/>
              <a:ext cx="1644073" cy="480291"/>
            </a:xfrm>
            <a:prstGeom prst="rect">
              <a:avLst/>
            </a:prstGeom>
            <a:solidFill>
              <a:srgbClr val="34E0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2043ABE-04CC-B289-C7FF-79C75221A382}"/>
                </a:ext>
              </a:extLst>
            </p:cNvPr>
            <p:cNvSpPr txBox="1"/>
            <p:nvPr/>
          </p:nvSpPr>
          <p:spPr>
            <a:xfrm>
              <a:off x="4063925" y="1845448"/>
              <a:ext cx="1263368" cy="233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FORNECEDOR</a:t>
              </a:r>
            </a:p>
          </p:txBody>
        </p:sp>
      </p:grpSp>
      <p:sp>
        <p:nvSpPr>
          <p:cNvPr id="19" name="Elipse 18">
            <a:extLst>
              <a:ext uri="{FF2B5EF4-FFF2-40B4-BE49-F238E27FC236}">
                <a16:creationId xmlns:a16="http://schemas.microsoft.com/office/drawing/2014/main" id="{EF8BBF38-66AF-A19F-3C38-03BB7697492E}"/>
              </a:ext>
            </a:extLst>
          </p:cNvPr>
          <p:cNvSpPr/>
          <p:nvPr/>
        </p:nvSpPr>
        <p:spPr>
          <a:xfrm>
            <a:off x="1036020" y="6791656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rgbClr val="00B050"/>
                </a:solidFill>
              </a:rPr>
              <a:t>FORNEC_ID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1A2E031-081C-73CA-DE74-4BE8A70BF860}"/>
              </a:ext>
            </a:extLst>
          </p:cNvPr>
          <p:cNvSpPr/>
          <p:nvPr/>
        </p:nvSpPr>
        <p:spPr>
          <a:xfrm>
            <a:off x="1052604" y="8144064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NOME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31208D5-CA14-EC48-FA8A-167B2C355274}"/>
              </a:ext>
            </a:extLst>
          </p:cNvPr>
          <p:cNvSpPr/>
          <p:nvPr/>
        </p:nvSpPr>
        <p:spPr>
          <a:xfrm>
            <a:off x="1052604" y="7467375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ENDEREÇO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269D78C-3B50-87F7-E062-D25974676786}"/>
              </a:ext>
            </a:extLst>
          </p:cNvPr>
          <p:cNvSpPr/>
          <p:nvPr/>
        </p:nvSpPr>
        <p:spPr>
          <a:xfrm>
            <a:off x="1052604" y="8812204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CNPJ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A623AA0-DFA5-7D21-B010-F1C60E20D33C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2353402" y="7044918"/>
            <a:ext cx="1095404" cy="95341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94C66DB7-59B0-EA60-B01B-9772C32E1E29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2369986" y="7998336"/>
            <a:ext cx="1078820" cy="39899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0C3FFF23-F8A0-C398-C24E-E719496AB301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2369986" y="7720637"/>
            <a:ext cx="1078820" cy="27769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14073AE7-7402-1C06-F7C8-8A7B6A6C7A6B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2369986" y="7998336"/>
            <a:ext cx="1078820" cy="106713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2710414-CC8D-5C36-E692-6C2B438F519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753006" y="7353261"/>
            <a:ext cx="1235160" cy="64507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68CFD4F-B33A-C756-492B-392A533681AE}"/>
              </a:ext>
            </a:extLst>
          </p:cNvPr>
          <p:cNvCxnSpPr>
            <a:stCxn id="14" idx="2"/>
            <a:endCxn id="10" idx="0"/>
          </p:cNvCxnSpPr>
          <p:nvPr/>
        </p:nvCxnSpPr>
        <p:spPr>
          <a:xfrm>
            <a:off x="5988166" y="5865368"/>
            <a:ext cx="0" cy="98136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181C7393-FCD3-F9AF-53B4-E07324B9F33C}"/>
              </a:ext>
            </a:extLst>
          </p:cNvPr>
          <p:cNvSpPr/>
          <p:nvPr/>
        </p:nvSpPr>
        <p:spPr>
          <a:xfrm>
            <a:off x="6637784" y="2046879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NOME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10071188-C27F-88E0-71B8-976B1483CAD1}"/>
              </a:ext>
            </a:extLst>
          </p:cNvPr>
          <p:cNvSpPr/>
          <p:nvPr/>
        </p:nvSpPr>
        <p:spPr>
          <a:xfrm>
            <a:off x="6642127" y="2669012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DEPART</a:t>
            </a:r>
            <a:r>
              <a:rPr lang="pt-BR" sz="1000" b="1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CFCCED0-1ED6-16C3-173F-415805520115}"/>
              </a:ext>
            </a:extLst>
          </p:cNvPr>
          <p:cNvSpPr/>
          <p:nvPr/>
        </p:nvSpPr>
        <p:spPr>
          <a:xfrm>
            <a:off x="11412583" y="4572490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rgbClr val="00B050"/>
                </a:solidFill>
              </a:rPr>
              <a:t>VENDA_ID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9456839A-5A51-8CA4-1DAB-E13D3FEFED0D}"/>
              </a:ext>
            </a:extLst>
          </p:cNvPr>
          <p:cNvSpPr/>
          <p:nvPr/>
        </p:nvSpPr>
        <p:spPr>
          <a:xfrm>
            <a:off x="6637784" y="1414645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rgbClr val="00B050"/>
                </a:solidFill>
              </a:rPr>
              <a:t>PRODUTO_ID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CA084AC-13C4-36CE-C71E-81C480CC4FB7}"/>
              </a:ext>
            </a:extLst>
          </p:cNvPr>
          <p:cNvSpPr/>
          <p:nvPr/>
        </p:nvSpPr>
        <p:spPr>
          <a:xfrm>
            <a:off x="6635536" y="3923379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PREÇO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8514C70C-1A35-F44B-8E9F-952534699692}"/>
              </a:ext>
            </a:extLst>
          </p:cNvPr>
          <p:cNvCxnSpPr>
            <a:cxnSpLocks/>
            <a:stCxn id="30" idx="2"/>
            <a:endCxn id="14" idx="0"/>
          </p:cNvCxnSpPr>
          <p:nvPr/>
        </p:nvCxnSpPr>
        <p:spPr>
          <a:xfrm flipH="1">
            <a:off x="5988166" y="2922274"/>
            <a:ext cx="653961" cy="243657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8ED9027E-1D03-7657-9F61-55A3D12C1F74}"/>
              </a:ext>
            </a:extLst>
          </p:cNvPr>
          <p:cNvCxnSpPr>
            <a:cxnSpLocks/>
            <a:stCxn id="31" idx="2"/>
            <a:endCxn id="6" idx="0"/>
          </p:cNvCxnSpPr>
          <p:nvPr/>
        </p:nvCxnSpPr>
        <p:spPr>
          <a:xfrm flipH="1">
            <a:off x="10691952" y="4825752"/>
            <a:ext cx="720631" cy="5605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16D039A2-3E14-B348-6DCB-7C4C06D2B4DD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 flipH="1">
            <a:off x="5988166" y="2300141"/>
            <a:ext cx="649618" cy="30587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FA7CA878-FA64-D314-38C0-D59533DAF13A}"/>
              </a:ext>
            </a:extLst>
          </p:cNvPr>
          <p:cNvCxnSpPr>
            <a:cxnSpLocks/>
            <a:stCxn id="32" idx="2"/>
            <a:endCxn id="14" idx="0"/>
          </p:cNvCxnSpPr>
          <p:nvPr/>
        </p:nvCxnSpPr>
        <p:spPr>
          <a:xfrm flipH="1">
            <a:off x="5988166" y="1667907"/>
            <a:ext cx="649618" cy="369094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B67CB187-1161-3233-175E-BAACD7EB82E5}"/>
              </a:ext>
            </a:extLst>
          </p:cNvPr>
          <p:cNvCxnSpPr>
            <a:cxnSpLocks/>
            <a:stCxn id="14" idx="0"/>
            <a:endCxn id="33" idx="2"/>
          </p:cNvCxnSpPr>
          <p:nvPr/>
        </p:nvCxnSpPr>
        <p:spPr>
          <a:xfrm flipV="1">
            <a:off x="5988166" y="4176641"/>
            <a:ext cx="647370" cy="11822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0A303C3-E321-717B-A83A-497243F06D61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flipH="1">
            <a:off x="6640266" y="5612107"/>
            <a:ext cx="85680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25EA65A-E847-24AC-F48A-C18A3557818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9039262" y="5612107"/>
            <a:ext cx="1000590" cy="2743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44F18411-15E6-E0BE-0B37-F1014B660447}"/>
              </a:ext>
            </a:extLst>
          </p:cNvPr>
          <p:cNvSpPr/>
          <p:nvPr/>
        </p:nvSpPr>
        <p:spPr>
          <a:xfrm>
            <a:off x="6632524" y="3292206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rgbClr val="FF0000"/>
                </a:solidFill>
              </a:rPr>
              <a:t>FORNECEDOR_ID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6742A64-879F-5F50-9D07-6FADC2EBF546}"/>
              </a:ext>
            </a:extLst>
          </p:cNvPr>
          <p:cNvSpPr/>
          <p:nvPr/>
        </p:nvSpPr>
        <p:spPr>
          <a:xfrm>
            <a:off x="11412583" y="3937061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rgbClr val="FF0000"/>
                </a:solidFill>
              </a:rPr>
              <a:t>FORNEC._ID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BA696A51-BE5E-C5BA-2A52-075E4FAB19F3}"/>
              </a:ext>
            </a:extLst>
          </p:cNvPr>
          <p:cNvSpPr/>
          <p:nvPr/>
        </p:nvSpPr>
        <p:spPr>
          <a:xfrm>
            <a:off x="11412583" y="3301632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rgbClr val="FF0000"/>
                </a:solidFill>
              </a:rPr>
              <a:t>CLIENTE_ID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F55BA31-7D4B-5B31-1823-331872B703B8}"/>
              </a:ext>
            </a:extLst>
          </p:cNvPr>
          <p:cNvSpPr/>
          <p:nvPr/>
        </p:nvSpPr>
        <p:spPr>
          <a:xfrm>
            <a:off x="11412583" y="2661283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rgbClr val="FF0000"/>
                </a:solidFill>
              </a:rPr>
              <a:t>PRODUTO_ID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92623130-D27C-53D5-2F99-7C189764349C}"/>
              </a:ext>
            </a:extLst>
          </p:cNvPr>
          <p:cNvCxnSpPr>
            <a:cxnSpLocks/>
            <a:stCxn id="42" idx="2"/>
            <a:endCxn id="6" idx="0"/>
          </p:cNvCxnSpPr>
          <p:nvPr/>
        </p:nvCxnSpPr>
        <p:spPr>
          <a:xfrm flipH="1">
            <a:off x="10691952" y="4190323"/>
            <a:ext cx="720631" cy="119595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C6C51C3A-F63B-E187-F21C-CD5462EBDE46}"/>
              </a:ext>
            </a:extLst>
          </p:cNvPr>
          <p:cNvCxnSpPr>
            <a:cxnSpLocks/>
            <a:stCxn id="43" idx="2"/>
            <a:endCxn id="6" idx="0"/>
          </p:cNvCxnSpPr>
          <p:nvPr/>
        </p:nvCxnSpPr>
        <p:spPr>
          <a:xfrm flipH="1">
            <a:off x="10691952" y="3554894"/>
            <a:ext cx="720631" cy="183138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5A6956BC-221D-3D22-141C-8CC37B4D99C2}"/>
              </a:ext>
            </a:extLst>
          </p:cNvPr>
          <p:cNvCxnSpPr>
            <a:cxnSpLocks/>
            <a:stCxn id="44" idx="2"/>
            <a:endCxn id="6" idx="0"/>
          </p:cNvCxnSpPr>
          <p:nvPr/>
        </p:nvCxnSpPr>
        <p:spPr>
          <a:xfrm flipH="1">
            <a:off x="10691952" y="2914545"/>
            <a:ext cx="720631" cy="247173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40BBB3EF-A2EB-AC90-FC5C-1939787AA6BC}"/>
              </a:ext>
            </a:extLst>
          </p:cNvPr>
          <p:cNvCxnSpPr>
            <a:cxnSpLocks/>
            <a:stCxn id="14" idx="0"/>
            <a:endCxn id="41" idx="2"/>
          </p:cNvCxnSpPr>
          <p:nvPr/>
        </p:nvCxnSpPr>
        <p:spPr>
          <a:xfrm flipV="1">
            <a:off x="5988166" y="3545468"/>
            <a:ext cx="644358" cy="181337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Losango 48">
            <a:extLst>
              <a:ext uri="{FF2B5EF4-FFF2-40B4-BE49-F238E27FC236}">
                <a16:creationId xmlns:a16="http://schemas.microsoft.com/office/drawing/2014/main" id="{649248EB-134F-06E9-5E0A-D394042B9927}"/>
              </a:ext>
            </a:extLst>
          </p:cNvPr>
          <p:cNvSpPr/>
          <p:nvPr/>
        </p:nvSpPr>
        <p:spPr>
          <a:xfrm>
            <a:off x="8666466" y="7159397"/>
            <a:ext cx="1542190" cy="506523"/>
          </a:xfrm>
          <a:prstGeom prst="diamond">
            <a:avLst/>
          </a:prstGeom>
          <a:solidFill>
            <a:srgbClr val="E5E9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VENDA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9BAE4C33-9C3F-85C8-35A5-8EC97E6952CA}"/>
              </a:ext>
            </a:extLst>
          </p:cNvPr>
          <p:cNvGrpSpPr/>
          <p:nvPr/>
        </p:nvGrpSpPr>
        <p:grpSpPr>
          <a:xfrm>
            <a:off x="11244087" y="7148453"/>
            <a:ext cx="1304200" cy="506523"/>
            <a:chOff x="3814618" y="1708727"/>
            <a:chExt cx="1644073" cy="480291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B6EAC101-A909-8EA7-1591-4250A348F575}"/>
                </a:ext>
              </a:extLst>
            </p:cNvPr>
            <p:cNvSpPr/>
            <p:nvPr/>
          </p:nvSpPr>
          <p:spPr>
            <a:xfrm>
              <a:off x="3814618" y="1708727"/>
              <a:ext cx="1644073" cy="480291"/>
            </a:xfrm>
            <a:prstGeom prst="rect">
              <a:avLst/>
            </a:prstGeom>
            <a:solidFill>
              <a:srgbClr val="34E0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667BCF56-E8CD-D825-6F7E-56C1F6C265BC}"/>
                </a:ext>
              </a:extLst>
            </p:cNvPr>
            <p:cNvSpPr txBox="1"/>
            <p:nvPr/>
          </p:nvSpPr>
          <p:spPr>
            <a:xfrm>
              <a:off x="4135609" y="1832867"/>
              <a:ext cx="1057253" cy="233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VENDEDOR</a:t>
              </a:r>
            </a:p>
          </p:txBody>
        </p:sp>
      </p:grp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76CB8AB-C612-E7F6-DE66-0A5B7AAA8149}"/>
              </a:ext>
            </a:extLst>
          </p:cNvPr>
          <p:cNvCxnSpPr>
            <a:cxnSpLocks/>
            <a:stCxn id="51" idx="1"/>
            <a:endCxn id="49" idx="3"/>
          </p:cNvCxnSpPr>
          <p:nvPr/>
        </p:nvCxnSpPr>
        <p:spPr>
          <a:xfrm flipH="1">
            <a:off x="10208658" y="7401713"/>
            <a:ext cx="1035431" cy="1094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id="{79C37C42-783B-FB9F-3984-A6482C62ADCD}"/>
              </a:ext>
            </a:extLst>
          </p:cNvPr>
          <p:cNvSpPr/>
          <p:nvPr/>
        </p:nvSpPr>
        <p:spPr>
          <a:xfrm>
            <a:off x="9756919" y="8375923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LOJA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BF343703-3E49-4DF7-7C6E-70408072104C}"/>
              </a:ext>
            </a:extLst>
          </p:cNvPr>
          <p:cNvSpPr/>
          <p:nvPr/>
        </p:nvSpPr>
        <p:spPr>
          <a:xfrm>
            <a:off x="11259376" y="8375923"/>
            <a:ext cx="1392017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rgbClr val="00B050"/>
                </a:solidFill>
              </a:rPr>
              <a:t>VENDEDOR_ID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41EE8D73-06A9-5293-D7DB-1E42622C0CD9}"/>
              </a:ext>
            </a:extLst>
          </p:cNvPr>
          <p:cNvCxnSpPr>
            <a:cxnSpLocks/>
            <a:endCxn id="51" idx="2"/>
          </p:cNvCxnSpPr>
          <p:nvPr/>
        </p:nvCxnSpPr>
        <p:spPr>
          <a:xfrm flipH="1" flipV="1">
            <a:off x="11896187" y="7654974"/>
            <a:ext cx="1563418" cy="72094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AC926F06-1098-AB52-9819-E352DE92B758}"/>
              </a:ext>
            </a:extLst>
          </p:cNvPr>
          <p:cNvCxnSpPr>
            <a:cxnSpLocks/>
            <a:stCxn id="55" idx="0"/>
            <a:endCxn id="51" idx="2"/>
          </p:cNvCxnSpPr>
          <p:nvPr/>
        </p:nvCxnSpPr>
        <p:spPr>
          <a:xfrm flipH="1" flipV="1">
            <a:off x="11896187" y="7654976"/>
            <a:ext cx="59196" cy="72094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CBF2144-F0BC-5501-9613-42668EB17B04}"/>
              </a:ext>
            </a:extLst>
          </p:cNvPr>
          <p:cNvCxnSpPr>
            <a:cxnSpLocks/>
            <a:stCxn id="54" idx="0"/>
            <a:endCxn id="51" idx="2"/>
          </p:cNvCxnSpPr>
          <p:nvPr/>
        </p:nvCxnSpPr>
        <p:spPr>
          <a:xfrm flipV="1">
            <a:off x="10415612" y="7654976"/>
            <a:ext cx="1480577" cy="72094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526CC8C7-AE57-D021-9238-B1EC2FB57B90}"/>
              </a:ext>
            </a:extLst>
          </p:cNvPr>
          <p:cNvGrpSpPr/>
          <p:nvPr/>
        </p:nvGrpSpPr>
        <p:grpSpPr>
          <a:xfrm>
            <a:off x="3457992" y="2806053"/>
            <a:ext cx="1304200" cy="506523"/>
            <a:chOff x="3814618" y="1708727"/>
            <a:chExt cx="1644073" cy="480291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9EB69B4D-249D-6E80-C415-E95D1937E95D}"/>
                </a:ext>
              </a:extLst>
            </p:cNvPr>
            <p:cNvSpPr/>
            <p:nvPr/>
          </p:nvSpPr>
          <p:spPr>
            <a:xfrm>
              <a:off x="3814618" y="1708727"/>
              <a:ext cx="1644073" cy="480291"/>
            </a:xfrm>
            <a:prstGeom prst="rect">
              <a:avLst/>
            </a:prstGeom>
            <a:solidFill>
              <a:srgbClr val="34E0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F2782922-532F-E02A-B9F1-0751B5895C49}"/>
                </a:ext>
              </a:extLst>
            </p:cNvPr>
            <p:cNvSpPr txBox="1"/>
            <p:nvPr/>
          </p:nvSpPr>
          <p:spPr>
            <a:xfrm>
              <a:off x="4215988" y="1809615"/>
              <a:ext cx="834972" cy="233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CLIENTE</a:t>
              </a:r>
            </a:p>
          </p:txBody>
        </p:sp>
      </p:grpSp>
      <p:sp>
        <p:nvSpPr>
          <p:cNvPr id="62" name="Losango 61">
            <a:extLst>
              <a:ext uri="{FF2B5EF4-FFF2-40B4-BE49-F238E27FC236}">
                <a16:creationId xmlns:a16="http://schemas.microsoft.com/office/drawing/2014/main" id="{B04A38AF-FF1E-5DAC-40F6-29D505592EA6}"/>
              </a:ext>
            </a:extLst>
          </p:cNvPr>
          <p:cNvSpPr/>
          <p:nvPr/>
        </p:nvSpPr>
        <p:spPr>
          <a:xfrm>
            <a:off x="3336089" y="5372561"/>
            <a:ext cx="1542190" cy="506523"/>
          </a:xfrm>
          <a:prstGeom prst="diamond">
            <a:avLst/>
          </a:prstGeom>
          <a:solidFill>
            <a:srgbClr val="E5E9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PEDIDO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16235DE6-76E6-DBA1-67C7-0F571BC7766C}"/>
              </a:ext>
            </a:extLst>
          </p:cNvPr>
          <p:cNvCxnSpPr>
            <a:cxnSpLocks/>
            <a:stCxn id="14" idx="1"/>
            <a:endCxn id="62" idx="3"/>
          </p:cNvCxnSpPr>
          <p:nvPr/>
        </p:nvCxnSpPr>
        <p:spPr>
          <a:xfrm flipH="1">
            <a:off x="4878279" y="5612109"/>
            <a:ext cx="457787" cy="1371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77255B13-CEE0-75E2-A9B3-7CFF0CC84F15}"/>
              </a:ext>
            </a:extLst>
          </p:cNvPr>
          <p:cNvCxnSpPr>
            <a:cxnSpLocks/>
            <a:stCxn id="60" idx="2"/>
            <a:endCxn id="62" idx="0"/>
          </p:cNvCxnSpPr>
          <p:nvPr/>
        </p:nvCxnSpPr>
        <p:spPr>
          <a:xfrm flipH="1">
            <a:off x="4107184" y="3312576"/>
            <a:ext cx="2908" cy="205998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1A911388-D73C-A96A-0916-13574ADA22C8}"/>
              </a:ext>
            </a:extLst>
          </p:cNvPr>
          <p:cNvSpPr/>
          <p:nvPr/>
        </p:nvSpPr>
        <p:spPr>
          <a:xfrm>
            <a:off x="1054546" y="1439461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rgbClr val="00B050"/>
                </a:solidFill>
              </a:rPr>
              <a:t>CLIENTE_ID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3364CEC5-2DCE-11A8-61C0-883EDE6EEEF5}"/>
              </a:ext>
            </a:extLst>
          </p:cNvPr>
          <p:cNvSpPr/>
          <p:nvPr/>
        </p:nvSpPr>
        <p:spPr>
          <a:xfrm>
            <a:off x="1054546" y="2125168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tx1"/>
                </a:solidFill>
              </a:rPr>
              <a:t>NOME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4D8BB8E6-C3F7-38DD-A763-B16B0EF352B3}"/>
              </a:ext>
            </a:extLst>
          </p:cNvPr>
          <p:cNvSpPr/>
          <p:nvPr/>
        </p:nvSpPr>
        <p:spPr>
          <a:xfrm>
            <a:off x="1054546" y="2806053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tx1"/>
                </a:solidFill>
              </a:rPr>
              <a:t>ENDEREÇO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214377B2-D02C-8ED1-A2DC-9A0BD307EF21}"/>
              </a:ext>
            </a:extLst>
          </p:cNvPr>
          <p:cNvSpPr/>
          <p:nvPr/>
        </p:nvSpPr>
        <p:spPr>
          <a:xfrm>
            <a:off x="1054546" y="3491760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tx1"/>
                </a:solidFill>
              </a:rPr>
              <a:t>E-MAIL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014CA888-1A1C-D744-06AE-1509846F247D}"/>
              </a:ext>
            </a:extLst>
          </p:cNvPr>
          <p:cNvSpPr/>
          <p:nvPr/>
        </p:nvSpPr>
        <p:spPr>
          <a:xfrm>
            <a:off x="1054546" y="4182029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tx1"/>
                </a:solidFill>
              </a:rPr>
              <a:t>CPF</a:t>
            </a: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058DAE34-0B4E-CC33-C2C3-7B8EA6073C26}"/>
              </a:ext>
            </a:extLst>
          </p:cNvPr>
          <p:cNvCxnSpPr>
            <a:cxnSpLocks/>
            <a:stCxn id="65" idx="6"/>
            <a:endCxn id="60" idx="1"/>
          </p:cNvCxnSpPr>
          <p:nvPr/>
        </p:nvCxnSpPr>
        <p:spPr>
          <a:xfrm>
            <a:off x="2371928" y="1692723"/>
            <a:ext cx="1086064" cy="136659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D6F5BF59-583C-A36A-61A8-A39C3934C43D}"/>
              </a:ext>
            </a:extLst>
          </p:cNvPr>
          <p:cNvCxnSpPr>
            <a:cxnSpLocks/>
            <a:stCxn id="66" idx="6"/>
            <a:endCxn id="60" idx="1"/>
          </p:cNvCxnSpPr>
          <p:nvPr/>
        </p:nvCxnSpPr>
        <p:spPr>
          <a:xfrm>
            <a:off x="2371928" y="2378430"/>
            <a:ext cx="1086064" cy="68088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8AE82D11-401C-353B-B6D7-1AC4D174E2D9}"/>
              </a:ext>
            </a:extLst>
          </p:cNvPr>
          <p:cNvCxnSpPr>
            <a:cxnSpLocks/>
            <a:stCxn id="67" idx="6"/>
            <a:endCxn id="60" idx="1"/>
          </p:cNvCxnSpPr>
          <p:nvPr/>
        </p:nvCxnSpPr>
        <p:spPr>
          <a:xfrm>
            <a:off x="2371928" y="3059315"/>
            <a:ext cx="108606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96FE11FA-65F1-69C1-3831-FFEBF4A8D1B1}"/>
              </a:ext>
            </a:extLst>
          </p:cNvPr>
          <p:cNvCxnSpPr>
            <a:cxnSpLocks/>
            <a:stCxn id="68" idx="6"/>
            <a:endCxn id="60" idx="1"/>
          </p:cNvCxnSpPr>
          <p:nvPr/>
        </p:nvCxnSpPr>
        <p:spPr>
          <a:xfrm flipV="1">
            <a:off x="2371928" y="3059315"/>
            <a:ext cx="1086064" cy="68570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6481BD60-B8EB-03A9-AC91-95E69AE0695F}"/>
              </a:ext>
            </a:extLst>
          </p:cNvPr>
          <p:cNvCxnSpPr>
            <a:cxnSpLocks/>
            <a:stCxn id="69" idx="6"/>
            <a:endCxn id="60" idx="1"/>
          </p:cNvCxnSpPr>
          <p:nvPr/>
        </p:nvCxnSpPr>
        <p:spPr>
          <a:xfrm flipV="1">
            <a:off x="2371928" y="3059315"/>
            <a:ext cx="1086064" cy="137597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781E4E64-B1BE-F92A-1313-E999561CB553}"/>
              </a:ext>
            </a:extLst>
          </p:cNvPr>
          <p:cNvSpPr txBox="1"/>
          <p:nvPr/>
        </p:nvSpPr>
        <p:spPr>
          <a:xfrm>
            <a:off x="4162690" y="356035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(1)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35EC454-5489-8353-A26A-53BCDE51D8D0}"/>
              </a:ext>
            </a:extLst>
          </p:cNvPr>
          <p:cNvSpPr txBox="1"/>
          <p:nvPr/>
        </p:nvSpPr>
        <p:spPr>
          <a:xfrm>
            <a:off x="4166429" y="47734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(1)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6EEF6D38-7196-B7CE-8609-4FDFFF0947CE}"/>
              </a:ext>
            </a:extLst>
          </p:cNvPr>
          <p:cNvSpPr/>
          <p:nvPr/>
        </p:nvSpPr>
        <p:spPr>
          <a:xfrm>
            <a:off x="12800914" y="8375924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NOME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1BEE2C2F-95C7-3938-A123-C5D0C6081233}"/>
              </a:ext>
            </a:extLst>
          </p:cNvPr>
          <p:cNvSpPr txBox="1"/>
          <p:nvPr/>
        </p:nvSpPr>
        <p:spPr>
          <a:xfrm>
            <a:off x="2711614" y="496981"/>
            <a:ext cx="8095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DIAGRAMA ENTIDADE-RELACIONAMENTO LOJA ESPORTIVA</a:t>
            </a:r>
          </a:p>
          <a:p>
            <a:endParaRPr lang="pt-BR" sz="240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A9C02C8A-B94C-7247-3884-6B44707039C6}"/>
              </a:ext>
            </a:extLst>
          </p:cNvPr>
          <p:cNvSpPr/>
          <p:nvPr/>
        </p:nvSpPr>
        <p:spPr>
          <a:xfrm>
            <a:off x="11361201" y="2028129"/>
            <a:ext cx="1317382" cy="5065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B0D68A9E-B9F0-E9F9-6858-7DAA9D1586AC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10691952" y="2281391"/>
            <a:ext cx="669249" cy="31048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DD29955-15E2-A6BF-8379-BFDE890C6448}"/>
              </a:ext>
            </a:extLst>
          </p:cNvPr>
          <p:cNvGrpSpPr/>
          <p:nvPr/>
        </p:nvGrpSpPr>
        <p:grpSpPr>
          <a:xfrm>
            <a:off x="6322284" y="8345852"/>
            <a:ext cx="1558312" cy="757713"/>
            <a:chOff x="6322284" y="8345852"/>
            <a:chExt cx="1558312" cy="757713"/>
          </a:xfrm>
        </p:grpSpPr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D060C550-1880-9608-F0A7-E70518056039}"/>
                </a:ext>
              </a:extLst>
            </p:cNvPr>
            <p:cNvSpPr txBox="1"/>
            <p:nvPr/>
          </p:nvSpPr>
          <p:spPr>
            <a:xfrm>
              <a:off x="6322284" y="8717555"/>
              <a:ext cx="1558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FOREIGN KEY</a:t>
              </a: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59B2E30F-CF6A-F44C-F9B9-EAFA101BA3DA}"/>
                </a:ext>
              </a:extLst>
            </p:cNvPr>
            <p:cNvSpPr txBox="1"/>
            <p:nvPr/>
          </p:nvSpPr>
          <p:spPr>
            <a:xfrm>
              <a:off x="6322284" y="8345852"/>
              <a:ext cx="1525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00B050"/>
                  </a:solidFill>
                </a:rPr>
                <a:t>PRIMARY KEY</a:t>
              </a:r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D49C7429-B405-7DF3-3F8C-583D964F2684}"/>
                </a:ext>
              </a:extLst>
            </p:cNvPr>
            <p:cNvSpPr/>
            <p:nvPr/>
          </p:nvSpPr>
          <p:spPr>
            <a:xfrm>
              <a:off x="6322284" y="8345852"/>
              <a:ext cx="1558312" cy="757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8CBBAD1E-4704-B3C8-96DC-6553E24B5E2D}"/>
                </a:ext>
              </a:extLst>
            </p:cNvPr>
            <p:cNvCxnSpPr>
              <a:stCxn id="82" idx="1"/>
              <a:endCxn id="82" idx="3"/>
            </p:cNvCxnSpPr>
            <p:nvPr/>
          </p:nvCxnSpPr>
          <p:spPr>
            <a:xfrm>
              <a:off x="6322284" y="8724709"/>
              <a:ext cx="15583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297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356DEC-6119-1C4B-B455-57B3727DA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78" y="1820776"/>
            <a:ext cx="4063522" cy="209579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4C85AAA-AB4B-9BA1-BA09-C234F9432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76" y="3016026"/>
            <a:ext cx="4063522" cy="185311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EDD3FE1-2C57-07B6-0FC5-E1419EB26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76" y="3724985"/>
            <a:ext cx="4063522" cy="209579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CB8B516-7088-E52C-9A60-B4A122B94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76" y="4532467"/>
            <a:ext cx="4063522" cy="205768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0949700-6551-94A9-02C6-E5498E5C9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476" y="5491366"/>
            <a:ext cx="4063522" cy="207674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DB76F74-9986-AB2F-0D42-C1578FBABC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5424" y="1820776"/>
            <a:ext cx="4220164" cy="65731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B6F53E3-BDF4-C1FD-7859-ABA6FC9122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5424" y="2438918"/>
            <a:ext cx="4220164" cy="213389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5C6368CB-5C1C-5B6E-9B73-446CDFE493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0822" y="3298795"/>
            <a:ext cx="4220164" cy="2067213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A12E4A03-16B9-9540-6ED9-648948E444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25423" y="4081391"/>
            <a:ext cx="4220164" cy="2105319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49B2324E-13CB-E840-FF39-F9ED027B14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25422" y="4821049"/>
            <a:ext cx="4220164" cy="212437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B1E40665-1C27-8946-1757-9177152238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5422" y="5513406"/>
            <a:ext cx="4220164" cy="2105319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53AB27FB-3554-1E94-9513-08F159162590}"/>
              </a:ext>
            </a:extLst>
          </p:cNvPr>
          <p:cNvSpPr txBox="1"/>
          <p:nvPr/>
        </p:nvSpPr>
        <p:spPr>
          <a:xfrm>
            <a:off x="4957633" y="559840"/>
            <a:ext cx="44849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TABELAS DE RELACIONAMENTO</a:t>
            </a:r>
          </a:p>
          <a:p>
            <a:endParaRPr lang="pt-BR" sz="2400" dirty="0"/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48B4E11D-1429-BD47-B9CF-A773538217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2476" y="1714232"/>
            <a:ext cx="4063522" cy="685896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615A935F-912D-5F7B-F6E4-5B391826396A}"/>
              </a:ext>
            </a:extLst>
          </p:cNvPr>
          <p:cNvSpPr txBox="1"/>
          <p:nvPr/>
        </p:nvSpPr>
        <p:spPr>
          <a:xfrm>
            <a:off x="11722100" y="8311082"/>
            <a:ext cx="1804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Thiago Almeida</a:t>
            </a:r>
          </a:p>
          <a:p>
            <a:r>
              <a:rPr lang="pt-BR" dirty="0"/>
              <a:t>Thiago Oliveira</a:t>
            </a:r>
          </a:p>
          <a:p>
            <a:r>
              <a:rPr lang="pt-BR" dirty="0"/>
              <a:t>Vitoria Simplicio</a:t>
            </a:r>
          </a:p>
        </p:txBody>
      </p:sp>
    </p:spTree>
    <p:extLst>
      <p:ext uri="{BB962C8B-B14F-4D97-AF65-F5344CB8AC3E}">
        <p14:creationId xmlns:p14="http://schemas.microsoft.com/office/powerpoint/2010/main" val="200013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789</TotalTime>
  <Words>156</Words>
  <Application>Microsoft Office PowerPoint</Application>
  <PresentationFormat>Personalizar</PresentationFormat>
  <Paragraphs>83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Gomes de Almeida</dc:creator>
  <cp:lastModifiedBy>Thiago Gomes de Almeida</cp:lastModifiedBy>
  <cp:revision>13</cp:revision>
  <cp:lastPrinted>2024-05-24T00:28:47Z</cp:lastPrinted>
  <dcterms:created xsi:type="dcterms:W3CDTF">2024-05-23T11:14:47Z</dcterms:created>
  <dcterms:modified xsi:type="dcterms:W3CDTF">2024-05-24T00:29:44Z</dcterms:modified>
</cp:coreProperties>
</file>