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3FC20-8113-5C49-2037-EBE9623D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74A350-7C9B-5E0F-97AD-62A65A1C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BECB8-6852-4100-DBB9-21D4A567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F0D01-B559-D9B7-9E61-2FF1D85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95D69-51EA-C75F-02FF-0318B908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FCA44-DB48-2B84-4248-DE45F50E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890D82-0404-2333-E94D-444D5A23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83CCC6-BE13-F964-C6D3-5950758A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8F8622-90AB-AB1C-C127-46CC68A4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B07F1-1848-2387-B35D-9C591300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9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561479-B35F-4636-151F-4DB28E5C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4EAEDD-6234-DD30-F8E1-D48683D3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E6013-DCC9-804C-2BE7-D973949A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4D2F8-2A82-7B66-EE85-9FEAC605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343256-1871-8769-6639-6A4A0CF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28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53CC3-8F90-037E-6588-D5BBA178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7E01D-E8BD-D067-87B4-537B4CBE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EC99BE-A61A-1365-2E90-477BDEE9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8380B-B025-4A9A-C247-2783E15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486E5-E319-8DE0-B6E7-72D499CD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56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8C5A9-D18A-4089-930D-347FE6B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E2A3B-268E-4068-3CBD-AD923F3E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6BD295-CD98-26D4-4C07-89946C9E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4BF22-3CD5-9C62-DEA5-75D96C7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72ABF-FC7F-FF63-1351-B4FB4E69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74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D328-9BBA-CEBF-24E8-B620DC5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A7A95-AC8A-1917-10D8-028739DD2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A82BD8-6900-D016-3A05-08751195F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B9A33C-1D3A-583C-6B49-8662FBB7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2B39CC-3673-3448-D0DE-AF86FDE5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EC6DD-02AD-A002-DB2D-1F11BD1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E7BB-4BDE-66A1-69B3-3DCE7A34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EE331-DE18-48B5-3F90-F2F2C3A8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F926F0-AD7C-60A2-B87E-126AEEFA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560ED2-437C-C092-1996-9A9CE31E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8C4250-CBCF-A667-A3C1-62E702A0F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656D1C-DD0F-917B-9CFD-179794E3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DCCB8F-E766-3C5A-7537-32A6D5E6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8076B6-ED53-3236-8A5D-F096F70C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AD15-BCC6-3258-E2CF-FA169FCA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4AA51B-20B9-91D1-26AA-EECA8B2E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E179EB-7E87-25BD-FC2C-11143BCA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A6AD26-9EA3-A675-A266-F4224DAA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97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C097B2-47F8-CC09-9DEA-C3399792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44540-275D-94DC-E817-BC2BD1F1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CE9BDA-6319-E0C8-7D24-E76B58D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5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542E6-5F8A-D49D-A961-12DEC4F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F8802-318B-7768-58B4-B5C8E666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153484-9B35-F1BC-749C-3EF7703BE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82117-7A67-3A7D-F104-AF47BB3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12C121-8FC5-7174-FB32-E557153E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6DEF52-CFF5-5120-2592-B333DFE7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11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F810-B3A3-9246-0B36-77868F50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873BB5-575E-51C1-7541-1FFD34274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30E64F-6126-3F04-3D76-1E5DB5A2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E7ECB7-EF1A-60A4-8409-03B03A70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9C9F16-61A3-C836-1FE9-A926FAC4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930264-B215-259E-0351-D8A22159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144CC3-08BE-5AA7-A236-C5626443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3862-E7D6-EBD5-3118-DE4C793E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50666-90E1-0815-6966-CF18A4439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353BE-63E1-4414-806E-EDEC87293C9F}" type="datetimeFigureOut">
              <a:rPr lang="pt-BR" smtClean="0"/>
              <a:t>23/07/2024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F1EBAC-1C5A-A6FA-5328-AEE6DB2D8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1958C0-CF4D-4BB1-734A-4D000607D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2FF95-7E1A-4F06-A1D1-96887B52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1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BF72AC-394B-6D0F-D98F-9662CC30FA72}"/>
              </a:ext>
            </a:extLst>
          </p:cNvPr>
          <p:cNvSpPr txBox="1"/>
          <p:nvPr/>
        </p:nvSpPr>
        <p:spPr>
          <a:xfrm>
            <a:off x="1524000" y="3803712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banco de dados consiste em demonstrar a compra de livros por clientes de uma livraria com informações sobre os autores</a:t>
            </a:r>
            <a:r>
              <a:rPr lang="en-US" sz="2400" dirty="0"/>
              <a:t> e editoras.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C2C70E-6F4F-E121-FC6B-D1F069A1680C}"/>
              </a:ext>
            </a:extLst>
          </p:cNvPr>
          <p:cNvSpPr txBox="1"/>
          <p:nvPr/>
        </p:nvSpPr>
        <p:spPr>
          <a:xfrm>
            <a:off x="1524000" y="2066544"/>
            <a:ext cx="34571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200" dirty="0"/>
              <a:t>BANCO DE DADOS: livraria</a:t>
            </a:r>
          </a:p>
        </p:txBody>
      </p:sp>
    </p:spTree>
    <p:extLst>
      <p:ext uri="{BB962C8B-B14F-4D97-AF65-F5344CB8AC3E}">
        <p14:creationId xmlns:p14="http://schemas.microsoft.com/office/powerpoint/2010/main" val="23683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79F96D-FA78-748D-4F3C-4D0AD8EE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578923"/>
            <a:ext cx="8878539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5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6B5A4FD-077E-B232-47FB-CBC04203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999786"/>
            <a:ext cx="866896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06898CF-78F9-8385-FCD3-FA1DC3C974D5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500"/>
              <a:t>TABELAS</a:t>
            </a:r>
            <a:endParaRPr lang="en-US" sz="4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6B9EC8-EECE-68AA-FA88-6B581FD6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893" y="481762"/>
            <a:ext cx="7387885" cy="51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1FBCE9-A459-4CCA-2DC2-6B20CF20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01" y="1559282"/>
            <a:ext cx="9613397" cy="2114947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72BEF-9EA7-F029-FB49-984BAEE57968}"/>
              </a:ext>
            </a:extLst>
          </p:cNvPr>
          <p:cNvSpPr txBox="1"/>
          <p:nvPr/>
        </p:nvSpPr>
        <p:spPr>
          <a:xfrm>
            <a:off x="738698" y="703842"/>
            <a:ext cx="4091699" cy="8554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VIEWS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15660DB-9EAD-49F1-0561-24C941197651}"/>
              </a:ext>
            </a:extLst>
          </p:cNvPr>
          <p:cNvSpPr txBox="1"/>
          <p:nvPr/>
        </p:nvSpPr>
        <p:spPr>
          <a:xfrm>
            <a:off x="1757449" y="3242550"/>
            <a:ext cx="108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VIEW 1 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51A2B9-1A3C-CCB1-E2C0-5F28E278CBED}"/>
              </a:ext>
            </a:extLst>
          </p:cNvPr>
          <p:cNvSpPr txBox="1"/>
          <p:nvPr/>
        </p:nvSpPr>
        <p:spPr>
          <a:xfrm>
            <a:off x="3746323" y="3236188"/>
            <a:ext cx="108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VIEW 2 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439C88-4490-DF60-892E-CD39D7D9F290}"/>
              </a:ext>
            </a:extLst>
          </p:cNvPr>
          <p:cNvSpPr txBox="1"/>
          <p:nvPr/>
        </p:nvSpPr>
        <p:spPr>
          <a:xfrm>
            <a:off x="5735197" y="3291679"/>
            <a:ext cx="108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VIEW 3 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4E5B27-CA26-D8C8-1C4F-536732820F85}"/>
              </a:ext>
            </a:extLst>
          </p:cNvPr>
          <p:cNvSpPr txBox="1"/>
          <p:nvPr/>
        </p:nvSpPr>
        <p:spPr>
          <a:xfrm>
            <a:off x="7557156" y="3257191"/>
            <a:ext cx="108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VIEW 4 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F4B5824-2730-D21B-C369-C4547C203EC2}"/>
              </a:ext>
            </a:extLst>
          </p:cNvPr>
          <p:cNvSpPr txBox="1"/>
          <p:nvPr/>
        </p:nvSpPr>
        <p:spPr>
          <a:xfrm>
            <a:off x="9435754" y="3242550"/>
            <a:ext cx="108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VIEW 5 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1AD2F3A-8867-262D-1DD8-072EEAFE4AC0}"/>
              </a:ext>
            </a:extLst>
          </p:cNvPr>
          <p:cNvSpPr txBox="1"/>
          <p:nvPr/>
        </p:nvSpPr>
        <p:spPr>
          <a:xfrm>
            <a:off x="1204022" y="3928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-- VIEW 1 -- RETORNA AUTORES MAIS VENDIDOS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3A40C8-299A-A7B3-5809-ACBE2CC758BC}"/>
              </a:ext>
            </a:extLst>
          </p:cNvPr>
          <p:cNvSpPr txBox="1"/>
          <p:nvPr/>
        </p:nvSpPr>
        <p:spPr>
          <a:xfrm>
            <a:off x="1204022" y="4317890"/>
            <a:ext cx="6956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-- VIEW 2 -- RETORNA QUANTOS CLIENTES TEMOS POR CIDADE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0B8A5C9-6680-EE80-6A4E-A86FDDD2733F}"/>
              </a:ext>
            </a:extLst>
          </p:cNvPr>
          <p:cNvSpPr txBox="1"/>
          <p:nvPr/>
        </p:nvSpPr>
        <p:spPr>
          <a:xfrm>
            <a:off x="1204022" y="4730799"/>
            <a:ext cx="7049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-- VIEW 3 -- RETORNA QUAL A EDITORA DE CADA AUTOR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913EFD-EC21-BC32-78F9-DBE53E1B052E}"/>
              </a:ext>
            </a:extLst>
          </p:cNvPr>
          <p:cNvSpPr txBox="1"/>
          <p:nvPr/>
        </p:nvSpPr>
        <p:spPr>
          <a:xfrm>
            <a:off x="1204022" y="5146217"/>
            <a:ext cx="718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-- VIEW 4 -- RETORNA QUAL A EDITORA DE CADA LIVRO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322951-31B7-8FB1-3359-B363F97C9386}"/>
              </a:ext>
            </a:extLst>
          </p:cNvPr>
          <p:cNvSpPr txBox="1"/>
          <p:nvPr/>
        </p:nvSpPr>
        <p:spPr>
          <a:xfrm>
            <a:off x="1204022" y="5535666"/>
            <a:ext cx="6955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-- VIEW 5 -- RETORNA OS DADOS DE COMPRA DE UM CLIENTE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35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72BEF-9EA7-F029-FB49-984BAEE57968}"/>
              </a:ext>
            </a:extLst>
          </p:cNvPr>
          <p:cNvSpPr txBox="1"/>
          <p:nvPr/>
        </p:nvSpPr>
        <p:spPr>
          <a:xfrm>
            <a:off x="601899" y="1511781"/>
            <a:ext cx="3969292" cy="1535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CREATE FUNCTIONS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808F632-C15C-DE49-0EC0-0C003066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33" y="243394"/>
            <a:ext cx="5526544" cy="2536774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B956F790-E9B2-DF59-B7EA-3CD37C82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632" y="3132655"/>
            <a:ext cx="5526544" cy="36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0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172BEF-9EA7-F029-FB49-984BAEE57968}"/>
              </a:ext>
            </a:extLst>
          </p:cNvPr>
          <p:cNvSpPr txBox="1"/>
          <p:nvPr/>
        </p:nvSpPr>
        <p:spPr>
          <a:xfrm>
            <a:off x="463688" y="1511781"/>
            <a:ext cx="3969292" cy="1535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latin typeface="+mj-lt"/>
                <a:ea typeface="+mj-ea"/>
                <a:cs typeface="+mj-cs"/>
              </a:rPr>
              <a:t>STORED PROCEDURES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3ED4B4-B152-9777-D32D-8F45A464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82" y="770449"/>
            <a:ext cx="5881788" cy="2367419"/>
          </a:xfrm>
          <a:prstGeom prst="rect">
            <a:avLst/>
          </a:prstGeom>
        </p:spPr>
      </p:pic>
      <p:sp>
        <p:nvSpPr>
          <p:cNvPr id="35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BA8C48B-5412-FBA0-14E9-E266F178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195" y="4561801"/>
            <a:ext cx="5999775" cy="157494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9829479-7991-4544-09D8-F0E73C8B4304}"/>
              </a:ext>
            </a:extLst>
          </p:cNvPr>
          <p:cNvSpPr txBox="1"/>
          <p:nvPr/>
        </p:nvSpPr>
        <p:spPr>
          <a:xfrm>
            <a:off x="4038913" y="4217753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Criar um procedure que retorne o total de venda de um livro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E0AD1E-62A6-0051-8E3B-9944CC873E5D}"/>
              </a:ext>
            </a:extLst>
          </p:cNvPr>
          <p:cNvSpPr txBox="1"/>
          <p:nvPr/>
        </p:nvSpPr>
        <p:spPr>
          <a:xfrm>
            <a:off x="4531149" y="429201"/>
            <a:ext cx="7193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669768"/>
                </a:solidFill>
                <a:effectLst/>
                <a:highlight>
                  <a:srgbClr val="2F2F2F"/>
                </a:highlight>
                <a:latin typeface="Consolas" panose="020B0609020204030204" pitchFamily="49" charset="0"/>
              </a:rPr>
              <a:t>Criar um procedure que adicione dados a tabela clientes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2535A6-CFB8-BE2D-D001-2C0079E2ADAF}"/>
              </a:ext>
            </a:extLst>
          </p:cNvPr>
          <p:cNvSpPr txBox="1"/>
          <p:nvPr/>
        </p:nvSpPr>
        <p:spPr>
          <a:xfrm>
            <a:off x="195855" y="5212093"/>
            <a:ext cx="5044739" cy="1992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Turma: SQL 38900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Alunos: Guilherme Salgado, Thiago Almeida e João Lima</a:t>
            </a:r>
          </a:p>
        </p:txBody>
      </p:sp>
    </p:spTree>
    <p:extLst>
      <p:ext uri="{BB962C8B-B14F-4D97-AF65-F5344CB8AC3E}">
        <p14:creationId xmlns:p14="http://schemas.microsoft.com/office/powerpoint/2010/main" val="2565503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Gomes de Almeida</dc:creator>
  <cp:lastModifiedBy>Thiago Gomes de Almeida</cp:lastModifiedBy>
  <cp:revision>6</cp:revision>
  <cp:lastPrinted>2024-06-21T00:37:37Z</cp:lastPrinted>
  <dcterms:created xsi:type="dcterms:W3CDTF">2024-06-21T00:29:16Z</dcterms:created>
  <dcterms:modified xsi:type="dcterms:W3CDTF">2024-07-23T16:43:58Z</dcterms:modified>
</cp:coreProperties>
</file>