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29EC6-4A15-4719-AF19-B179D7B1AFA2}" v="11" dt="2021-12-15T03:11:54.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tt Tameka" userId="30c3cb3ded4f00f7" providerId="LiveId" clId="{E5229EC6-4A15-4719-AF19-B179D7B1AFA2}"/>
    <pc:docChg chg="undo custSel addSld delSld modSld">
      <pc:chgData name="Gillett Tameka" userId="30c3cb3ded4f00f7" providerId="LiveId" clId="{E5229EC6-4A15-4719-AF19-B179D7B1AFA2}" dt="2021-12-15T03:11:33.534" v="165" actId="14100"/>
      <pc:docMkLst>
        <pc:docMk/>
      </pc:docMkLst>
      <pc:sldChg chg="modSp new mod">
        <pc:chgData name="Gillett Tameka" userId="30c3cb3ded4f00f7" providerId="LiveId" clId="{E5229EC6-4A15-4719-AF19-B179D7B1AFA2}" dt="2021-12-15T02:43:00.566" v="20" actId="9"/>
        <pc:sldMkLst>
          <pc:docMk/>
          <pc:sldMk cId="578173939" sldId="269"/>
        </pc:sldMkLst>
        <pc:spChg chg="mod">
          <ac:chgData name="Gillett Tameka" userId="30c3cb3ded4f00f7" providerId="LiveId" clId="{E5229EC6-4A15-4719-AF19-B179D7B1AFA2}" dt="2021-12-15T02:42:22.926" v="17" actId="20577"/>
          <ac:spMkLst>
            <pc:docMk/>
            <pc:sldMk cId="578173939" sldId="269"/>
            <ac:spMk id="2" creationId="{D9DF9C59-5741-40EF-94C0-F0DDB06249FF}"/>
          </ac:spMkLst>
        </pc:spChg>
        <pc:spChg chg="mod">
          <ac:chgData name="Gillett Tameka" userId="30c3cb3ded4f00f7" providerId="LiveId" clId="{E5229EC6-4A15-4719-AF19-B179D7B1AFA2}" dt="2021-12-15T02:43:00.566" v="20" actId="9"/>
          <ac:spMkLst>
            <pc:docMk/>
            <pc:sldMk cId="578173939" sldId="269"/>
            <ac:spMk id="3" creationId="{9B1B9391-8283-4E3F-991F-868E5DE9251A}"/>
          </ac:spMkLst>
        </pc:spChg>
      </pc:sldChg>
      <pc:sldChg chg="addSp delSp modSp new mod setBg setClrOvrMap">
        <pc:chgData name="Gillett Tameka" userId="30c3cb3ded4f00f7" providerId="LiveId" clId="{E5229EC6-4A15-4719-AF19-B179D7B1AFA2}" dt="2021-12-15T03:11:33.534" v="165" actId="14100"/>
        <pc:sldMkLst>
          <pc:docMk/>
          <pc:sldMk cId="2322900068" sldId="270"/>
        </pc:sldMkLst>
        <pc:spChg chg="mod">
          <ac:chgData name="Gillett Tameka" userId="30c3cb3ded4f00f7" providerId="LiveId" clId="{E5229EC6-4A15-4719-AF19-B179D7B1AFA2}" dt="2021-12-15T03:10:31.770" v="160" actId="26606"/>
          <ac:spMkLst>
            <pc:docMk/>
            <pc:sldMk cId="2322900068" sldId="270"/>
            <ac:spMk id="2" creationId="{3E18C4E0-A667-4C75-905B-48429F8AD9A9}"/>
          </ac:spMkLst>
        </pc:spChg>
        <pc:spChg chg="add del">
          <ac:chgData name="Gillett Tameka" userId="30c3cb3ded4f00f7" providerId="LiveId" clId="{E5229EC6-4A15-4719-AF19-B179D7B1AFA2}" dt="2021-12-15T03:10:31.770" v="160" actId="26606"/>
          <ac:spMkLst>
            <pc:docMk/>
            <pc:sldMk cId="2322900068" sldId="270"/>
            <ac:spMk id="3" creationId="{60048EE9-6800-4502-9145-4352FE453D01}"/>
          </ac:spMkLst>
        </pc:spChg>
        <pc:spChg chg="add del">
          <ac:chgData name="Gillett Tameka" userId="30c3cb3ded4f00f7" providerId="LiveId" clId="{E5229EC6-4A15-4719-AF19-B179D7B1AFA2}" dt="2021-12-15T03:10:31.748" v="159" actId="26606"/>
          <ac:spMkLst>
            <pc:docMk/>
            <pc:sldMk cId="2322900068" sldId="270"/>
            <ac:spMk id="11" creationId="{0671A8AE-40A1-4631-A6B8-581AFF065482}"/>
          </ac:spMkLst>
        </pc:spChg>
        <pc:spChg chg="add del">
          <ac:chgData name="Gillett Tameka" userId="30c3cb3ded4f00f7" providerId="LiveId" clId="{E5229EC6-4A15-4719-AF19-B179D7B1AFA2}" dt="2021-12-15T03:10:31.748" v="159" actId="26606"/>
          <ac:spMkLst>
            <pc:docMk/>
            <pc:sldMk cId="2322900068" sldId="270"/>
            <ac:spMk id="13" creationId="{A44CD100-6267-4E62-AA64-2182A3A6A1C0}"/>
          </ac:spMkLst>
        </pc:spChg>
        <pc:spChg chg="add">
          <ac:chgData name="Gillett Tameka" userId="30c3cb3ded4f00f7" providerId="LiveId" clId="{E5229EC6-4A15-4719-AF19-B179D7B1AFA2}" dt="2021-12-15T03:10:31.770" v="160" actId="26606"/>
          <ac:spMkLst>
            <pc:docMk/>
            <pc:sldMk cId="2322900068" sldId="270"/>
            <ac:spMk id="16" creationId="{0671A8AE-40A1-4631-A6B8-581AFF065482}"/>
          </ac:spMkLst>
        </pc:spChg>
        <pc:spChg chg="add">
          <ac:chgData name="Gillett Tameka" userId="30c3cb3ded4f00f7" providerId="LiveId" clId="{E5229EC6-4A15-4719-AF19-B179D7B1AFA2}" dt="2021-12-15T03:10:31.770" v="160" actId="26606"/>
          <ac:spMkLst>
            <pc:docMk/>
            <pc:sldMk cId="2322900068" sldId="270"/>
            <ac:spMk id="18" creationId="{A44CD100-6267-4E62-AA64-2182A3A6A1C0}"/>
          </ac:spMkLst>
        </pc:spChg>
        <pc:graphicFrameChg chg="add mod">
          <ac:chgData name="Gillett Tameka" userId="30c3cb3ded4f00f7" providerId="LiveId" clId="{E5229EC6-4A15-4719-AF19-B179D7B1AFA2}" dt="2021-12-15T03:11:33.534" v="165" actId="14100"/>
          <ac:graphicFrameMkLst>
            <pc:docMk/>
            <pc:sldMk cId="2322900068" sldId="270"/>
            <ac:graphicFrameMk id="4" creationId="{E4789643-2D31-4BDA-9176-63FC175C93D8}"/>
          </ac:graphicFrameMkLst>
        </pc:graphicFrameChg>
        <pc:picChg chg="add del">
          <ac:chgData name="Gillett Tameka" userId="30c3cb3ded4f00f7" providerId="LiveId" clId="{E5229EC6-4A15-4719-AF19-B179D7B1AFA2}" dt="2021-12-15T03:10:31.748" v="159" actId="26606"/>
          <ac:picMkLst>
            <pc:docMk/>
            <pc:sldMk cId="2322900068" sldId="270"/>
            <ac:picMk id="5" creationId="{CAED0A86-75C4-4885-B4BE-1A38936B91C5}"/>
          </ac:picMkLst>
        </pc:picChg>
        <pc:picChg chg="add">
          <ac:chgData name="Gillett Tameka" userId="30c3cb3ded4f00f7" providerId="LiveId" clId="{E5229EC6-4A15-4719-AF19-B179D7B1AFA2}" dt="2021-12-15T03:10:31.770" v="160" actId="26606"/>
          <ac:picMkLst>
            <pc:docMk/>
            <pc:sldMk cId="2322900068" sldId="270"/>
            <ac:picMk id="17" creationId="{7DC398BD-B6A1-4002-AF78-5E3AEC85B1C4}"/>
          </ac:picMkLst>
        </pc:picChg>
        <pc:cxnChg chg="add del">
          <ac:chgData name="Gillett Tameka" userId="30c3cb3ded4f00f7" providerId="LiveId" clId="{E5229EC6-4A15-4719-AF19-B179D7B1AFA2}" dt="2021-12-15T03:10:31.748" v="159" actId="26606"/>
          <ac:cxnSpMkLst>
            <pc:docMk/>
            <pc:sldMk cId="2322900068" sldId="270"/>
            <ac:cxnSpMk id="9" creationId="{D1B787A8-0D67-4B7E-9B48-86BD906AB6B5}"/>
          </ac:cxnSpMkLst>
        </pc:cxnChg>
        <pc:cxnChg chg="add">
          <ac:chgData name="Gillett Tameka" userId="30c3cb3ded4f00f7" providerId="LiveId" clId="{E5229EC6-4A15-4719-AF19-B179D7B1AFA2}" dt="2021-12-15T03:10:31.770" v="160" actId="26606"/>
          <ac:cxnSpMkLst>
            <pc:docMk/>
            <pc:sldMk cId="2322900068" sldId="270"/>
            <ac:cxnSpMk id="15" creationId="{D1B787A8-0D67-4B7E-9B48-86BD906AB6B5}"/>
          </ac:cxnSpMkLst>
        </pc:cxnChg>
      </pc:sldChg>
      <pc:sldChg chg="addSp delSp modSp new mod setBg">
        <pc:chgData name="Gillett Tameka" userId="30c3cb3ded4f00f7" providerId="LiveId" clId="{E5229EC6-4A15-4719-AF19-B179D7B1AFA2}" dt="2021-12-15T02:50:11.828" v="44" actId="26606"/>
        <pc:sldMkLst>
          <pc:docMk/>
          <pc:sldMk cId="897377601" sldId="271"/>
        </pc:sldMkLst>
        <pc:spChg chg="mod">
          <ac:chgData name="Gillett Tameka" userId="30c3cb3ded4f00f7" providerId="LiveId" clId="{E5229EC6-4A15-4719-AF19-B179D7B1AFA2}" dt="2021-12-15T02:50:11.828" v="44" actId="26606"/>
          <ac:spMkLst>
            <pc:docMk/>
            <pc:sldMk cId="897377601" sldId="271"/>
            <ac:spMk id="2" creationId="{5F457E4B-C045-4D0E-9061-A7C8E0E0C0BC}"/>
          </ac:spMkLst>
        </pc:spChg>
        <pc:spChg chg="del">
          <ac:chgData name="Gillett Tameka" userId="30c3cb3ded4f00f7" providerId="LiveId" clId="{E5229EC6-4A15-4719-AF19-B179D7B1AFA2}" dt="2021-12-15T02:50:07.374" v="41" actId="931"/>
          <ac:spMkLst>
            <pc:docMk/>
            <pc:sldMk cId="897377601" sldId="271"/>
            <ac:spMk id="3" creationId="{090FC110-0813-42BC-8BF2-CED1AF10944B}"/>
          </ac:spMkLst>
        </pc:spChg>
        <pc:spChg chg="add">
          <ac:chgData name="Gillett Tameka" userId="30c3cb3ded4f00f7" providerId="LiveId" clId="{E5229EC6-4A15-4719-AF19-B179D7B1AFA2}" dt="2021-12-15T02:50:11.828" v="44" actId="26606"/>
          <ac:spMkLst>
            <pc:docMk/>
            <pc:sldMk cId="897377601" sldId="271"/>
            <ac:spMk id="12" creationId="{158B3569-73B2-4D05-8E95-886A6EE17F1F}"/>
          </ac:spMkLst>
        </pc:spChg>
        <pc:spChg chg="add">
          <ac:chgData name="Gillett Tameka" userId="30c3cb3ded4f00f7" providerId="LiveId" clId="{E5229EC6-4A15-4719-AF19-B179D7B1AFA2}" dt="2021-12-15T02:50:11.828" v="44" actId="26606"/>
          <ac:spMkLst>
            <pc:docMk/>
            <pc:sldMk cId="897377601" sldId="271"/>
            <ac:spMk id="14" creationId="{B71758F4-3F46-45DA-8AC5-4E508DA080BA}"/>
          </ac:spMkLst>
        </pc:spChg>
        <pc:spChg chg="add">
          <ac:chgData name="Gillett Tameka" userId="30c3cb3ded4f00f7" providerId="LiveId" clId="{E5229EC6-4A15-4719-AF19-B179D7B1AFA2}" dt="2021-12-15T02:50:11.828" v="44" actId="26606"/>
          <ac:spMkLst>
            <pc:docMk/>
            <pc:sldMk cId="897377601" sldId="271"/>
            <ac:spMk id="18" creationId="{8D61482F-F3C5-4D66-8C5D-C6BBE3E1275C}"/>
          </ac:spMkLst>
        </pc:spChg>
        <pc:picChg chg="add mod">
          <ac:chgData name="Gillett Tameka" userId="30c3cb3ded4f00f7" providerId="LiveId" clId="{E5229EC6-4A15-4719-AF19-B179D7B1AFA2}" dt="2021-12-15T02:50:11.828" v="44" actId="26606"/>
          <ac:picMkLst>
            <pc:docMk/>
            <pc:sldMk cId="897377601" sldId="271"/>
            <ac:picMk id="5" creationId="{FE2B5A09-4555-4227-86F4-4FB6647D83CA}"/>
          </ac:picMkLst>
        </pc:picChg>
        <pc:cxnChg chg="add">
          <ac:chgData name="Gillett Tameka" userId="30c3cb3ded4f00f7" providerId="LiveId" clId="{E5229EC6-4A15-4719-AF19-B179D7B1AFA2}" dt="2021-12-15T02:50:11.828" v="44" actId="26606"/>
          <ac:cxnSpMkLst>
            <pc:docMk/>
            <pc:sldMk cId="897377601" sldId="271"/>
            <ac:cxnSpMk id="10" creationId="{D1B787A8-0D67-4B7E-9B48-86BD906AB6B5}"/>
          </ac:cxnSpMkLst>
        </pc:cxnChg>
        <pc:cxnChg chg="add">
          <ac:chgData name="Gillett Tameka" userId="30c3cb3ded4f00f7" providerId="LiveId" clId="{E5229EC6-4A15-4719-AF19-B179D7B1AFA2}" dt="2021-12-15T02:50:11.828" v="44" actId="26606"/>
          <ac:cxnSpMkLst>
            <pc:docMk/>
            <pc:sldMk cId="897377601" sldId="271"/>
            <ac:cxnSpMk id="16" creationId="{56020367-4FD5-4596-8E10-C5F095CD8DBF}"/>
          </ac:cxnSpMkLst>
        </pc:cxnChg>
      </pc:sldChg>
      <pc:sldChg chg="addSp modSp new mod">
        <pc:chgData name="Gillett Tameka" userId="30c3cb3ded4f00f7" providerId="LiveId" clId="{E5229EC6-4A15-4719-AF19-B179D7B1AFA2}" dt="2021-12-15T02:53:32.521" v="112" actId="13926"/>
        <pc:sldMkLst>
          <pc:docMk/>
          <pc:sldMk cId="1635541484" sldId="272"/>
        </pc:sldMkLst>
        <pc:spChg chg="mod">
          <ac:chgData name="Gillett Tameka" userId="30c3cb3ded4f00f7" providerId="LiveId" clId="{E5229EC6-4A15-4719-AF19-B179D7B1AFA2}" dt="2021-12-15T02:53:32.521" v="112" actId="13926"/>
          <ac:spMkLst>
            <pc:docMk/>
            <pc:sldMk cId="1635541484" sldId="272"/>
            <ac:spMk id="2" creationId="{B9D5826C-EB7F-4A97-9CC2-B533F81092BF}"/>
          </ac:spMkLst>
        </pc:spChg>
        <pc:spChg chg="mod">
          <ac:chgData name="Gillett Tameka" userId="30c3cb3ded4f00f7" providerId="LiveId" clId="{E5229EC6-4A15-4719-AF19-B179D7B1AFA2}" dt="2021-12-15T02:51:59.956" v="89" actId="20577"/>
          <ac:spMkLst>
            <pc:docMk/>
            <pc:sldMk cId="1635541484" sldId="272"/>
            <ac:spMk id="3" creationId="{8E4C45D8-2DF2-4BD8-B569-CB7B0FD932D2}"/>
          </ac:spMkLst>
        </pc:spChg>
        <pc:picChg chg="add mod">
          <ac:chgData name="Gillett Tameka" userId="30c3cb3ded4f00f7" providerId="LiveId" clId="{E5229EC6-4A15-4719-AF19-B179D7B1AFA2}" dt="2021-12-15T02:52:12.086" v="93" actId="1076"/>
          <ac:picMkLst>
            <pc:docMk/>
            <pc:sldMk cId="1635541484" sldId="272"/>
            <ac:picMk id="5" creationId="{922E319B-CF76-42F6-846B-26ADD24869CC}"/>
          </ac:picMkLst>
        </pc:picChg>
        <pc:picChg chg="add mod">
          <ac:chgData name="Gillett Tameka" userId="30c3cb3ded4f00f7" providerId="LiveId" clId="{E5229EC6-4A15-4719-AF19-B179D7B1AFA2}" dt="2021-12-15T02:52:29.954" v="97" actId="1076"/>
          <ac:picMkLst>
            <pc:docMk/>
            <pc:sldMk cId="1635541484" sldId="272"/>
            <ac:picMk id="7" creationId="{6EEF65B2-D707-4DE5-B0C2-6E68FA9CE78C}"/>
          </ac:picMkLst>
        </pc:picChg>
      </pc:sldChg>
      <pc:sldChg chg="addSp delSp modSp new mod setBg">
        <pc:chgData name="Gillett Tameka" userId="30c3cb3ded4f00f7" providerId="LiveId" clId="{E5229EC6-4A15-4719-AF19-B179D7B1AFA2}" dt="2021-12-15T03:07:57.158" v="123" actId="26606"/>
        <pc:sldMkLst>
          <pc:docMk/>
          <pc:sldMk cId="1569886298" sldId="273"/>
        </pc:sldMkLst>
        <pc:spChg chg="mod">
          <ac:chgData name="Gillett Tameka" userId="30c3cb3ded4f00f7" providerId="LiveId" clId="{E5229EC6-4A15-4719-AF19-B179D7B1AFA2}" dt="2021-12-15T03:07:57.158" v="123" actId="26606"/>
          <ac:spMkLst>
            <pc:docMk/>
            <pc:sldMk cId="1569886298" sldId="273"/>
            <ac:spMk id="2" creationId="{DDC0389B-B6F6-4B36-96D6-6D124E957183}"/>
          </ac:spMkLst>
        </pc:spChg>
        <pc:spChg chg="del">
          <ac:chgData name="Gillett Tameka" userId="30c3cb3ded4f00f7" providerId="LiveId" clId="{E5229EC6-4A15-4719-AF19-B179D7B1AFA2}" dt="2021-12-15T03:07:52.509" v="121" actId="931"/>
          <ac:spMkLst>
            <pc:docMk/>
            <pc:sldMk cId="1569886298" sldId="273"/>
            <ac:spMk id="3" creationId="{BA041C5A-B7E9-40E9-B302-116859C39723}"/>
          </ac:spMkLst>
        </pc:spChg>
        <pc:spChg chg="add">
          <ac:chgData name="Gillett Tameka" userId="30c3cb3ded4f00f7" providerId="LiveId" clId="{E5229EC6-4A15-4719-AF19-B179D7B1AFA2}" dt="2021-12-15T03:07:57.158" v="123" actId="26606"/>
          <ac:spMkLst>
            <pc:docMk/>
            <pc:sldMk cId="1569886298" sldId="273"/>
            <ac:spMk id="12" creationId="{158B3569-73B2-4D05-8E95-886A6EE17F1F}"/>
          </ac:spMkLst>
        </pc:spChg>
        <pc:spChg chg="add">
          <ac:chgData name="Gillett Tameka" userId="30c3cb3ded4f00f7" providerId="LiveId" clId="{E5229EC6-4A15-4719-AF19-B179D7B1AFA2}" dt="2021-12-15T03:07:57.158" v="123" actId="26606"/>
          <ac:spMkLst>
            <pc:docMk/>
            <pc:sldMk cId="1569886298" sldId="273"/>
            <ac:spMk id="14" creationId="{B71758F4-3F46-45DA-8AC5-4E508DA080BA}"/>
          </ac:spMkLst>
        </pc:spChg>
        <pc:spChg chg="add">
          <ac:chgData name="Gillett Tameka" userId="30c3cb3ded4f00f7" providerId="LiveId" clId="{E5229EC6-4A15-4719-AF19-B179D7B1AFA2}" dt="2021-12-15T03:07:57.158" v="123" actId="26606"/>
          <ac:spMkLst>
            <pc:docMk/>
            <pc:sldMk cId="1569886298" sldId="273"/>
            <ac:spMk id="18" creationId="{8D61482F-F3C5-4D66-8C5D-C6BBE3E1275C}"/>
          </ac:spMkLst>
        </pc:spChg>
        <pc:picChg chg="add mod">
          <ac:chgData name="Gillett Tameka" userId="30c3cb3ded4f00f7" providerId="LiveId" clId="{E5229EC6-4A15-4719-AF19-B179D7B1AFA2}" dt="2021-12-15T03:07:57.158" v="123" actId="26606"/>
          <ac:picMkLst>
            <pc:docMk/>
            <pc:sldMk cId="1569886298" sldId="273"/>
            <ac:picMk id="5" creationId="{4940B94F-EB82-4941-980C-122D9000B9AD}"/>
          </ac:picMkLst>
        </pc:picChg>
        <pc:cxnChg chg="add">
          <ac:chgData name="Gillett Tameka" userId="30c3cb3ded4f00f7" providerId="LiveId" clId="{E5229EC6-4A15-4719-AF19-B179D7B1AFA2}" dt="2021-12-15T03:07:57.158" v="123" actId="26606"/>
          <ac:cxnSpMkLst>
            <pc:docMk/>
            <pc:sldMk cId="1569886298" sldId="273"/>
            <ac:cxnSpMk id="10" creationId="{D1B787A8-0D67-4B7E-9B48-86BD906AB6B5}"/>
          </ac:cxnSpMkLst>
        </pc:cxnChg>
        <pc:cxnChg chg="add">
          <ac:chgData name="Gillett Tameka" userId="30c3cb3ded4f00f7" providerId="LiveId" clId="{E5229EC6-4A15-4719-AF19-B179D7B1AFA2}" dt="2021-12-15T03:07:57.158" v="123" actId="26606"/>
          <ac:cxnSpMkLst>
            <pc:docMk/>
            <pc:sldMk cId="1569886298" sldId="273"/>
            <ac:cxnSpMk id="16" creationId="{56020367-4FD5-4596-8E10-C5F095CD8DBF}"/>
          </ac:cxnSpMkLst>
        </pc:cxnChg>
      </pc:sldChg>
      <pc:sldChg chg="addSp delSp modSp new mod setBg setClrOvrMap">
        <pc:chgData name="Gillett Tameka" userId="30c3cb3ded4f00f7" providerId="LiveId" clId="{E5229EC6-4A15-4719-AF19-B179D7B1AFA2}" dt="2021-12-15T03:08:59.184" v="155" actId="26606"/>
        <pc:sldMkLst>
          <pc:docMk/>
          <pc:sldMk cId="401701172" sldId="274"/>
        </pc:sldMkLst>
        <pc:spChg chg="mod ord">
          <ac:chgData name="Gillett Tameka" userId="30c3cb3ded4f00f7" providerId="LiveId" clId="{E5229EC6-4A15-4719-AF19-B179D7B1AFA2}" dt="2021-12-15T03:08:59.184" v="155" actId="26606"/>
          <ac:spMkLst>
            <pc:docMk/>
            <pc:sldMk cId="401701172" sldId="274"/>
            <ac:spMk id="2" creationId="{0F1E7E64-FFC4-468F-8BB4-876FEEB18EAB}"/>
          </ac:spMkLst>
        </pc:spChg>
        <pc:spChg chg="del">
          <ac:chgData name="Gillett Tameka" userId="30c3cb3ded4f00f7" providerId="LiveId" clId="{E5229EC6-4A15-4719-AF19-B179D7B1AFA2}" dt="2021-12-15T03:08:55.760" v="153" actId="931"/>
          <ac:spMkLst>
            <pc:docMk/>
            <pc:sldMk cId="401701172" sldId="274"/>
            <ac:spMk id="3" creationId="{D954BE7C-F8FB-4A46-BE68-54C13F2C36F6}"/>
          </ac:spMkLst>
        </pc:spChg>
        <pc:spChg chg="add">
          <ac:chgData name="Gillett Tameka" userId="30c3cb3ded4f00f7" providerId="LiveId" clId="{E5229EC6-4A15-4719-AF19-B179D7B1AFA2}" dt="2021-12-15T03:08:59.184" v="155" actId="26606"/>
          <ac:spMkLst>
            <pc:docMk/>
            <pc:sldMk cId="401701172" sldId="274"/>
            <ac:spMk id="12" creationId="{0671A8AE-40A1-4631-A6B8-581AFF065482}"/>
          </ac:spMkLst>
        </pc:spChg>
        <pc:spChg chg="add">
          <ac:chgData name="Gillett Tameka" userId="30c3cb3ded4f00f7" providerId="LiveId" clId="{E5229EC6-4A15-4719-AF19-B179D7B1AFA2}" dt="2021-12-15T03:08:59.184" v="155" actId="26606"/>
          <ac:spMkLst>
            <pc:docMk/>
            <pc:sldMk cId="401701172" sldId="274"/>
            <ac:spMk id="14" creationId="{A44CD100-6267-4E62-AA64-2182A3A6A1C0}"/>
          </ac:spMkLst>
        </pc:spChg>
        <pc:picChg chg="add mod">
          <ac:chgData name="Gillett Tameka" userId="30c3cb3ded4f00f7" providerId="LiveId" clId="{E5229EC6-4A15-4719-AF19-B179D7B1AFA2}" dt="2021-12-15T03:08:59.184" v="155" actId="26606"/>
          <ac:picMkLst>
            <pc:docMk/>
            <pc:sldMk cId="401701172" sldId="274"/>
            <ac:picMk id="5" creationId="{0593C180-438A-46D4-912E-0662ADD43694}"/>
          </ac:picMkLst>
        </pc:picChg>
        <pc:cxnChg chg="add">
          <ac:chgData name="Gillett Tameka" userId="30c3cb3ded4f00f7" providerId="LiveId" clId="{E5229EC6-4A15-4719-AF19-B179D7B1AFA2}" dt="2021-12-15T03:08:59.184" v="155" actId="26606"/>
          <ac:cxnSpMkLst>
            <pc:docMk/>
            <pc:sldMk cId="401701172" sldId="274"/>
            <ac:cxnSpMk id="10" creationId="{D1B787A8-0D67-4B7E-9B48-86BD906AB6B5}"/>
          </ac:cxnSpMkLst>
        </pc:cxnChg>
      </pc:sldChg>
      <pc:sldChg chg="new del">
        <pc:chgData name="Gillett Tameka" userId="30c3cb3ded4f00f7" providerId="LiveId" clId="{E5229EC6-4A15-4719-AF19-B179D7B1AFA2}" dt="2021-12-15T03:10:21.854" v="157" actId="2696"/>
        <pc:sldMkLst>
          <pc:docMk/>
          <pc:sldMk cId="751979658" sldId="27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08:35.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2861 56,'-187'14,"7"0,-697-15,853 0,1-1,-28-7,-30-3,-173-15,131 11,-139 0,-514 17,753-1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31:11.2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3106 354,'-38'582,"13"-299,-52 1494,77-1691,1-47,-1 0,-12 75,0-66,8-40,6-33,26-325,-22 225,25-356,13-236,-32 0,-26 409,5 218,-27-117,34 199,0-4,-1 0,0 0,0 0,-2 0,1 1,-2-1,-10-17,16 29,-1-1,1 0,-1 1,1-1,-1 0,1 1,-1-1,0 1,1-1,-1 1,0-1,1 1,-1 0,0-1,0 1,0 0,1-1,-1 1,0 0,0 0,0 0,1 0,-1 0,0 0,0 0,-1 0,1 1,-1-1,1 1,0 0,-1 0,1 0,0 0,0 0,0 0,0 0,0 0,0 0,0 0,-1 3,-3 5,1 0,0 0,-4 14,-21 90,6 2,-11 124,29-199,-81 945,47 5,31 178,11-1067,-1-166,-43-718,2-1072,40 1789,-13 227,-17 309,52 1040,-20-1464,-2-19,1 0,1 0,10 38,-8-58,-3-17,-2-23,-38-382,18 231,-216-1944,231 2092,-15-95,14 113,5 18,1 0,0 0,0 0,0 0,0 0,0 0,-1 0,1 0,0-1,0 1,0 0,0 0,0 0,-1 0,1 0,0 0,0 0,0 0,0 0,-1 1,1-1,0 0,0 0,0 0,0 0,0 0,-1 0,1 0,0 0,0 0,0 0,0 0,0 1,0-1,0 0,-1 0,1 0,0 0,0 0,0 0,0 1,0-1,0 0,0 0,0 0,0 0,0 1,0-1,0 0,-10 36,8-27,-70 426,25 4,40-369,-130 2130,129-1924,9-223,1-38,2-32,10-117,-12 111,61-1117,-32-7,-25 737,-1 66,-3-78,-2 379,1 28,-1-1,-1 1,0 0,-4-18,5 33,0 1,0-1,0 0,-1 0,1 0,0 0,0 0,0 0,0 0,0 0,0 0,0 0,-1 1,1-1,0 0,0 0,0 0,0 0,0 0,-1 0,1 0,0 0,0 0,0 0,0 0,0 0,-1 0,1 0,0-1,0 1,0 0,0 0,0 0,0 0,-1 0,1 0,0 0,0 0,0 0,0 0,0 0,0-1,0 1,0 0,0 0,-1 0,1 0,0 0,0 0,0-1,0 1,0 0,0 0,-4 10,1 1,0 0,1 0,-3 20,1-4,-57 545,29 8,21-364,-3 70,-39 1014,53-1293,0 3,0-14,-1-14,-7-164,-5-64,-111-858,-36 13,107 757,41 264,4 48,8 22,-1 1,1-1,-1 1,1-1,-1 0,1 1,0-1,-1 1,1-1,-1 1,1-1,0 1,0-1,-1 1,1 0,0-1,0 1,0-1,-1 1,1 0,0-1,0 1,0 0,0-1,0 1,0-1,1 1,-1 1,-6 56,3 108,3-91,18 999,49-4,-63-1021,0 0,18 86,-21-133,-2-12,-4-27,3 23,-24-268,14 31,-10-1992,25 2082,-4 148,0 14,-4 24,-63 679,55-544,-47 626,-104 1250,158-1974,3-56,-1-16,-2-25,-64-722,45 435,-200-2112,219 2378,-14-89,15 134,1 18,0 27,-3 540,10-454,45 1182,1 80,-48-1331,0-16,-1-1,-6 41,3-64,-2-14,-1-10,1-1,0 0,1-1,1 1,-3-29,0 3,-99-739,31-11,51 536,-11-135,4 55,-8-94,34 382,4 27,-2 1,0 0,-2 0,-7-27,11 43,-1 1,1 0,-1-1,1 1,-1 0,0 0,1 0,-1-1,0 1,0 0,0 0,0 0,0 0,0 0,0 0,0 1,0-1,-3-1,3 2,0 0,0 0,0 0,-1 0,1 0,0 0,0 1,-1-1,1 0,0 1,0-1,0 1,0-1,0 1,0 0,-1-1,2 1,-1 0,0 0,0 0,0 0,-1 1,-10 13,1 0,1 1,0 0,1 1,0 0,-10 33,-7 26,3 2,3 0,-11 103,-8 253,36-395,-32 1507,43-1302,-4-199,-3-35,-2-22,-4-29,-34-409,28-5,10 408,-2-621,-8-354,10 1012,-7-117,5 113,1 15,-1 23,5 13,7 50,-6-68,92 668,97 754,-188-1410,29 318,-32-334,0-11,-1 0,0 0,1 0,-1 0,-1 0,1 0,0 0,-1-1,0 1,0 0,-3 7,4-11,0 1,-1-1,1 1,0-1,-1 0,1 1,0-1,-1 0,1 1,0-1,-1 0,1 0,0 1,-1-1,1 0,-1 0,1 0,0 0,-1 1,1-1,-1 0,1 0,-1 0,1 0,-1 0,1 0,0 0,-1 0,1 0,-1 0,1 0,-1-1,1 1,-1 0,1 0,0 0,-1-1,1 1,-1 0,1 0,0-1,-1 1,1 0,0-1,-1 1,-18-26,-4-17,3-2,1 0,-13-49,-105-431,34-17,14-12,33-12,55 551,0-6,2-38,1 55,1 14,0 21,0 119,63 1913,-38-1331,-28-693,-1-39,0-8,-7-68,-8-1040,17 992,19-971,-4 392,-17 681,-2 31,-5 36,-138 1674,137-1409,32 322,5-439,-20-158,2 0,0-1,24 49,-26-66,1-1,1 0,0 0,1-1,1-1,0 1,1-2,15 12,-16-15,1-2,0 1,0-2,0 0,1 0,1-1,-1-1,1 0,-1-2,31 5,-18-6,0-1,1-1,-1-2,0 0,1-2,-2-1,1-2,-1 0,0-2,0 0,37-21,-29 12,-1-2,0-1,-2-2,0-1,-2-1,0-2,38-47,-45 44,-1-1,-1-1,-2-1,-1-1,-2-1,-2 0,0 0,-3-1,-1-1,-2 0,-1 0,1-47,-5 8,-4 0,-3 1,-4-1,-2 1,-24-78,18 86,-3 1,-53-115,62 158,-1 0,-1 1,-1 0,-1 1,-1 1,0 1,-2 0,0 1,-2 1,-37-27,47 38,-2 0,1 0,-1 1,0 1,0 0,0 0,0 1,-1 1,0 0,1 1,-1 0,0 1,1 0,-1 1,0 0,1 1,-1 1,-15 5,7 0,1 0,0 2,0 0,1 2,0 0,1 1,0 0,1 2,-25 28,9-5,2 2,1 2,2 0,2 2,-34 79,29-45,4 0,-30 140,47-163,2-1,3 1,1 0,4 1,1-1,18 107,-13-131,2 1,1-1,1-1,1 1,2-2,1 0,2 0,0-2,2 0,1-1,1 0,1-2,31 28,-23-29,0-2,2-1,0-1,1-2,1-1,0-1,2-2,-1-1,1-2,1-2,59 7,-56-11,0-2,1-1,-1-3,0-1,0-1,0-3,0-1,-1-1,0-3,59-26,-63 21,-2-1,-1-2,0-1,-1-2,-2-1,0-1,-2-1,0-1,-2-2,-1 0,-2-1,-1-2,-1 0,-1-1,-2 0,-2-2,-1 0,-2 0,-1-1,-2 0,-1-1,-2 0,-1 0,-3 0,0 0,-3 0,-1 0,-10-51,3 50,-1 1,-2 1,-1 0,-2 0,-2 2,-1 0,-1 1,-2 1,-1 1,-1 1,-46-43,47 53,0 0,-2 2,0 1,-1 1,0 1,-45-18,48 24,0 2,-1 0,0 2,-1 0,1 2,-1 1,1 0,-42 4,45 1,0 0,0 1,1 1,-1 1,1 1,1 0,-1 2,1 0,0 2,1-1,-24 21,21-14,1 2,1 0,0 2,2 0,0 1,2 0,0 1,-14 33,14-24,2 1,1 0,2 0,1 1,2 1,1-1,1 1,3 0,0 0,3 1,0-1,3 0,1-1,12 47,-7-51,0 0,3-1,0-1,2 0,1 0,1-2,38 46,-28-43,2 0,0-2,2-1,1-2,57 34,-30-28,1-2,1-2,2-3,0-3,1-3,1-2,93 8,-77-16,1-3,0-4,97-12,-129 5,1-1,-2-3,1-2,-2-3,0-1,59-31,-86 37,-1-1,-1 0,0-2,0-1,-1 0,-1-1,-1-1,0 0,-1-1,-1-1,16-29,-21 30,0 0,-2 0,0-1,-1-1,-1 1,0-1,-2 0,0 0,-2 0,0 0,-1 0,-1 0,-5-31,-2 17,-1 1,-1 1,-2 0,-1 0,-1 2,-2-1,-1 2,-1 0,-1 1,-2 1,-1 1,-1 1,-48-40,35 35,-2 2,-1 1,-1 2,-1 2,-1 2,0 1,-2 3,-1 1,-70-14,81 23,0 3,0 1,0 1,-1 2,1 1,-1 2,1 1,0 2,1 1,-1 2,-37 15,49-15,0 1,1 1,0 0,1 2,1 1,-1 0,2 1,0 1,1 1,1 0,1 2,0-1,1 2,1 0,1 0,-18 44,20-36,2 0,1 0,1 1,2 0,1 0,1 0,1 0,2 0,1 0,1 0,1 0,11 36,-4-25,3-1,1 0,1-1,2 0,2-2,2 0,1-2,29 35,-8-19,3-2,2-2,1-2,2-3,3-1,77 42,-82-56,0-1,1-3,1-2,1-3,1-2,0-2,109 12,-134-24,-1 0,1-2,0-1,-1-1,0-2,0 0,0-2,45-18,-58 19,-1-1,0-1,0 0,-1 0,0-2,0 1,-1-2,-1 0,0 0,0-1,-1 0,-1-1,0 0,0 0,-2-1,1 0,4-16,-5 8,-1 1,-1-1,-1 0,-1 0,-1-1,-1 1,-1 0,-1-1,-1 1,0 0,-2 0,-1 0,-1 0,0 1,-2 0,-13-26,9 22,-1 1,-2 1,0 0,-1 1,-1 1,-2 0,0 2,-1 0,0 1,-2 1,0 1,-1 1,-26-13,10 10,0 3,-1 1,-1 2,-62-11,-170-5,198 25,0 5,0 2,1 4,0 3,1 3,0 3,1 3,-110 48,169-62,-33 16,43-21,0 1,0 0,1 0,-1 0,0 0,1 0,0 1,0-1,-1 1,1-1,-2 6,3-6,1-1,0 1,0-1,0 1,0 0,0-1,1 1,-1-1,0 1,1-1,-1 1,1-1,-1 1,1-1,0 0,-1 1,1-1,0 0,0 0,0 1,2 0,28 30,-23-24,24 21,0-1,2-1,1-3,0 0,2-2,60 25,-7-9,2-5,1-3,115 20,-185-47,0 0,1-1,-1-2,0 0,0-2,1 0,-1-1,0-2,-1 0,1-2,-1 0,-1-1,1-2,-1 0,-1-1,0-1,-1-1,0-1,29-27,-12 3,-3-1,-1-2,-1-1,-3-2,23-47,-18 22,-4-1,39-135,-12-22,33-274,-72 350,-7-1,-19-288,0 359,-26-108,22 138,-2 2,-2 0,-32-62,34 83,-1 0,-1 2,-1 0,-1 1,-1 1,-35-32,36 40,-1 0,0 2,-1 0,-1 2,0 0,0 1,-1 1,-1 2,-25-7,25 10,-1 1,1 1,-1 2,1 0,-1 2,1 0,-1 2,1 1,0 0,0 2,0 1,1 1,0 1,-33 17,27-10,0 1,1 2,1 0,1 2,0 1,2 0,1 2,0 1,2 1,-22 35,32-42,0 1,2 0,0 1,1 0,1 0,1 0,1 1,-2 23,5-15,0 0,2 0,2 0,0 0,10 40,3-11,2-1,4-1,1-1,3 0,42 67,-62-115,76 121,-69-113,0-1,1 0,1-1,0 0,27 19,-35-29,-1-1,1 0,0 0,0-1,0 0,0 0,0 0,0-1,0 0,1 0,-1 0,1-1,-1 0,0 0,1-1,-1 0,0 0,1 0,-1-1,7-3,7-3,-1 0,-1-2,0 0,33-26,-12 6,-2-1,-1-2,-2-1,-1-2,-2-1,-2-2,-1 0,-2-2,-2-1,-1-1,-3-1,-1-1,-3-1,-1 0,-3-1,-1 0,-3-1,-2 0,-2-1,-2 1,-2-1,-10-82,4 95,-1 1,-2-1,-1 2,-2-1,-1 1,-23-39,25 53,-2 0,0 1,-1 0,-1 1,-1 1,-1 0,0 2,-1 0,0 0,-39-21,23 19,-1 2,-1 1,0 1,-1 3,0 0,-1 3,0 1,0 2,0 1,-1 2,-57 6,49 1,0 1,1 2,0 2,1 2,0 3,1 1,0 2,2 2,-40 26,50-25,2 1,0 2,1 0,2 3,1 0,1 1,1 2,2 0,1 1,2 2,1 0,1 0,3 2,0 0,2 1,2 0,2 0,1 1,2 0,1 1,2-1,2 1,1-1,3 0,0 1,3-1,1-1,18 52,-11-48,1-1,3-1,0-1,3-1,1 0,2-2,1-1,2-1,44 42,-52-57,0-2,1 0,0-1,2-1,0-1,0-1,1-1,0-2,1 0,0-1,0-2,1 0,0-2,0-1,0-1,45-2,-48-2,1-1,0-2,-1 0,0-1,-1-2,1 0,36-20,-32 12,-1 0,0-2,-2-1,0-1,31-34,-24 18,-2 0,-2-2,-1-2,-2 0,-2-1,-1-1,-3-1,14-49,-10 18,-4-1,9-88,-21 113,-3 0,-2 0,-2-1,-11-69,8 100,-2-1,0 1,-1 1,-1-1,0 1,-2 1,0 0,-1 0,-1 1,-1 0,0 1,-1 0,-19-15,-13-8,-3 1,-1 3,-58-32,72 47,0 1,-1 2,0 1,-1 2,-1 2,-47-9,54 16,0 1,0 2,0 1,0 2,0 1,1 1,-1 2,-39 10,53-10,0 1,0 0,1 2,0 0,0 0,1 2,0 0,0 1,1 0,1 1,0 1,1 1,-17 20,7-3,1 2,2 0,1 1,2 1,1 1,2 0,1 1,2 1,1-1,-4 47,8-31,3-1,3 1,1-1,3 0,2 1,2-1,17 55,-5-37,45 103,-50-139,2 0,1-2,2 0,44 54,-55-77,0 1,1-1,0 0,1-1,23 13,-31-19,1 1,0-1,0-1,1 1,-1 0,0-1,1 0,-1 0,0 0,1-1,-1 0,1 0,-1 0,1 0,-1 0,1-1,-1 0,0 0,1 0,-1-1,6-2,-7 2,0 0,0-1,0 1,0-1,-1 0,1 0,-1 0,0 0,0 0,0-1,3-5,13-43,-15 44,6-26,-2 0,-1 0,-2-1,0-58,-19-144,-2 96,-7 0,-6 2,-5 1,-7 2,-88-196,115 299,-2 0,-33-48,49 78,0 1,-1 0,1 0,-1 0,0 0,0 0,1 0,-1 1,0-1,-1 0,1 1,0 0,0-1,-1 1,1 0,-1 0,-3-1,4 3,0-1,0 1,0-1,1 1,-1 0,0 0,1-1,-1 1,1 0,-1 1,1-1,-1 0,1 0,0 1,-1-1,1 0,0 1,0 0,0-1,0 1,0-1,1 1,-2 3,-10 23,2-1,1 2,1 0,-7 43,10-45,-49 313,-10 362,50-260,41-7,-25-422,14 85,-14-87,1-1,0-1,1 1,0 0,1-1,9 15,-13-22,0 0,1 0,-1 0,1 0,0-1,-1 1,1 0,0-1,0 0,0 1,0-1,0 0,1 0,-1 0,0 0,1 0,-1-1,0 1,1-1,-1 0,0 1,1-1,-1 0,1 0,-1-1,1 1,-1 0,0-1,1 0,3-1,3-2,-1 0,1-1,-1 0,0 0,0-1,10-11,6-5,-2-1,-1-1,33-51,42-90,-37 47,-6-2,71-235,-73 160,28-229,-68 345,0-95,-10 163,-1 1,0-1,-1 0,0 1,-1-1,0 1,-5-16,6 25,1 0,0 0,0 0,-1 1,1-1,-1 0,1 0,0 1,-1-1,1 0,-1 1,0-1,1 0,-1 1,0-1,1 1,-1-1,0 1,1-1,-1 1,0 0,0-1,0 1,1 0,-1 0,0-1,0 1,0 0,0 0,1 0,-1 0,0 0,0 0,0 0,0 0,0 1,1-1,-1 0,0 0,0 1,0 0,-4 1,1 1,0 0,0 0,0 0,-5 6,-3 4,2 0,0 1,0-1,1 2,1-1,1 1,0 1,1-1,-5 18,-3 22,-11 78,4 33,1 212,34 164,-11-485,1 45,34 198,-31-275,-2-16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31:19.9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445 572,'0'0,"-1"0,1 0,-1 0,0 1,1-1,-1 0,1 0,-1 0,1 0,-1 1,1-1,-1 0,1 0,-1 1,1-1,-1 0,1 1,0-1,-1 0,1 1,0-1,-1 1,1-1,0 1,-1-1,1 1,0-1,0 1,0-1,-1 1,1-1,0 1,0-1,0 1,0 0,0-1,0 2,3 24,-1-18,16 258,-15-154,-14 2243,9-2305,1-26,0 0,-9 43,10-66,0-1,0 0,0 0,0 0,0 0,0 0,0 0,0 1,0-1,0 0,0 0,0 0,0 0,0 0,0 1,0-1,0 0,0 0,0 0,0 0,0 0,0 0,-1 1,1-1,0 0,0 0,0 0,0 0,0 0,0 0,0 0,0 0,-1 1,1-1,0 0,0 0,0 0,0 0,0 0,0 0,-1 0,1 0,0 0,0 0,0 0,0 0,0 0,-1 0,1 0,0 0,0 0,0 0,0 0,0 0,-1 0,-3-11,-3-17,-11-769,43 1,-24 774,3-67,52-837,-53 916,0 24,-1 32,-55 308,33-246,-92 519,-186 1177,293-1773,0 22,15-74,40-237,-18 78,26-115,364-1937,-369 1919,41-231,-86 506,-8 38,1 0,-1 0,0 0,0 1,0-1,0 0,0 0,0 0,0 0,0 0,0 0,1 0,-1 0,0 0,0 0,0 0,0 0,0 0,0 0,0 0,0 0,1 0,-1 0,0 0,0 0,0 0,0 0,0 0,0 0,0 0,1 0,-1 0,0 0,0 0,0 0,0 0,0 0,0 0,0 0,0-1,1 1,-1 0,0 0,0 0,1 63,-3 940,1-142,-14 624,14-1438,0-13,1 0,6 37,-6-69,0-1,0 1,1-1,-1 1,0-1,1 1,-1-1,1 1,0-1,-1 0,1 1,0-1,0 0,0 1,0-1,2 2,-2-3,0 1,0-1,0 0,-1 1,1-1,0 0,0 0,0 1,0-1,0 0,0 0,0 0,0 0,0 0,0-1,0 1,0 0,0 0,0-1,1 1,4-4,1 0,0 0,-1 0,0-1,8-7,-7 6,18-17,-1-1,-2-2,0 0,-2-1,0-1,29-58,-8-3,33-101,-25 37,-7-1,40-283,-78 413,1-16,2-61,-7 90,-1 0,0 1,0-1,-1 0,0 1,-1 0,-1-1,1 1,-1 0,-8-13,10 20,0 0,0-1,-1 1,1 0,-1 0,0 0,1 1,-1-1,0 1,-1 0,1-1,0 1,-1 1,1-1,-1 0,0 1,1 0,-7-1,4 1,1 1,-1 0,0 0,0 1,1-1,-1 2,1-1,-1 0,1 1,-1 0,-7 4,-7 5,0 2,1 0,0 1,1 1,-21 22,7-2,0 2,3 1,1 2,2 1,1 0,3 2,-20 51,2 15,-48 208,24-1,55-254,3-1,3 1,4 73,0-125,0-1,0 1,1-1,0 0,7 17,-9-24,1 0,0 0,0 0,0 0,1-1,-1 1,0 0,1 0,-1-1,1 1,0-1,-1 0,1 1,0-1,0 0,0 0,0 0,0 0,0 0,0-1,0 1,0-1,0 1,0-1,1 0,-1 0,0 0,0 0,3 0,0-1,1 0,-1-1,1 1,-1-1,0 0,0-1,0 1,0-1,0 0,0 0,-1-1,1 1,-1-1,0 0,6-9,0 1,-1-1,-1-1,0 0,11-27,-2-6,-2-1,-3-1,-1 0,7-99,-16-208,-27 52,14 229,-41-143,42 188,-1-1,-20-37,24 55,-1 0,0 1,-1 0,0 0,-1 1,-20-18,26 25,-1 0,0 0,-1 0,1 0,-1 1,0 0,1 1,-1-1,0 1,0 0,-1 0,1 1,0 0,-1 0,1 0,-1 1,1 0,-1 0,1 1,0 0,-1 0,1 0,0 1,0 0,0 0,0 0,0 1,0 0,0 0,1 1,0-1,0 1,-6 6,-5 5,1 1,1 0,0 1,1 0,1 1,1 0,1 1,0 0,-7 21,0 10,2 0,3 0,1 1,-6 86,12-31,11 140,2-146,4 0,4-1,5-1,50 146,-49-188,2 0,3-2,47 72,-49-90,1-1,2-1,2-2,1 0,47 36,-55-51,0-1,1-1,1-1,0-1,1-1,0-1,1-2,0 0,0-2,1-1,0-1,0-1,1-2,-1-1,1-1,-1-2,0 0,1-2,45-12,-34 3,-1-1,0-3,-1 0,-1-3,0-1,-2-2,0-1,-2-2,-1-1,-1-1,-1-2,26-35,-20 20,-3-2,-2-1,-1-2,-3-1,-2-1,-3-1,-2-1,18-73,-23 54,-2 0,-3-1,-4-1,-3 0,-4 0,-11-88,4 104,-2 1,-3 0,-3 0,-2 2,-2 0,-3 2,-2 0,-41-63,49 90,-1 2,-1 1,-2 0,0 1,-1 1,-44-32,48 41,-1 2,0 0,0 2,-1 0,0 1,0 0,-1 2,0 1,0 0,-31-1,23 4,0 2,0 1,0 1,0 1,0 2,-38 12,28-5,2 2,0 2,1 1,-40 26,23-7,1 2,2 2,2 3,1 1,-69 87,83-88,2 1,1 1,3 2,1 1,3 0,2 2,2 1,-14 63,25-83,3 0,0 0,2 1,2 0,0 0,2-1,2 1,1 0,1-1,2 0,1 0,1-1,2 0,1 0,19 34,-12-32,2-2,1 0,1-1,2-1,0-2,2 0,1-2,1-1,33 21,-24-21,1-2,1-2,0-1,2-2,0-1,0-3,58 9,-58-15,0-1,1-3,0-1,-1-2,1-2,-1-2,67-17,-75 13,-1-2,0-1,-1-2,0-1,-1-2,-1 0,-1-2,0-2,43-40,-54 44,-2-1,0-1,-1-1,0 0,-2-1,-1 0,0-1,-2-1,11-32,-12 26,-2-1,-1 0,-2 0,-1 0,-1 0,-4-60,-4 38,-3 1,-2-1,-2 2,-3 0,-2 1,-1 0,-3 2,-45-74,45 87,-1 1,-2 1,-1 0,-2 2,0 2,-2 0,-1 2,-2 1,-38-22,47 33,-1 1,-1 1,1 2,-2 0,1 2,-1 1,0 1,-1 1,1 1,-1 2,0 1,0 1,0 1,-30 6,30-2,1 2,-1 0,2 2,-1 1,1 1,1 1,0 1,1 2,0 0,2 2,-1 0,2 1,1 2,0 0,1 1,1 0,1 2,2 0,0 1,1 1,1 0,2 0,0 2,2-1,1 1,-9 51,14-42,1 1,2-1,2 1,1-1,1 1,3-1,1-1,18 52,-6-33,3-1,1-1,4-2,55 80,-58-96,1-2,2 0,1-2,2-1,1-1,1-2,1-2,70 39,-77-49,2-2,0 0,0-2,0-2,1 0,1-2,-1-1,1-2,0-1,0-1,0-2,53-8,-52 3,0-1,-1-2,0-1,0-2,-1-1,-1-1,0-1,-1-2,-1-1,-1-1,0-1,-1-1,-2-2,0 0,-1-1,-2-2,0 0,29-52,-31 40,-2 0,-2 0,-1-2,-2 1,-1-2,-3 1,-1-1,-2 0,-2-1,-1 1,-3 0,-1 0,-14-68,8 71,-1-1,-2 2,-1 0,-2 0,-2 2,-1 0,-2 1,-1 0,-2 2,-1 1,-1 1,-2 1,-1 1,-43-34,52 48,-1 1,0 0,-1 2,-1 0,1 2,-1 0,-1 1,0 2,0 0,-28-3,34 7,-1 1,1 1,-1 1,0 0,1 1,0 1,-1 1,1 0,1 1,-1 1,1 0,0 2,0-1,-19 15,17-9,0 0,1 2,1 0,0 1,1 1,1 0,-24 38,23-27,0 0,2 2,1-1,-16 63,16-33,3 1,3 0,2 0,3 0,9 89,0-81,3-1,2 0,4 0,2-2,47 104,-45-124,2-1,3-1,0-1,3-1,2-2,1-1,2-1,55 46,-66-65,2 0,0-2,0 0,2-2,0-1,0-1,1-2,34 9,-42-14,1-1,0-1,0-1,0-1,-1-1,1-1,0 0,0-2,0 0,-1-2,0 0,27-11,-24 6,0-1,-1-1,0-1,-1-1,0 0,-2-2,0-1,0 0,21-27,-18 16,-2-1,-1-1,-1 0,-1-1,-2-1,12-37,-8 4,-2-1,-3 0,-3-1,-3 0,-3-1,-5-98,-3 92,-19-103,15 143,-1 0,-2 1,-1 1,-2-1,-19-35,27 58,-1 0,0 1,-1 0,0 0,0 0,-1 1,0 0,0 1,-11-8,11 10,1 1,-1 0,0 1,0-1,0 2,0-1,0 1,0 0,-1 1,1 0,-1 0,-10 1,-2 2,-1 0,1 1,0 2,0 0,1 1,-1 1,1 1,1 0,-1 2,-26 17,26-14,1 2,0 0,1 0,0 2,2 0,0 2,1-1,0 2,-15 27,14-13,1 1,2 0,1 1,2 0,1 0,-6 60,9-27,3 0,10 119,0-124,2 1,30 102,-30-135,2-1,2 0,0-1,2-1,2 0,0-1,24 29,-31-46,0 1,1-1,1-1,0 0,0 0,1-1,0-1,1 0,0-1,27 10,-31-14,-1-1,1 0,-1 0,1-1,0 0,-1-1,1 0,0 0,0-1,-1 0,1-1,-1 0,1-1,-1 0,0 0,0-1,0 0,12-8,-9 4,0-1,-1 0,0 0,-1-1,0-1,0 0,-2 0,10-15,-6 6,-1-1,-1 0,-1 0,9-35,-6 6,-2 0,-3 0,-2-1,-1-56,-9-19,-5 0,-6 0,-56-218,48 254,-4 2,-62-134,72 185,-2 1,0 1,-3 1,-1 1,-1 1,-2 1,-1 2,-41-34,55 52,-1 0,0 1,0 1,-1 1,-1 0,1 1,-1 1,0 0,-26-4,31 8,-1 1,1 0,-1 1,1 0,-1 1,0 0,1 1,0 1,-1 0,1 1,0 0,0 0,1 1,-13 8,6-1,-1 1,2 1,0 0,1 1,0 1,1 0,1 1,1 1,-12 19,2 2,3 0,1 2,-23 68,25-49,2 2,3 0,2 0,3 1,3 0,3 1,3-1,11 77,-4-78,3-1,2-1,3 0,3-1,2-1,3-1,2-1,47 71,-55-99,1-2,1 0,1-1,2-1,0-2,1 0,52 34,-60-46,0-1,1 0,0-1,0-1,1-1,-1-1,1 0,1-1,-1-1,0-1,1-1,-1-1,1 0,29-5,-25 0,-1 0,1-2,-1-1,-1 0,0-2,0 0,-1-2,23-16,-17 8,-1-1,-1-1,-1-2,-1 0,26-35,-12 4,-1-2,-3-2,-3-1,-2-1,26-85,-20 33,-4-2,-6-1,-5-1,9-222,-28 236,-4 0,-5 1,-4 0,-4 0,-59-187,59 241,-1 0,-3 1,-2 2,-2 0,-44-60,61 94,-1 0,0 1,-1 0,0 1,-1 0,0 0,0 1,-19-10,24 15,0 1,0 0,0 0,0 0,0 1,-1 0,1 0,0 1,-1 0,1 0,0 0,-1 1,1-1,0 2,0-1,-1 1,1 0,0 0,-9 5,5-1,1-1,0 1,0 1,1 0,0 0,0 0,1 1,0 0,-7 10,1 2,1 0,0 1,-10 28,-2 15,2 1,-21 111,-3 144,15 65,27-260,14 136,-8-244,-2-2,1 0,1 0,1 1,0-2,0 1,2 0,0-1,7 15,-10-27,-1 0,1 0,-1 0,1-1,0 1,0 0,0-1,0 1,0-1,1 0,-1 0,0 0,0 0,1 0,-1 0,1 0,-1-1,1 0,-1 1,1-1,-1 0,1 0,-1 0,1 0,3-1,3-1,0 0,0 0,0 0,-1-1,16-8,-8 2,0-1,-1 0,-1-1,0-1,0-1,-1 0,0 0,18-27,-10 9,-1-1,-2 0,22-55,-15 16,-3-1,-3-1,-3-1,-3 0,2-89,-9 6,-21-230,-34-23,25 281,-43-137,62 248,-15-41,18 56,1-1,-1 0,0 1,0-1,-1 1,1 0,-1 0,0 0,0 0,1 0,-5-2,6 4,0 1,0-1,1 1,-1-1,0 1,0 0,0 0,0-1,0 1,0 0,0 0,0 0,0 0,0 0,1 0,-1 0,0 0,0 0,0 1,0-1,0 0,0 0,0 1,0-1,1 1,-1-1,0 1,0-1,0 1,1 0,-1-1,-1 2,-17 28,4 2,2 1,1 0,-12 52,-13 116,30-161,-85 818,68 0,24-818,15 488,-6-463,-9-63,0-1,1 1,-1-1,1 1,-1-1,1 1,-1-1,1 0,0 1,-1-1,1 0,0 1,0-1,1 1,-1-2,-1 0,1 0,0 0,0 0,-1 0,1 0,0-1,-1 1,1 0,-1 0,1-1,0 1,-1 0,1-1,-1 1,1-1,-1 1,1-1,-1 1,1-1,-1 1,1-1,-1 1,0-1,1 1,-1-1,0 0,1 1,-1-2,12-20,0 0,11-33,-8 19,318-898,-283 745,-8-2,-9-2,9-210,-38 325,-4-1,-3 1,-26-151,24 204,-1 1,-1 1,-1-1,-1 1,-2 1,-16-28,23 42,-1 1,-1 0,1 1,-1-1,0 1,-1 0,1 0,-1 1,0 0,-1 0,1 1,-1 0,0 0,0 1,0 0,0 0,-1 1,1 0,-1 0,-15 0,8 2,-1 1,0 1,1 0,0 2,-1-1,1 2,-19 8,0 2,1 1,-42 28,12 0,2 3,3 2,1 3,3 2,-81 103,65-63,5 2,5 4,-56 120,77-131,3 2,4 2,5 1,3 1,5 1,4 1,4 1,1 128,12-174,1 0,3-1,3 0,1 0,3 0,27 75,-29-104,0 0,2-1,0 0,1-1,1 0,32 34,-33-41,0-2,1 1,0-2,1 0,0 0,1-2,0 0,0 0,1-2,22 7,-23-9,0-1,0-1,0 0,0 0,0-2,1 0,-1-1,0-1,0 0,0-1,27-9,-23 4,0-1,-1 0,0-2,-1 0,0-1,0-1,29-29,-18 13,-1-3,-1 0,31-51,46-110,-59 88,-5-1,-5-2,29-151,15-335,-63 247,-17 258,-25-163,24 233,-2-1,-1 1,0 0,-1 1,-1-1,-17-31,21 45,-1 0,0-1,0 1,0 0,-1 1,1-1,-1 1,0 0,0 0,-1 1,1-1,-1 1,0 0,0 1,0-1,0 1,0 0,0 1,-1 0,1 0,0 0,-1 1,-9 0,0 1,-1 1,0 1,1 1,-1 0,1 1,0 1,-29 14,8 1,0 1,-35 29,27-14,2 2,1 3,2 0,3 3,1 1,2 2,2 1,-42 89,31-42,3 1,6 3,-44 202,56-184,4 1,6 0,7 235,8-307,3-2,1 1,18 61,-20-91,1 1,1-1,0 0,1 0,0-1,2 0,-1 0,2-1,0 0,1-1,22 20,-27-28,0 0,-1-1,2 1,-1-1,0-1,1 1,0-1,0-1,0 1,0-1,0-1,0 1,1-2,14 1,-12-2,1-1,-1 0,1-1,-1 0,0 0,0-1,-1-1,1 0,15-10,1-4,-2-1,-1-1,0-1,-1-1,-2-1,36-51,-26 27,-2-1,-3-2,-2 0,29-88,-23 36,25-162,-34 125,-7-1,-8-271,-12 318,-4 0,-4 1,-5 1,-3 0,-43-114,44 157,-29-54,39 83,-1 1,-1 0,-1 0,-30-30,36 42,1 1,-1 0,0 0,-1 1,1 0,-1 1,0-1,0 2,-1-1,1 1,-1 1,1 0,-1 0,0 1,0 0,0 0,0 1,1 1,-1 0,0 0,0 1,-14 4,2 1,0 1,0 2,0 0,1 1,1 1,0 1,0 1,-21 20,4 0,1 2,1 2,3 1,1 1,-30 51,29-34,2 1,3 1,-30 98,30-55,4 1,4 1,6 0,-2 204,20-144,28 194,-13-236,5 0,48 136,-35-157,-33-90,1 0,0 0,1-1,0 0,15 17,-20-25,0 0,0 0,1 0,-1 0,0 0,1 0,-1-1,1 1,0-1,-1 0,1 0,0 0,0 0,0 0,-1 0,1-1,0 1,0-1,0 0,0 0,0 0,0-1,0 1,0 0,0-1,0 0,0 0,0 0,-1 0,1 0,0-1,-1 1,1-1,3-3,5-4,-1 0,0-2,0 1,-1-1,-1 0,8-13,7-15,-1 0,-3-2,-1 0,-2-1,13-53,-4-10,11-115,-10-36,-11-1,-37-503,16 693,-2 0,-20-77,26 136,0 0,-1 1,0-1,0 0,-1 1,0 0,-8-12,11 17,-1 1,0-1,0 0,0 1,0-1,0 1,0-1,-1 1,1 0,0 0,-1 0,1 0,-1 1,1-1,-1 0,1 1,-1 0,0 0,1 0,-1 0,1 0,-1 0,0 1,1-1,-1 1,-3 1,-11 4,-1 1,2 0,-1 1,-30 21,-57 51,103-79,-34 29,2 1,0 1,3 2,1 2,1 0,2 2,2 1,-32 68,35-54,1 1,3 0,2 2,3-1,2 2,-4 88,11-72,4 0,2 0,3-1,4 1,3-2,3 0,3 0,49 119,-59-170,1-1,0 0,2 0,0-1,1 0,0-1,31 28,-37-38,0-2,1 1,0-1,0 0,0-1,0 0,1 0,0-1,-1 0,1 0,1-1,-1 0,0-1,0 0,1 0,-1-1,0 0,1-1,-1 0,11-3,-6 0,0-1,0 0,-1-1,0 0,0-1,0-1,-1 0,0 0,-1-1,0-1,16-17,-4 1,-1-1,-2-1,32-58,-27 35,-3-1,-2-1,-2-1,-2-1,-3 0,8-73,4-339,-33 157,1 228,-30-141,32 199,-1 1,-2 0,0 1,-18-35,22 49,-1 1,0-1,0 1,-1 1,0-1,0 1,-1 0,1 0,-1 0,0 1,-1 0,0 1,1 0,-17-7,2 5,0 1,-1 0,1 1,-28 0,-91 5,125 1,1 0,0 0,0 1,0 1,0 1,-15 7,22-9,0 1,0 0,1 0,-1 1,1 0,0 1,0 0,1 0,0 0,0 0,0 1,-5 9,28-22,9-9,73-50,180-107,-231 146,2 2,1 2,99-28,-138 47,0 1,1 1,-1 0,1 0,-1 2,1-1,-1 2,1-1,22 7,2 5,65 29,-4 0,-70-33,1-2,-1 0,1-2,0-1,0-2,1 0,-1-2,0-1,0-2,0-1,56-14,-81 17,0 0,0-1,0 1,0-1,0 0,5-3,-9 5,1-1,-1 1,1-1,-1 0,0 1,1-1,-1 0,1 1,-1-1,0 0,0 1,0-1,1 0,-1 1,0-1,0 0,0 0,0 1,0-1,0 0,0 0,0 1,0-1,-1 0,1 1,0-1,0 0,-1 0,1 1,0-1,-1 1,1-1,-1 0,1 1,-1-1,1 1,-1-1,1 1,-1-1,1 1,-1-1,0 1,0-1,-14-11,0 0,-1 0,0 2,-1 0,0 1,-27-11,-7 1,-59-13,44 14,-1 4,0 2,-1 3,-1 3,1 4,-88 7,-247 18,268-19,19-4,1-6,-113-20,222 26,1 0,0 0,0 0,0 1,0 0,0 0,0 0,0 1,0 0,0 0,1 0,-1 0,1 1,-1 0,1 0,0 0,0 0,0 1,1-1,-1 1,1 0,0 0,-5 9,-5 8,0 1,2 0,-13 34,24-56,-35 100,3 1,6 1,-20 149,-7 319,52-550,-10 281,8-142,-29 196,20-283,3 1,4 1,6 130,7-120,7 134,-14-149,2-1,14 70,-13-117,0-1,1 0,1-1,1 0,0 1,2-2,0 1,1-2,23 31,-25-39,0 1,0-2,1 1,0-2,1 1,-1-1,1 0,1-1,-1 0,1-1,0 0,1-1,12 3,43 11,103 14,73-6,-121-15,776 37,-671-38,-31-1,-504-21,-16 0,-640 59,934-45,-50 12,68-11,0 1,-1 0,2 1,-1 0,0 1,-14 10,6-4,13-8,0 1,0-1,0 2,-6 5,13-11,0 1,0-1,0 0,0 0,1 1,-1-1,0 0,0 0,0 1,0-1,0 0,0 0,1 1,-1-1,0 0,0 0,0 0,1 1,-1-1,0 0,0 0,1 0,-1 0,0 0,0 1,1-1,-1 0,0 0,0 0,1 0,-1 0,0 0,1 0,-1 0,0 0,0 0,1 0,-1 0,0 0,1 0,-1 0,1-1,19 3,-18-2,49 0,0-2,-1-2,82-19,-53 9,183-32,329-47,-446 87,-43 3,-96 2,1 0,-1-1,0 1,0-1,0 0,0-1,-1 0,1 1,-1-2,1 1,-1-1,0 0,-1 0,1 0,-1 0,7-9,0 0,-1-2,-1 1,0-1,13-31,-5-1,-2 0,-2-1,-2-1,-2 0,2-50,-6-248,-55-315,-41 4,81 593,-59-318,52 311,-2 0,-5 2,-37-81,51 131,-1-1,-1 1,0 1,-2 0,0 1,-2 1,-28-27,30 33,-1 0,0 1,0 1,-1 0,0 1,0 1,-1 1,0 0,0 1,-25-4,-7 1,-1 2,-55 0,101 7,0 0,0 0,0 0,0 1,1-1,-1 1,0 0,1 0,-1 0,1 1,-5 3,-18 10,11-9,4-3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2:31:40.168"/>
    </inkml:context>
    <inkml:brush xml:id="br0">
      <inkml:brushProperty name="width" value="0.35" units="cm"/>
      <inkml:brushProperty name="height" value="0.35" units="cm"/>
      <inkml:brushProperty name="color" value="#E71224"/>
    </inkml:brush>
  </inkml:definitions>
  <inkml:trace contextRef="#ctx0" brushRef="#br0">363 441 24575,'-15'17'0,"0"2"0,1 1 0,0 0 0,2 1 0,-18 43 0,-28 96 0,52-140 0,-43 146-111,8 2-1,-27 223 1,44-157-56,8 274 0,19-375 166,23 161 1,-17-239 0,2-1 0,2 0 0,3 0 0,2-1 0,42 83 0,-49-115 0,2 0 0,0 0 0,2-1 0,0-1 0,1-1 0,1 0 0,0-1 0,2 0 0,35 24 0,-36-31 0,0 1 0,1-2 0,0-1 0,1 0 0,0-1 0,0-1 0,0-1 0,1-1 0,0-1 0,-1-1 0,40 0 0,-20-5 0,-1-2 0,1-1 0,-1-2 0,0-2 0,-1-2 0,0-1 0,-1-2 0,0-1 0,-2-2 0,0-2 0,50-36 0,-37 20 0,-1-3 0,-2-1 0,-2-3 0,-2-1 0,-2-2 0,-2-2 0,34-57 0,-28 29-22,-3-2 0,-4-2 0,-3-2-1,-4-1 1,-3 0 0,19-119 0,-25 73-17,-6-1 0,-5 0 0,-13-215 0,-4 240 19,-4 1 0,-4 0 1,-6 1-1,-63-187 0,63 237 7,-2 0-1,-2 1 0,-3 2 1,-41-56-1,44 72 10,-1 2 0,-2 1-1,-1 1 1,-1 1-1,-2 2 1,-52-33 0,59 44 28,-1 2 0,-1 0 0,0 2 0,0 2 0,-2 0 0,1 2 0,-1 1 0,0 1 0,0 2 0,-1 1 0,-44 1 0,38 4 71,0 2 0,0 1 0,0 1 0,1 3 0,0 1 0,1 1 0,0 2 0,-64 34 0,56-22-761,-75 57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2:31:40.558"/>
    </inkml:context>
    <inkml:brush xml:id="br0">
      <inkml:brushProperty name="width" value="0.35" units="cm"/>
      <inkml:brushProperty name="height" value="0.35" units="cm"/>
      <inkml:brushProperty name="color" value="#E71224"/>
    </inkml:brush>
  </inkml:definitions>
  <inkml:trace contextRef="#ctx0" brushRef="#br0">1 3133 24575,'31'-25'0,"376"-333"41,-30-27-246,428-494-1352,-150 162 208,13 25-962,-590 616-499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2:31:41.801"/>
    </inkml:context>
    <inkml:brush xml:id="br0">
      <inkml:brushProperty name="width" value="0.35" units="cm"/>
      <inkml:brushProperty name="height" value="0.35" units="cm"/>
      <inkml:brushProperty name="color" value="#E71224"/>
    </inkml:brush>
  </inkml:definitions>
  <inkml:trace contextRef="#ctx0" brushRef="#br0">812 1 24575,'-47'20'0,"86"-8"0,35 11 0,131 62 0,-146-58 0,1371 686 0,-1298-636 0,161 122 0,-278-186 0,-15-13 0,0 0 0,0 1 0,0-1 0,0 0 0,0 0 0,0 0 0,1 0 0,-1 0 0,0 0 0,0 0 0,0 0 0,0 0 0,0 1 0,0-1 0,0 0 0,0 0 0,0 0 0,0 0 0,0 0 0,0 0 0,0 1 0,0-1 0,0 0 0,0 0 0,0 0 0,0 0 0,0 0 0,0 0 0,0 1 0,0-1 0,0 0 0,0 0 0,0 0 0,0 0 0,0 0 0,0 0 0,0 1 0,0-1 0,0 0 0,0 0 0,0 0 0,0 0 0,-1 0 0,1 0 0,0 0 0,0 0 0,0 0 0,0 0 0,0 1 0,-1-1 0,-26-4 0,4 0 0,-35 1 0,0 2 0,-97 12 0,85-5 0,-123 14 0,1 9 0,-324 93 0,262-40 0,-351 164 0,433-164 0,3 8 0,5 7 0,-166 128 0,306-205-1365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2:31:42.830"/>
    </inkml:context>
    <inkml:brush xml:id="br0">
      <inkml:brushProperty name="width" value="0.35" units="cm"/>
      <inkml:brushProperty name="height" value="0.35" units="cm"/>
      <inkml:brushProperty name="color" value="#E71224"/>
    </inkml:brush>
  </inkml:definitions>
  <inkml:trace contextRef="#ctx0" brushRef="#br0">1 1080 24575,'34'0'0,"-27"-1"0,1 0 0,-1 0 0,0 0 0,1-1 0,-1 0 0,0-1 0,0 0 0,0 0 0,0 0 0,-1-1 0,1 0 0,-1 0 0,10-9 0,7-8 0,-2 0 0,21-27 0,-28 32 0,646-830 0,-645 825 0,-9 12 0,0 1 0,0 0 0,1-1 0,0 2 0,11-11 0,-17 18 0,-1 0 0,1-1 0,-1 1 0,1 0 0,-1 0 0,1-1 0,0 1 0,-1 0 0,1 0 0,-1 0 0,1 0 0,0-1 0,-1 1 0,1 0 0,0 0 0,-1 0 0,1 1 0,0-1 0,-1 0 0,1 0 0,-1 0 0,1 0 0,0 1 0,-1-1 0,1 0 0,-1 0 0,1 1 0,-1-1 0,1 0 0,-1 1 0,1-1 0,-1 1 0,1-1 0,-1 1 0,1-1 0,-1 1 0,0-1 0,1 1 0,-1-1 0,0 1 0,0-1 0,1 1 0,-1-1 0,0 1 0,0 0 0,0-1 0,0 1 0,1 0 0,8 38 0,-9-36 0,6 45 0,-2 0 0,-3 73 0,-19 104 0,-145 791-365,-93-18-1,243-956 366,-35 105 0,44-138 68,6-17 97,2-14 164,-6 19-208,-7 14-73,-10 6-1413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2:31:43.222"/>
    </inkml:context>
    <inkml:brush xml:id="br0">
      <inkml:brushProperty name="width" value="0.35" units="cm"/>
      <inkml:brushProperty name="height" value="0.35" units="cm"/>
      <inkml:brushProperty name="color" value="#E71224"/>
    </inkml:brush>
  </inkml:definitions>
  <inkml:trace contextRef="#ctx0" brushRef="#br0">1 54 24575,'0'0'0,"2"1"0,8 6 0,4 3 0,5 0 0,9 1 0,24 6 0,22 2 0,26-1 0,23-7 0,33-7 0,22-9 0,21-13 0,8-8 0,7-9 0,-32 2 0,-49 7 0,-45 8-8191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29.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0,'27'12,"-8"2,0 0,1-2,0 0,1-2,0 0,37 12,368 61,-405-80,365 34,4-31,-384-6,0-1,0 1,0-2,-1 1,1-1,-1 0,1 0,9-5,42-29,-29 17,9-3,-7 4,34-27,-63 45,-1 0,0 0,1 0,-1 0,0-1,1 1,-1 0,0 0,0 0,1-1,-1 1,0 0,0-1,0 1,1 0,-1 0,0-1,0 1,0 0,0-1,0 1,0 0,0-1,0 1,0 0,0-1,0 1,0 0,0-1,0 1,0 0,0-1,0 1,0 0,0-1,0 1,0 0,0-1,-1 1,1 0,0-1,0 1,0 0,-1 0,1-1,0 1,0 0,-1 0,1 0,0-1,-1 1,1 0,0 0,-1 0,1 0,0 0,-1-1,1 1,0 0,-1 0,1 0,0 0,-1 0,1 0,0 0,-1 0,1 0,-34-4,27 4,-372-11,78 7,202-2,1 5,-110 12,177-5,24-4,-1-1,0 1,0-1,0-1,-15 0,13-3,7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1.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149 7,'0'0,"0"0,0 0,-22 0,-10 0,55 0,1177-6,-2068 21,517 32,348-46,-13 2,11-2,1 1,-1-1,0 0,0 0,0-1,0 1,0-1,0 0,0-1,0 1,0-1,0 0,-9-3,12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2.5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84 0,'0'0,"0"0,0 0,0 0,0 0,0 0,-16 16,5-2,-1 0,2 1,-16 29,25-42,-1 1,1 0,0 0,0 0,0 0,1 0,-1 0,1 0,-1 0,1 0,0 0,0 0,1 1,-1-1,0 0,1 0,0 0,0 0,0 0,0 0,0-1,1 1,2 4,0-2,0-1,1 0,-1 0,1 0,0-1,0 1,0-1,0-1,1 1,-1-1,10 3,31 9,0-3,90 10,99-6,-212-14,352 8,-360-8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4.0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 1,'-24'28,"24"-26,0 0,0 1,-1-1,1 0,1 0,-1 0,0 0,0 0,1 0,-1 0,1 0,0 0,0 0,0 0,0 0,0 0,0 0,3 3,25 33,-28-37,5 5,1-1,-1 1,1-1,0 0,0-1,1 1,-1-1,1-1,12 5,81 18,-65-18,145 29,3-8,0-8,259-3,1547-23,-1856 2,135 1,-132 10,61 1,-171-14,-23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5.0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 92,'-1'0,"0"0,0 0,-1 1,1-1,0 0,0 0,0 1,0-1,0 0,0 1,0-1,0 1,0-1,0 1,0 0,0 0,0-1,-1 3,3 3,13-1,395-2,-143-7,-100 8,538-6,-70-51,226-8,-658 66,280 42,22 48,-502-95,0 1,0 0,0 0,0-1,0 1,0-1,0 0,0 0,0 1,0-1,0 0,0-1,0 1,1 0,-1-1,0 1,0-1,0 1,0-1,3-2,-4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7.1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1 282,'0'-1,"0"1,1 0,-1 0,0 0,0 0,0 0,0-1,0 1,0 0,1 0,-1 0,0 0,0-1,0 1,0 0,0 0,0 0,0-1,0 1,0 0,0 0,0 0,0-1,0 1,0 0,0 0,0 0,0-1,0 1,0 0,0 0,0 0,0 0,0-1,-1 1,1 0,0 0,0 0,0-1,0 1,0 0,-1 0,1 0,0-1,0 1,0 0,0 0,0 0,0-1,0 1,0 0,0 0,0 0,0-1,0 1,0 0,0 0,0 0,0-1,0 1,0 0,0 0,1 0,-1-1,0 1,0 0,0 0,0 0,0 0,0-1,1 1,-1 0,0 0,0 0,0 0,0 0,1-1,-1 1,0 0,0 0,0 0,0 0,1 0,-1 0,0 0,0 0,1 0,-1 0,0 0,0 0,0 0,1 0,-1 0,0 0,0 0,0 0,1 0,-1 0,0 0,0 1,0-1,1 0,621 25,-127-3,152-15,418 19,-491 45,-7 40,-545-106,67 16,1-5,167 9,-256-25,0 0,1 0,-1 0,0 0,0-1,1 1,-1 0,0-1,0 1,1-1,-1 0,0 1,0-1,0 0,0 0,0 1,0-1,0 0,0 0,0 0,1-2,-1 0,1 0,0-1,-1 1,1 0,-1-1,0 0,1-5,-1-3,0 0,-1 1,0-1,-2-12,0 14,0-1,-1 1,-1-1,0 1,0 0,-1 0,0 1,-1 0,0-1,0 2,-1-1,0 1,-1 0,0 1,0 0,-1 0,1 0,-15-7,-2 0,-1 0,-1 1,0 2,-1 1,-49-12,24 12,0 2,-75-1,-111 11,214-1,-249 9,-478 4,-651-135,1328 114,-120 5,14 0,144 0,1-2,-67-16,86 16,1-1,0-2,0 1,0-2,-19-12,18 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13: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34,'0'0,"20"-2,57-4,137 8,-55 1,453-22,392 8,-497 45,-480-31,48 13,-3-1,126 6,-174-17,-20-3,1 0,-1 0,0 0,0-1,0 0,1 1,-1-2,9 0,-9-3,-4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5T02:22:28.3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3126 546,'-199'0,"-219"-28,219-1,-163-19,337 45,-194-20,-234 7,312 18,-115 6,225-4,0 1,0 2,0 0,1 2,0 2,-30 14,-166 98,202-109,-144 95,136-85,1 2,2 0,-28 33,52-52,0 0,0 0,1 1,0 0,0 0,1 0,0 0,1 1,0-1,0 1,1-1,0 1,0 0,1 0,0-1,2 15,2 8,2-1,1 1,14 37,-3-17,2 0,2-2,2 0,37 55,-41-77,0 0,2-1,0-1,2-1,1-1,1-1,0-1,30 16,-22-18,-1-2,2-1,0-2,1-1,0-2,49 8,-20-9,0-3,120-3,-2-11,0-8,-1-7,-1-9,-2-7,207-74,-82 3,200-69,5 28,-484 147,-20 2,-17-2,-3-4,-1 1,1-2,0 0,0 0,1-2,-26-21,11 8,-82-54,-4 4,-3 5,-2 6,-229-84,239 112,-1 4,-183-22,-233 4,495 46,-98-6,0 6,1 5,-1 6,-240 48,361-54,-25 3,1 2,1 2,-1 1,-57 29,83-36,0 0,1 0,0 0,0 1,0 0,1 0,-1 0,1 1,0-1,1 1,0 1,0-1,0 1,0-1,1 1,0 0,1 0,0 0,0 1,0-1,1 1,0-1,0 1,1-1,0 1,0-1,1 1,2 10,-1-6,1 0,1-1,0 1,0-1,1 0,0 0,1 0,1 0,0-1,0 0,14 14,-7-11,0-1,0 0,1-1,1-1,0 0,0-1,18 6,12 2,2-2,0-2,1-2,90 8,-71-12,0-2,0-4,135-14,-202 13,0 0,0 0,1 0,-1 0,0 0,0-1,0 1,0-1,1 1,-1-1,0 1,0-1,0 1,0-1,0 0,0 0,0 1,-1-1,1 0,0 0,0 0,-1 0,1 0,1-2,-2 1,0 1,0-1,0 1,0-1,0 0,-1 1,1-1,0 1,-1-1,1 1,-1-1,0 1,1-1,-1 1,0 0,-1-2,-4-5,0 1,-1-1,0 1,0 1,-9-7,-4-1,-2 1,0 1,0 1,-1 1,0 1,-1 1,0 1,0 1,-39-4,36 7,-1 1,1 2,-1 0,1 2,-1 1,1 1,0 2,-41 13,53-13,0 0,0 1,1 1,0 1,-15 10,24-15,0 0,1 0,-1 0,1 1,0-1,0 1,0 0,0 0,1 1,0-1,0 1,1-1,-1 1,1 0,0 0,-1 8,3-11,0 0,1 1,-1-1,0 0,1 0,0 1,0-1,0 0,0 0,0 0,1 0,-1 0,1 0,0-1,0 1,3 4,4 2,0-1,0 0,11 9,4-1,1-1,1-1,-1-2,2 0,0-1,0-2,1-1,52 8,-7-6,1-3,92-5,-21-9,0-6,-1-6,152-42,-108 10,317-131,-453 160,95-54,-144 74,0 0,0 0,1 0,-1 0,0-1,-1 1,1-1,0 0,-1 0,0 0,1 0,-1 0,-1 0,1-1,0 1,-1-1,2-4,-3 5,0 0,0 1,-1-1,1 0,-1 0,0 1,0-1,0 0,0 1,0-1,0 1,-1-1,1 1,-1 0,0 0,0 0,0 0,0 0,0 0,0 0,0 0,-3-1,-14-10,-1 1,0 1,0 1,-1 1,0 0,-1 2,0 1,0 0,0 1,-33-2,-5 3,0 2,-104 11,-30 16,1 8,2 9,2 8,2 8,-241 111,388-151,-7 2,1 2,-59 39,103-60,0 0,0 1,0-1,1 1,-1 0,0-1,1 1,-1 0,-2 4,4-5,0-1,0 1,-1 0,1-1,0 1,0 0,0-1,0 1,0 0,0 0,0-1,0 1,0 0,0-1,0 1,0 0,1-1,-1 1,0 0,0-1,1 1,0 0,2 2,0 0,0 0,0 0,1-1,-1 1,1-1,0 0,5 2,0 1,27 12,2-1,0-2,0-2,1-1,52 7,203 8,-137-23,294-34,-331 13,0-6,227-76,-328 93,-10 5,-1 0,0-1,-1 0,1 0,-1-1,1 0,-1-1,0 1,0-1,-1-1,8-6,-14 9,1 0,0 0,-1 0,1 1,-1-1,0 0,0 0,0 0,0 0,0 0,-1 0,1 1,-1-1,0 0,0 0,0 1,0-1,-1 0,-1-2,-6-20,1-38,6 47,0 0,0 0,-2 0,0 0,-1 0,-8-18,0 10,-2 0,0 1,-2 1,0 0,-2 2,-36-33,-6 2,-73-45,105 78,15 10,1-1,-17-14,30 23,-1 0,1-1,0 1,0 0,-1 0,1-1,0 1,0 0,-1 0,1-1,0 1,0 0,0-1,0 1,0 0,0-1,-1 1,1-1,0 1,0 0,0-1,0 1,0 0,0-1,0 1,1 0,-1-1,0 1,0 0,0-1,0 1,0 0,0-1,1 1,-1 0,0-1,0 1,0 0,1-1,-1 1,0 0,1 0,-1 0,0-1,0 1,1 0,-1 0,0 0,1 0,-1-1,0 1,1 0,-1 0,0 0,1 0,-1 0,1 0,-1 0,0 0,1 0,25-3,29 8,-1 3,65 18,-18-3,347 54,98 21,-534-96,35 7,-1 2,-1 1,80 35,-125-47,1 0,-1 0,1 0,-1 1,1-1,-1 0,0 0,1 0,-1 1,1-1,-1 0,1 1,-1-1,0 0,1 1,-1-1,0 1,0-1,1 0,-1 1,0-1,0 1,1-1,-1 1,0-1,0 1,-8 7,7-7,-1-1,1 1,0-1,0 1,0 0,0 0,0 0,1 0,-1 0,0-1,0 1,1 1,-1-1,-1 2,0 2,-1 1,-1-1,1 0,-1 0,0 0,0 0,0 0,-1-1,1 0,-7 4,-3 5,-32 26,-1-2,-3-1,0-3,-62 29,-226 89,97-60,-141 61,43 18,183-88,-169 63,302-136,0-1,-39 19,56-24,0 1,1-1,-1 1,1 0,0 0,0 1,0-1,1 1,0 0,0 1,-5 8,8-13,1 0,-1 1,1-1,-1 0,1 1,0-1,0 1,0-1,0 0,0 1,0-1,0 1,0-1,1 0,-1 1,0-1,1 0,-1 1,1-1,0 0,-1 1,1-1,0 0,0 0,0 0,0 0,0 0,0 0,0 0,0 0,0 0,0 0,3 0,4 5,1-1,0 0,16 5,-18-7,17 5,1 0,0-1,1-2,-1-1,1-1,0 0,37-3,4-4,111-22,29-22,-2-9,243-101,150-98,-559 235,-2-1,0-1,-1-3,-1 0,-2-3,43-46,-72 71,0-1,0 0,0 0,-1 0,0 0,0-1,-1 1,1-1,-1 0,0 0,-1 0,0 0,0 0,1-11,-2 9,-1-1,0 1,0 0,-1 0,0 1,-1-1,0 0,0 0,-8-13,-2 1,-1 1,0 0,-2 1,0 1,-1 0,-31-23,-3 4,-1 1,-2 3,-96-41,-184-53,244 94,-82-23,-1 7,-241-35,240 64,-272 3,398 19,0 2,0 1,0 3,1 2,-90 34,103-33,-40 14,-76 39,129-54,0 1,1 0,1 2,0 0,0 1,1 1,1 0,-16 22,23-24,1 1,1 0,0 1,1 0,0 0,2 0,-6 24,2 1,-5 80,13-101,1-1,1 1,1-1,1 0,0 0,1 0,1 0,1-1,1 1,1-2,0 1,1-1,1 0,0-1,1 0,19 20,5 6,3-2,1-1,66 50,-73-66,2-1,0-1,1-2,1-2,60 21,-8-13,1-4,159 18,186-20,-239-22,205-30,-276 14,-1-4,210-71,-274 72,0-3,-2-3,81-52,-102 56,-1-2,-1-2,-1 0,-2-3,53-65,-81 93,0 0,-1-1,1 1,-1 0,0-1,0 1,0-1,-1 1,1-1,-1 0,0 0,0 0,0 0,0 0,-1 0,1 0,-1 0,0 0,-1 0,1 0,-1 0,1 0,-1 0,-1 0,1 0,0 1,-1-1,0 0,0 1,0-1,-3-3,-31-51,-3 1,-46-51,-103-97,153 168,-45-42,-3 4,-4 3,-2 5,-4 3,-117-60,139 87,-2 3,-1 3,-1 3,-2 4,-146-26,162 41,0 4,-1 1,0 4,1 2,-1 3,1 3,0 2,-71 22,33 2,1 4,2 5,2 4,2 3,-110 82,-31 59,225-183,1 1,0-1,0 1,1 0,0 0,-7 17,-22 62,29-72,-4 14,1 1,2 0,1 1,1 0,2 0,0 37,2-3,0-4,9 93,-6-137,2 1,0-1,1 0,0 0,2 0,0 0,1-1,0 0,16 21,5-2,1-1,2-1,1-2,1-1,2-2,1-1,2-2,0-2,51 23,-22-16,1-4,1-2,2-3,144 23,-78-31,-115-14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9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48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5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1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53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22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9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3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5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54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12/15/2021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07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12/15/2021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154418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15.xml"/><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34.png"/><Relationship Id="rId2" Type="http://schemas.openxmlformats.org/officeDocument/2006/relationships/image" Target="../media/image27.tmp"/><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customXml" Target="../ink/ink13.xml"/><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3.png"/><Relationship Id="rId2" Type="http://schemas.openxmlformats.org/officeDocument/2006/relationships/image" Target="../media/image7.tmp"/><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5.xm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A43CE-1749-4BF9-901A-8E050F0072B9}"/>
              </a:ext>
            </a:extLst>
          </p:cNvPr>
          <p:cNvSpPr>
            <a:spLocks noGrp="1"/>
          </p:cNvSpPr>
          <p:nvPr>
            <p:ph type="ctrTitle"/>
          </p:nvPr>
        </p:nvSpPr>
        <p:spPr>
          <a:xfrm>
            <a:off x="793159" y="1377146"/>
            <a:ext cx="4076460" cy="3626217"/>
          </a:xfrm>
        </p:spPr>
        <p:txBody>
          <a:bodyPr anchor="b">
            <a:normAutofit/>
          </a:bodyPr>
          <a:lstStyle/>
          <a:p>
            <a:pPr algn="r"/>
            <a:r>
              <a:rPr lang="en-US" sz="2400" b="1" i="0" dirty="0">
                <a:solidFill>
                  <a:srgbClr val="4A4A4A"/>
                </a:solidFill>
                <a:effectLst/>
                <a:latin typeface="Montserrat" panose="00000500000000000000" pitchFamily="2" charset="0"/>
              </a:rPr>
              <a:t>Lesson 1 Practice Hands-On</a:t>
            </a:r>
            <a:br>
              <a:rPr lang="en-US" sz="2400" b="1" i="0" dirty="0">
                <a:solidFill>
                  <a:srgbClr val="4A4A4A"/>
                </a:solidFill>
                <a:effectLst/>
                <a:latin typeface="Montserrat" panose="00000500000000000000" pitchFamily="2" charset="0"/>
              </a:rPr>
            </a:br>
            <a:endParaRPr lang="en-US" sz="7200" dirty="0">
              <a:solidFill>
                <a:schemeClr val="bg1"/>
              </a:solidFill>
            </a:endParaRPr>
          </a:p>
        </p:txBody>
      </p:sp>
      <p:sp>
        <p:nvSpPr>
          <p:cNvPr id="3" name="Subtitle 2">
            <a:extLst>
              <a:ext uri="{FF2B5EF4-FFF2-40B4-BE49-F238E27FC236}">
                <a16:creationId xmlns:a16="http://schemas.microsoft.com/office/drawing/2014/main" id="{A3EFED8C-A256-49E9-8521-DB5A6463B7D6}"/>
              </a:ext>
            </a:extLst>
          </p:cNvPr>
          <p:cNvSpPr>
            <a:spLocks noGrp="1"/>
          </p:cNvSpPr>
          <p:nvPr>
            <p:ph type="subTitle" idx="1"/>
          </p:nvPr>
        </p:nvSpPr>
        <p:spPr>
          <a:xfrm>
            <a:off x="793159" y="5170453"/>
            <a:ext cx="4076458" cy="990197"/>
          </a:xfrm>
        </p:spPr>
        <p:txBody>
          <a:bodyPr>
            <a:normAutofit fontScale="92500" lnSpcReduction="20000"/>
          </a:bodyPr>
          <a:lstStyle/>
          <a:p>
            <a:pPr algn="r"/>
            <a:r>
              <a:rPr lang="en-US" b="1" i="0" dirty="0">
                <a:solidFill>
                  <a:srgbClr val="000000"/>
                </a:solidFill>
                <a:effectLst/>
                <a:latin typeface="Montserrat" panose="00000500000000000000" pitchFamily="2" charset="0"/>
              </a:rPr>
              <a:t>Modeling with linear regression</a:t>
            </a:r>
          </a:p>
          <a:p>
            <a:pPr algn="r"/>
            <a:r>
              <a:rPr lang="en-US" dirty="0">
                <a:solidFill>
                  <a:schemeClr val="bg1"/>
                </a:solidFill>
              </a:rPr>
              <a:t>By: Tameka Gillett</a:t>
            </a:r>
          </a:p>
        </p:txBody>
      </p:sp>
      <p:pic>
        <p:nvPicPr>
          <p:cNvPr id="20" name="Picture 3" descr="Kittens in a pineapple suit">
            <a:extLst>
              <a:ext uri="{FF2B5EF4-FFF2-40B4-BE49-F238E27FC236}">
                <a16:creationId xmlns:a16="http://schemas.microsoft.com/office/drawing/2014/main" id="{E6DFFDBE-14D4-4F89-B005-01DFA8EF2E66}"/>
              </a:ext>
            </a:extLst>
          </p:cNvPr>
          <p:cNvPicPr>
            <a:picLocks noChangeAspect="1"/>
          </p:cNvPicPr>
          <p:nvPr/>
        </p:nvPicPr>
        <p:blipFill rotWithShape="1">
          <a:blip r:embed="rId2">
            <a:duotone>
              <a:schemeClr val="accent2">
                <a:shade val="45000"/>
                <a:satMod val="135000"/>
              </a:schemeClr>
              <a:prstClr val="white"/>
            </a:duotone>
            <a:alphaModFix amt="51000"/>
          </a:blip>
          <a:srcRect l="12080" r="19422" b="2"/>
          <a:stretch/>
        </p:blipFill>
        <p:spPr>
          <a:xfrm>
            <a:off x="5457027" y="10"/>
            <a:ext cx="6734973" cy="6857990"/>
          </a:xfrm>
          <a:prstGeom prst="rect">
            <a:avLst/>
          </a:prstGeom>
        </p:spPr>
      </p:pic>
      <p:sp>
        <p:nvSpPr>
          <p:cNvPr id="2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3"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04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426E-CAFD-49F7-8917-B4200EA65BA8}"/>
              </a:ext>
            </a:extLst>
          </p:cNvPr>
          <p:cNvSpPr>
            <a:spLocks noGrp="1"/>
          </p:cNvSpPr>
          <p:nvPr>
            <p:ph type="title"/>
          </p:nvPr>
        </p:nvSpPr>
        <p:spPr>
          <a:xfrm>
            <a:off x="1256275" y="3655371"/>
            <a:ext cx="9679449" cy="961149"/>
          </a:xfrm>
        </p:spPr>
        <p:txBody>
          <a:bodyPr vert="horz" lIns="91440" tIns="45720" rIns="91440" bIns="45720" rtlCol="0" anchor="b">
            <a:normAutofit/>
          </a:bodyPr>
          <a:lstStyle/>
          <a:p>
            <a:pPr algn="ctr"/>
            <a:r>
              <a:rPr lang="en-US" sz="3200" b="1" i="0" kern="1200" cap="all" baseline="0" dirty="0">
                <a:solidFill>
                  <a:schemeClr val="bg1"/>
                </a:solidFill>
                <a:effectLst/>
                <a:latin typeface="+mj-lt"/>
                <a:ea typeface="+mj-ea"/>
                <a:cs typeface="+mj-cs"/>
              </a:rPr>
              <a:t>Testing for Outliers in x and y Space</a:t>
            </a:r>
            <a:endParaRPr lang="en-US" sz="3200" b="1" i="0" kern="1200" cap="all" baseline="0" dirty="0">
              <a:solidFill>
                <a:schemeClr val="bg1"/>
              </a:solidFill>
              <a:latin typeface="+mj-lt"/>
              <a:ea typeface="+mj-ea"/>
              <a:cs typeface="+mj-cs"/>
            </a:endParaRPr>
          </a:p>
        </p:txBody>
      </p:sp>
      <p:pic>
        <p:nvPicPr>
          <p:cNvPr id="5" name="Content Placeholder 4" descr="Calendar&#10;&#10;Description automatically generated">
            <a:extLst>
              <a:ext uri="{FF2B5EF4-FFF2-40B4-BE49-F238E27FC236}">
                <a16:creationId xmlns:a16="http://schemas.microsoft.com/office/drawing/2014/main" id="{F70AE235-7094-4E3F-87DE-76ACC31EB4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5407"/>
          <a:stretch/>
        </p:blipFill>
        <p:spPr>
          <a:xfrm>
            <a:off x="20" y="820991"/>
            <a:ext cx="12191980" cy="2608009"/>
          </a:xfrm>
          <a:prstGeom prst="rect">
            <a:avLst/>
          </a:prstGeom>
        </p:spPr>
      </p:pic>
      <p:sp>
        <p:nvSpPr>
          <p:cNvPr id="14"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381391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404320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455835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FF7D422-D861-4284-BB0F-07C404E4B9F5}"/>
                  </a:ext>
                </a:extLst>
              </p14:cNvPr>
              <p14:cNvContentPartPr/>
              <p14:nvPr/>
            </p14:nvContentPartPr>
            <p14:xfrm>
              <a:off x="800080" y="1917840"/>
              <a:ext cx="1118160" cy="1494360"/>
            </p14:xfrm>
          </p:contentPart>
        </mc:Choice>
        <mc:Fallback xmlns="">
          <p:pic>
            <p:nvPicPr>
              <p:cNvPr id="6" name="Ink 5">
                <a:extLst>
                  <a:ext uri="{FF2B5EF4-FFF2-40B4-BE49-F238E27FC236}">
                    <a16:creationId xmlns:a16="http://schemas.microsoft.com/office/drawing/2014/main" id="{EFF7D422-D861-4284-BB0F-07C404E4B9F5}"/>
                  </a:ext>
                </a:extLst>
              </p:cNvPr>
              <p:cNvPicPr/>
              <p:nvPr/>
            </p:nvPicPr>
            <p:blipFill>
              <a:blip r:embed="rId4"/>
              <a:stretch>
                <a:fillRect/>
              </a:stretch>
            </p:blipFill>
            <p:spPr>
              <a:xfrm>
                <a:off x="746440" y="1809840"/>
                <a:ext cx="1225800" cy="171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0160FE4-3BC1-4302-AAC8-F9DFF237C202}"/>
                  </a:ext>
                </a:extLst>
              </p14:cNvPr>
              <p14:cNvContentPartPr/>
              <p14:nvPr/>
            </p14:nvContentPartPr>
            <p14:xfrm>
              <a:off x="3772600" y="1874280"/>
              <a:ext cx="975240" cy="1499760"/>
            </p14:xfrm>
          </p:contentPart>
        </mc:Choice>
        <mc:Fallback xmlns="">
          <p:pic>
            <p:nvPicPr>
              <p:cNvPr id="7" name="Ink 6">
                <a:extLst>
                  <a:ext uri="{FF2B5EF4-FFF2-40B4-BE49-F238E27FC236}">
                    <a16:creationId xmlns:a16="http://schemas.microsoft.com/office/drawing/2014/main" id="{00160FE4-3BC1-4302-AAC8-F9DFF237C202}"/>
                  </a:ext>
                </a:extLst>
              </p:cNvPr>
              <p:cNvPicPr/>
              <p:nvPr/>
            </p:nvPicPr>
            <p:blipFill>
              <a:blip r:embed="rId6"/>
              <a:stretch>
                <a:fillRect/>
              </a:stretch>
            </p:blipFill>
            <p:spPr>
              <a:xfrm>
                <a:off x="3718600" y="1766640"/>
                <a:ext cx="1082880" cy="1715400"/>
              </a:xfrm>
              <a:prstGeom prst="rect">
                <a:avLst/>
              </a:prstGeom>
            </p:spPr>
          </p:pic>
        </mc:Fallback>
      </mc:AlternateContent>
      <p:grpSp>
        <p:nvGrpSpPr>
          <p:cNvPr id="20" name="Group 19">
            <a:extLst>
              <a:ext uri="{FF2B5EF4-FFF2-40B4-BE49-F238E27FC236}">
                <a16:creationId xmlns:a16="http://schemas.microsoft.com/office/drawing/2014/main" id="{1F392F11-8DEF-49D4-B938-360B615E1AE8}"/>
              </a:ext>
            </a:extLst>
          </p:cNvPr>
          <p:cNvGrpSpPr/>
          <p:nvPr/>
        </p:nvGrpSpPr>
        <p:grpSpPr>
          <a:xfrm>
            <a:off x="89080" y="4992240"/>
            <a:ext cx="2850480" cy="1322280"/>
            <a:chOff x="89080" y="4992240"/>
            <a:chExt cx="2850480" cy="132228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55A6217-8B9E-4142-96B7-F58632E3CCD1}"/>
                    </a:ext>
                  </a:extLst>
                </p14:cNvPr>
                <p14:cNvContentPartPr/>
                <p14:nvPr/>
              </p14:nvContentPartPr>
              <p14:xfrm>
                <a:off x="277720" y="5100960"/>
                <a:ext cx="644760" cy="1213560"/>
              </p14:xfrm>
            </p:contentPart>
          </mc:Choice>
          <mc:Fallback xmlns="">
            <p:pic>
              <p:nvPicPr>
                <p:cNvPr id="8" name="Ink 7">
                  <a:extLst>
                    <a:ext uri="{FF2B5EF4-FFF2-40B4-BE49-F238E27FC236}">
                      <a16:creationId xmlns:a16="http://schemas.microsoft.com/office/drawing/2014/main" id="{555A6217-8B9E-4142-96B7-F58632E3CCD1}"/>
                    </a:ext>
                  </a:extLst>
                </p:cNvPr>
                <p:cNvPicPr/>
                <p:nvPr/>
              </p:nvPicPr>
              <p:blipFill>
                <a:blip r:embed="rId8"/>
                <a:stretch>
                  <a:fillRect/>
                </a:stretch>
              </p:blipFill>
              <p:spPr>
                <a:xfrm>
                  <a:off x="215080" y="5037960"/>
                  <a:ext cx="770400" cy="1339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888729D-1603-49FF-85B7-3B862D748DA5}"/>
                    </a:ext>
                  </a:extLst>
                </p14:cNvPr>
                <p14:cNvContentPartPr/>
                <p14:nvPr/>
              </p14:nvContentPartPr>
              <p14:xfrm>
                <a:off x="89080" y="4992240"/>
                <a:ext cx="1087920" cy="1127880"/>
              </p14:xfrm>
            </p:contentPart>
          </mc:Choice>
          <mc:Fallback xmlns="">
            <p:pic>
              <p:nvPicPr>
                <p:cNvPr id="9" name="Ink 8">
                  <a:extLst>
                    <a:ext uri="{FF2B5EF4-FFF2-40B4-BE49-F238E27FC236}">
                      <a16:creationId xmlns:a16="http://schemas.microsoft.com/office/drawing/2014/main" id="{8888729D-1603-49FF-85B7-3B862D748DA5}"/>
                    </a:ext>
                  </a:extLst>
                </p:cNvPr>
                <p:cNvPicPr/>
                <p:nvPr/>
              </p:nvPicPr>
              <p:blipFill>
                <a:blip r:embed="rId10"/>
                <a:stretch>
                  <a:fillRect/>
                </a:stretch>
              </p:blipFill>
              <p:spPr>
                <a:xfrm>
                  <a:off x="26440" y="4929600"/>
                  <a:ext cx="1213560" cy="1253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3EF6BB19-984A-40E3-88C1-61081BF53B07}"/>
                    </a:ext>
                  </a:extLst>
                </p14:cNvPr>
                <p14:cNvContentPartPr/>
                <p14:nvPr/>
              </p14:nvContentPartPr>
              <p14:xfrm>
                <a:off x="1097440" y="5310480"/>
                <a:ext cx="1084680" cy="789840"/>
              </p14:xfrm>
            </p:contentPart>
          </mc:Choice>
          <mc:Fallback xmlns="">
            <p:pic>
              <p:nvPicPr>
                <p:cNvPr id="13" name="Ink 12">
                  <a:extLst>
                    <a:ext uri="{FF2B5EF4-FFF2-40B4-BE49-F238E27FC236}">
                      <a16:creationId xmlns:a16="http://schemas.microsoft.com/office/drawing/2014/main" id="{3EF6BB19-984A-40E3-88C1-61081BF53B07}"/>
                    </a:ext>
                  </a:extLst>
                </p:cNvPr>
                <p:cNvPicPr/>
                <p:nvPr/>
              </p:nvPicPr>
              <p:blipFill>
                <a:blip r:embed="rId12"/>
                <a:stretch>
                  <a:fillRect/>
                </a:stretch>
              </p:blipFill>
              <p:spPr>
                <a:xfrm>
                  <a:off x="1034800" y="5247840"/>
                  <a:ext cx="1210320" cy="91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D85CF621-317A-4544-8718-65ED93A8A734}"/>
                    </a:ext>
                  </a:extLst>
                </p14:cNvPr>
                <p14:cNvContentPartPr/>
                <p14:nvPr/>
              </p14:nvContentPartPr>
              <p14:xfrm>
                <a:off x="2532400" y="5128320"/>
                <a:ext cx="363960" cy="975960"/>
              </p14:xfrm>
            </p:contentPart>
          </mc:Choice>
          <mc:Fallback xmlns="">
            <p:pic>
              <p:nvPicPr>
                <p:cNvPr id="17" name="Ink 16">
                  <a:extLst>
                    <a:ext uri="{FF2B5EF4-FFF2-40B4-BE49-F238E27FC236}">
                      <a16:creationId xmlns:a16="http://schemas.microsoft.com/office/drawing/2014/main" id="{D85CF621-317A-4544-8718-65ED93A8A734}"/>
                    </a:ext>
                  </a:extLst>
                </p:cNvPr>
                <p:cNvPicPr/>
                <p:nvPr/>
              </p:nvPicPr>
              <p:blipFill>
                <a:blip r:embed="rId14"/>
                <a:stretch>
                  <a:fillRect/>
                </a:stretch>
              </p:blipFill>
              <p:spPr>
                <a:xfrm>
                  <a:off x="2469760" y="5065320"/>
                  <a:ext cx="489600" cy="1101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E5AC2B0F-CB51-485F-8726-F3BDB947CFE9}"/>
                    </a:ext>
                  </a:extLst>
                </p14:cNvPr>
                <p14:cNvContentPartPr/>
                <p14:nvPr/>
              </p14:nvContentPartPr>
              <p14:xfrm>
                <a:off x="2298760" y="6105720"/>
                <a:ext cx="640800" cy="58320"/>
              </p14:xfrm>
            </p:contentPart>
          </mc:Choice>
          <mc:Fallback xmlns="">
            <p:pic>
              <p:nvPicPr>
                <p:cNvPr id="19" name="Ink 18">
                  <a:extLst>
                    <a:ext uri="{FF2B5EF4-FFF2-40B4-BE49-F238E27FC236}">
                      <a16:creationId xmlns:a16="http://schemas.microsoft.com/office/drawing/2014/main" id="{E5AC2B0F-CB51-485F-8726-F3BDB947CFE9}"/>
                    </a:ext>
                  </a:extLst>
                </p:cNvPr>
                <p:cNvPicPr/>
                <p:nvPr/>
              </p:nvPicPr>
              <p:blipFill>
                <a:blip r:embed="rId16"/>
                <a:stretch>
                  <a:fillRect/>
                </a:stretch>
              </p:blipFill>
              <p:spPr>
                <a:xfrm>
                  <a:off x="2236120" y="6043080"/>
                  <a:ext cx="766440" cy="183960"/>
                </a:xfrm>
                <a:prstGeom prst="rect">
                  <a:avLst/>
                </a:prstGeom>
              </p:spPr>
            </p:pic>
          </mc:Fallback>
        </mc:AlternateContent>
      </p:grpSp>
      <p:sp>
        <p:nvSpPr>
          <p:cNvPr id="21" name="Rectangle 20">
            <a:extLst>
              <a:ext uri="{FF2B5EF4-FFF2-40B4-BE49-F238E27FC236}">
                <a16:creationId xmlns:a16="http://schemas.microsoft.com/office/drawing/2014/main" id="{A9D509A2-BF89-4037-ABA1-40808896622C}"/>
              </a:ext>
            </a:extLst>
          </p:cNvPr>
          <p:cNvSpPr/>
          <p:nvPr/>
        </p:nvSpPr>
        <p:spPr>
          <a:xfrm>
            <a:off x="3447075" y="5452234"/>
            <a:ext cx="6474849" cy="584775"/>
          </a:xfrm>
          <a:prstGeom prst="rect">
            <a:avLst/>
          </a:prstGeom>
          <a:noFill/>
        </p:spPr>
        <p:txBody>
          <a:bodyPr wrap="none" lIns="91440" tIns="45720" rIns="91440" bIns="45720">
            <a:spAutoFit/>
          </a:bodyPr>
          <a:lstStyle/>
          <a:p>
            <a:pPr algn="ctr"/>
            <a:r>
              <a:rPr lang="en-US" sz="3200" dirty="0">
                <a:solidFill>
                  <a:srgbClr val="4A4A4A"/>
                </a:solidFill>
                <a:latin typeface="Open Sans" panose="020B0606030504020204" pitchFamily="34" charset="0"/>
                <a:ea typeface="Calibri" panose="020F0502020204030204" pitchFamily="34" charset="0"/>
              </a:rPr>
              <a:t>N</a:t>
            </a:r>
            <a:r>
              <a:rPr lang="en-US" sz="3200" dirty="0">
                <a:solidFill>
                  <a:srgbClr val="4A4A4A"/>
                </a:solidFill>
                <a:effectLst/>
                <a:latin typeface="Open Sans" panose="020B0606030504020204" pitchFamily="34" charset="0"/>
                <a:ea typeface="Calibri" panose="020F0502020204030204" pitchFamily="34" charset="0"/>
              </a:rPr>
              <a:t>o influential outliers in the data</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3028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4A0D9-93A2-4A01-859E-5586B7A09233}"/>
              </a:ext>
            </a:extLst>
          </p:cNvPr>
          <p:cNvSpPr>
            <a:spLocks noGrp="1"/>
          </p:cNvSpPr>
          <p:nvPr>
            <p:ph type="title"/>
          </p:nvPr>
        </p:nvSpPr>
        <p:spPr>
          <a:xfrm>
            <a:off x="838200" y="698643"/>
            <a:ext cx="5243394" cy="2225532"/>
          </a:xfrm>
        </p:spPr>
        <p:txBody>
          <a:bodyPr anchor="t">
            <a:normAutofit/>
          </a:bodyPr>
          <a:lstStyle/>
          <a:p>
            <a:r>
              <a:rPr lang="en-US" sz="6000"/>
              <a:t>Interpreting Output</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Content Placeholder 4" descr="A screenshot of a computer&#10;&#10;Description automatically generated with low confidence">
            <a:extLst>
              <a:ext uri="{FF2B5EF4-FFF2-40B4-BE49-F238E27FC236}">
                <a16:creationId xmlns:a16="http://schemas.microsoft.com/office/drawing/2014/main" id="{21125060-418C-4A62-B7AA-277F7084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92079"/>
            <a:ext cx="5243391" cy="2616919"/>
          </a:xfrm>
          <a:prstGeom prst="rect">
            <a:avLst/>
          </a:prstGeom>
        </p:spPr>
      </p:pic>
      <p:sp>
        <p:nvSpPr>
          <p:cNvPr id="9" name="Content Placeholder 8">
            <a:extLst>
              <a:ext uri="{FF2B5EF4-FFF2-40B4-BE49-F238E27FC236}">
                <a16:creationId xmlns:a16="http://schemas.microsoft.com/office/drawing/2014/main" id="{8191A8D8-774A-4C5C-A307-40CD1FB80181}"/>
              </a:ext>
            </a:extLst>
          </p:cNvPr>
          <p:cNvSpPr>
            <a:spLocks noGrp="1"/>
          </p:cNvSpPr>
          <p:nvPr>
            <p:ph idx="1"/>
          </p:nvPr>
        </p:nvSpPr>
        <p:spPr>
          <a:xfrm>
            <a:off x="7229042" y="879355"/>
            <a:ext cx="4124758" cy="5120755"/>
          </a:xfrm>
        </p:spPr>
        <p:txBody>
          <a:bodyPr anchor="ctr">
            <a:normAutofit/>
          </a:bodyPr>
          <a:lstStyle/>
          <a:p>
            <a:r>
              <a:rPr lang="en-US" sz="1800" dirty="0"/>
              <a:t>P-value is not significant leading us to believe that there isn’t a different between AM and PM.</a:t>
            </a:r>
          </a:p>
          <a:p>
            <a:endParaRPr lang="en-US" sz="1800" dirty="0"/>
          </a:p>
        </p:txBody>
      </p:sp>
    </p:spTree>
    <p:extLst>
      <p:ext uri="{BB962C8B-B14F-4D97-AF65-F5344CB8AC3E}">
        <p14:creationId xmlns:p14="http://schemas.microsoft.com/office/powerpoint/2010/main" val="259817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1F8-B0B7-4D6C-9E5B-7474DB171027}"/>
              </a:ext>
            </a:extLst>
          </p:cNvPr>
          <p:cNvSpPr>
            <a:spLocks noGrp="1"/>
          </p:cNvSpPr>
          <p:nvPr>
            <p:ph type="title"/>
          </p:nvPr>
        </p:nvSpPr>
        <p:spPr/>
        <p:txBody>
          <a:bodyPr/>
          <a:lstStyle/>
          <a:p>
            <a:r>
              <a:rPr lang="en-US" dirty="0"/>
              <a:t>Original Theory</a:t>
            </a:r>
          </a:p>
        </p:txBody>
      </p:sp>
      <p:sp>
        <p:nvSpPr>
          <p:cNvPr id="3" name="Content Placeholder 2">
            <a:extLst>
              <a:ext uri="{FF2B5EF4-FFF2-40B4-BE49-F238E27FC236}">
                <a16:creationId xmlns:a16="http://schemas.microsoft.com/office/drawing/2014/main" id="{E52B55B5-DBCD-4F4D-8917-F3A6501969E9}"/>
              </a:ext>
            </a:extLst>
          </p:cNvPr>
          <p:cNvSpPr>
            <a:spLocks noGrp="1"/>
          </p:cNvSpPr>
          <p:nvPr>
            <p:ph idx="1"/>
          </p:nvPr>
        </p:nvSpPr>
        <p:spPr/>
        <p:txBody>
          <a:bodyPr>
            <a:normAutofit/>
          </a:bodyPr>
          <a:lstStyle/>
          <a:p>
            <a:pPr algn="l"/>
            <a:r>
              <a:rPr lang="en-US" b="0" i="0" dirty="0">
                <a:solidFill>
                  <a:srgbClr val="4A4A4A"/>
                </a:solidFill>
                <a:effectLst/>
                <a:latin typeface="Open Sans" panose="020B0606030504020204" pitchFamily="34" charset="0"/>
              </a:rPr>
              <a:t>It is a well-known phenomena that most of us shrink throughout the day each day. The effects of gravity cause that our height measured at the end of the day is less than our height measured at the beginning of the day. Fortunately, at night, our bodies stretch out again, so that from one morning to the next, each of us has returned to the morning height from the day before.</a:t>
            </a:r>
          </a:p>
          <a:p>
            <a:endParaRPr lang="en-US" dirty="0"/>
          </a:p>
        </p:txBody>
      </p:sp>
    </p:spTree>
    <p:extLst>
      <p:ext uri="{BB962C8B-B14F-4D97-AF65-F5344CB8AC3E}">
        <p14:creationId xmlns:p14="http://schemas.microsoft.com/office/powerpoint/2010/main" val="229461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5C5F5-2468-47F2-93D8-2D89F0C3405E}"/>
              </a:ext>
            </a:extLst>
          </p:cNvPr>
          <p:cNvSpPr>
            <a:spLocks noGrp="1"/>
          </p:cNvSpPr>
          <p:nvPr>
            <p:ph type="title"/>
          </p:nvPr>
        </p:nvSpPr>
        <p:spPr>
          <a:xfrm>
            <a:off x="838200" y="698643"/>
            <a:ext cx="5243394" cy="2225532"/>
          </a:xfrm>
        </p:spPr>
        <p:txBody>
          <a:bodyPr anchor="t">
            <a:normAutofit/>
          </a:bodyPr>
          <a:lstStyle/>
          <a:p>
            <a:r>
              <a:rPr lang="en-US" sz="4200"/>
              <a:t>Interpreting Non-Transformed Regression Output</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E3AA1351-B482-4C60-AE3A-B6F2C2BEC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56707"/>
            <a:ext cx="5243391" cy="2887664"/>
          </a:xfrm>
          <a:prstGeom prst="rect">
            <a:avLst/>
          </a:prstGeom>
        </p:spPr>
      </p:pic>
      <p:sp>
        <p:nvSpPr>
          <p:cNvPr id="9" name="Content Placeholder 8">
            <a:extLst>
              <a:ext uri="{FF2B5EF4-FFF2-40B4-BE49-F238E27FC236}">
                <a16:creationId xmlns:a16="http://schemas.microsoft.com/office/drawing/2014/main" id="{F8CBF0B5-05DC-4BDE-9F28-5BB4F2327EC8}"/>
              </a:ext>
            </a:extLst>
          </p:cNvPr>
          <p:cNvSpPr>
            <a:spLocks noGrp="1"/>
          </p:cNvSpPr>
          <p:nvPr>
            <p:ph idx="1"/>
          </p:nvPr>
        </p:nvSpPr>
        <p:spPr>
          <a:xfrm>
            <a:off x="7229042" y="879355"/>
            <a:ext cx="4124758" cy="5120755"/>
          </a:xfrm>
        </p:spPr>
        <p:txBody>
          <a:bodyPr anchor="ctr">
            <a:normAutofit/>
          </a:bodyPr>
          <a:lstStyle/>
          <a:p>
            <a:r>
              <a:rPr lang="en-US" sz="1800" dirty="0"/>
              <a:t>According to our data, for every 1 AM, there would be a .99 increase. </a:t>
            </a:r>
          </a:p>
          <a:p>
            <a:r>
              <a:rPr lang="en-US" sz="1800" dirty="0">
                <a:highlight>
                  <a:srgbClr val="FFFF00"/>
                </a:highlight>
              </a:rPr>
              <a:t>That’s a huge chunk of significant data so the theory is correct. </a:t>
            </a:r>
          </a:p>
        </p:txBody>
      </p:sp>
    </p:spTree>
    <p:extLst>
      <p:ext uri="{BB962C8B-B14F-4D97-AF65-F5344CB8AC3E}">
        <p14:creationId xmlns:p14="http://schemas.microsoft.com/office/powerpoint/2010/main" val="209894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9C59-5741-40EF-94C0-F0DDB06249FF}"/>
              </a:ext>
            </a:extLst>
          </p:cNvPr>
          <p:cNvSpPr>
            <a:spLocks noGrp="1"/>
          </p:cNvSpPr>
          <p:nvPr>
            <p:ph type="title"/>
          </p:nvPr>
        </p:nvSpPr>
        <p:spPr/>
        <p:txBody>
          <a:bodyPr/>
          <a:lstStyle/>
          <a:p>
            <a:r>
              <a:rPr lang="en-US" dirty="0"/>
              <a:t>Coding in R</a:t>
            </a:r>
          </a:p>
        </p:txBody>
      </p:sp>
      <p:sp>
        <p:nvSpPr>
          <p:cNvPr id="3" name="Content Placeholder 2">
            <a:extLst>
              <a:ext uri="{FF2B5EF4-FFF2-40B4-BE49-F238E27FC236}">
                <a16:creationId xmlns:a16="http://schemas.microsoft.com/office/drawing/2014/main" id="{9B1B9391-8283-4E3F-991F-868E5DE9251A}"/>
              </a:ext>
            </a:extLst>
          </p:cNvPr>
          <p:cNvSpPr>
            <a:spLocks noGrp="1"/>
          </p:cNvSpPr>
          <p:nvPr>
            <p:ph idx="1"/>
          </p:nvPr>
        </p:nvSpPr>
        <p:spPr/>
        <p:txBody>
          <a:bodyPr numCol="3">
            <a:normAutofit fontScale="25000" lnSpcReduction="20000"/>
          </a:bodyPr>
          <a:lstStyle/>
          <a:p>
            <a:r>
              <a:rPr lang="en-US" dirty="0"/>
              <a:t># </a:t>
            </a:r>
            <a:r>
              <a:rPr lang="en-US" dirty="0" err="1"/>
              <a:t>lOAD</a:t>
            </a:r>
            <a:r>
              <a:rPr lang="en-US" dirty="0"/>
              <a:t> IN </a:t>
            </a:r>
            <a:r>
              <a:rPr lang="en-US" dirty="0" err="1"/>
              <a:t>lIBRARIES</a:t>
            </a:r>
            <a:endParaRPr lang="en-US" dirty="0"/>
          </a:p>
          <a:p>
            <a:endParaRPr lang="en-US" dirty="0"/>
          </a:p>
          <a:p>
            <a:r>
              <a:rPr lang="en-US" dirty="0"/>
              <a:t>library("car")</a:t>
            </a:r>
          </a:p>
          <a:p>
            <a:r>
              <a:rPr lang="en-US" dirty="0"/>
              <a:t>library("caret")</a:t>
            </a:r>
          </a:p>
          <a:p>
            <a:r>
              <a:rPr lang="en-US" dirty="0"/>
              <a:t>library("</a:t>
            </a:r>
            <a:r>
              <a:rPr lang="en-US" dirty="0" err="1"/>
              <a:t>gvlma</a:t>
            </a:r>
            <a:r>
              <a:rPr lang="en-US" dirty="0"/>
              <a:t>")</a:t>
            </a:r>
          </a:p>
          <a:p>
            <a:r>
              <a:rPr lang="en-US" dirty="0"/>
              <a:t>library("</a:t>
            </a:r>
            <a:r>
              <a:rPr lang="en-US" dirty="0" err="1"/>
              <a:t>predictmeans</a:t>
            </a:r>
            <a:r>
              <a:rPr lang="en-US" dirty="0"/>
              <a:t>")</a:t>
            </a:r>
          </a:p>
          <a:p>
            <a:r>
              <a:rPr lang="en-US" dirty="0"/>
              <a:t>library("e1071")</a:t>
            </a:r>
          </a:p>
          <a:p>
            <a:r>
              <a:rPr lang="en-US" dirty="0"/>
              <a:t>library("</a:t>
            </a:r>
            <a:r>
              <a:rPr lang="en-US" dirty="0" err="1"/>
              <a:t>lmtest</a:t>
            </a:r>
            <a:r>
              <a:rPr lang="en-US" dirty="0"/>
              <a:t>")</a:t>
            </a:r>
          </a:p>
          <a:p>
            <a:endParaRPr lang="en-US" dirty="0"/>
          </a:p>
          <a:p>
            <a:r>
              <a:rPr lang="en-US" dirty="0"/>
              <a:t># Test for Assumptions/Linearity</a:t>
            </a:r>
          </a:p>
          <a:p>
            <a:endParaRPr lang="en-US" dirty="0"/>
          </a:p>
          <a:p>
            <a:r>
              <a:rPr lang="en-US" dirty="0" err="1"/>
              <a:t>scatter.smooth</a:t>
            </a:r>
            <a:r>
              <a:rPr lang="en-US" dirty="0"/>
              <a:t>(x=</a:t>
            </a:r>
            <a:r>
              <a:rPr lang="en-US" dirty="0" err="1"/>
              <a:t>heights$AM_Height</a:t>
            </a:r>
            <a:r>
              <a:rPr lang="en-US" dirty="0"/>
              <a:t>, y=</a:t>
            </a:r>
            <a:r>
              <a:rPr lang="en-US" dirty="0" err="1"/>
              <a:t>heights$PM_Height</a:t>
            </a:r>
            <a:r>
              <a:rPr lang="en-US" dirty="0"/>
              <a:t>, main="AM &amp; PM Heights")</a:t>
            </a:r>
          </a:p>
          <a:p>
            <a:endParaRPr lang="en-US" dirty="0"/>
          </a:p>
          <a:p>
            <a:r>
              <a:rPr lang="en-US" dirty="0"/>
              <a:t># Creating a Linear Model</a:t>
            </a:r>
          </a:p>
          <a:p>
            <a:r>
              <a:rPr lang="en-US" dirty="0" err="1"/>
              <a:t>lmMod</a:t>
            </a:r>
            <a:r>
              <a:rPr lang="en-US" dirty="0"/>
              <a:t> &lt;- </a:t>
            </a:r>
            <a:r>
              <a:rPr lang="en-US" dirty="0" err="1"/>
              <a:t>lm</a:t>
            </a:r>
            <a:r>
              <a:rPr lang="en-US" dirty="0"/>
              <a:t>(</a:t>
            </a:r>
            <a:r>
              <a:rPr lang="en-US" dirty="0" err="1"/>
              <a:t>PM_Height~AM_Height</a:t>
            </a:r>
            <a:r>
              <a:rPr lang="en-US" dirty="0"/>
              <a:t>, data=heights)</a:t>
            </a:r>
          </a:p>
          <a:p>
            <a:endParaRPr lang="en-US" dirty="0"/>
          </a:p>
          <a:p>
            <a:r>
              <a:rPr lang="en-US" dirty="0"/>
              <a:t># Homoscedasticity test</a:t>
            </a:r>
          </a:p>
          <a:p>
            <a:endParaRPr lang="en-US" dirty="0"/>
          </a:p>
          <a:p>
            <a:r>
              <a:rPr lang="en-US" dirty="0"/>
              <a:t>par(</a:t>
            </a:r>
            <a:r>
              <a:rPr lang="en-US" dirty="0" err="1"/>
              <a:t>mfrow</a:t>
            </a:r>
            <a:r>
              <a:rPr lang="en-US" dirty="0"/>
              <a:t>=c(2,2))</a:t>
            </a:r>
          </a:p>
          <a:p>
            <a:r>
              <a:rPr lang="en-US" dirty="0"/>
              <a:t>plot(</a:t>
            </a:r>
            <a:r>
              <a:rPr lang="en-US" dirty="0" err="1"/>
              <a:t>lmMod</a:t>
            </a:r>
            <a:r>
              <a:rPr lang="en-US" dirty="0"/>
              <a:t>)</a:t>
            </a:r>
          </a:p>
          <a:p>
            <a:endParaRPr lang="en-US" dirty="0"/>
          </a:p>
          <a:p>
            <a:r>
              <a:rPr lang="en-US" dirty="0" err="1"/>
              <a:t>lmtest</a:t>
            </a:r>
            <a:r>
              <a:rPr lang="en-US" dirty="0"/>
              <a:t>:: </a:t>
            </a:r>
            <a:r>
              <a:rPr lang="en-US" dirty="0" err="1"/>
              <a:t>bptest</a:t>
            </a:r>
            <a:r>
              <a:rPr lang="en-US" dirty="0"/>
              <a:t>(</a:t>
            </a:r>
            <a:r>
              <a:rPr lang="en-US" dirty="0" err="1"/>
              <a:t>lmMod</a:t>
            </a:r>
            <a:r>
              <a:rPr lang="en-US" dirty="0"/>
              <a:t>)</a:t>
            </a:r>
          </a:p>
          <a:p>
            <a:endParaRPr lang="en-US" dirty="0"/>
          </a:p>
          <a:p>
            <a:r>
              <a:rPr lang="en-US" dirty="0"/>
              <a:t>car::</a:t>
            </a:r>
            <a:r>
              <a:rPr lang="en-US" dirty="0" err="1"/>
              <a:t>ncvTest</a:t>
            </a:r>
            <a:r>
              <a:rPr lang="en-US" dirty="0"/>
              <a:t>(</a:t>
            </a:r>
            <a:r>
              <a:rPr lang="en-US" dirty="0" err="1"/>
              <a:t>lmMod</a:t>
            </a:r>
            <a:r>
              <a:rPr lang="en-US" dirty="0"/>
              <a:t>)</a:t>
            </a:r>
          </a:p>
          <a:p>
            <a:endParaRPr lang="en-US" dirty="0"/>
          </a:p>
          <a:p>
            <a:r>
              <a:rPr lang="en-US" dirty="0"/>
              <a:t>distBCMod1 &lt;- caret::</a:t>
            </a:r>
            <a:r>
              <a:rPr lang="en-US" dirty="0" err="1"/>
              <a:t>BoxCoxTrans</a:t>
            </a:r>
            <a:r>
              <a:rPr lang="en-US" dirty="0"/>
              <a:t>(</a:t>
            </a:r>
            <a:r>
              <a:rPr lang="en-US" dirty="0" err="1"/>
              <a:t>heights$PM_Height</a:t>
            </a:r>
            <a:r>
              <a:rPr lang="en-US" dirty="0"/>
              <a:t>)</a:t>
            </a:r>
          </a:p>
          <a:p>
            <a:r>
              <a:rPr lang="en-US" dirty="0"/>
              <a:t>print(distBCMod1)</a:t>
            </a:r>
          </a:p>
          <a:p>
            <a:endParaRPr lang="en-US" dirty="0"/>
          </a:p>
          <a:p>
            <a:r>
              <a:rPr lang="en-US" dirty="0"/>
              <a:t>heights1 &lt;- </a:t>
            </a:r>
            <a:r>
              <a:rPr lang="en-US" dirty="0" err="1"/>
              <a:t>cbind</a:t>
            </a:r>
            <a:r>
              <a:rPr lang="en-US" dirty="0"/>
              <a:t>(heights, </a:t>
            </a:r>
            <a:r>
              <a:rPr lang="en-US" dirty="0" err="1"/>
              <a:t>dist_newM</a:t>
            </a:r>
            <a:r>
              <a:rPr lang="en-US" dirty="0"/>
              <a:t>=predict(distBCMod1, </a:t>
            </a:r>
            <a:r>
              <a:rPr lang="en-US" dirty="0" err="1"/>
              <a:t>heights$PM_Height</a:t>
            </a:r>
            <a:r>
              <a:rPr lang="en-US" dirty="0"/>
              <a:t>))</a:t>
            </a:r>
          </a:p>
          <a:p>
            <a:endParaRPr lang="en-US" dirty="0"/>
          </a:p>
          <a:p>
            <a:r>
              <a:rPr lang="en-US" dirty="0"/>
              <a:t>lmMod_bc2 &lt;- </a:t>
            </a:r>
            <a:r>
              <a:rPr lang="en-US" dirty="0" err="1"/>
              <a:t>lm</a:t>
            </a:r>
            <a:r>
              <a:rPr lang="en-US" dirty="0"/>
              <a:t>(</a:t>
            </a:r>
            <a:r>
              <a:rPr lang="en-US" dirty="0" err="1"/>
              <a:t>dist_newM~AM_Height</a:t>
            </a:r>
            <a:r>
              <a:rPr lang="en-US" dirty="0"/>
              <a:t>, data=heights1)</a:t>
            </a:r>
          </a:p>
          <a:p>
            <a:r>
              <a:rPr lang="en-US" dirty="0" err="1"/>
              <a:t>lmtest</a:t>
            </a:r>
            <a:r>
              <a:rPr lang="en-US" dirty="0"/>
              <a:t>::</a:t>
            </a:r>
            <a:r>
              <a:rPr lang="en-US" dirty="0" err="1"/>
              <a:t>bptest</a:t>
            </a:r>
            <a:r>
              <a:rPr lang="en-US" dirty="0"/>
              <a:t>(lmMod_bc2)</a:t>
            </a:r>
          </a:p>
          <a:p>
            <a:endParaRPr lang="en-US" dirty="0"/>
          </a:p>
          <a:p>
            <a:r>
              <a:rPr lang="en-US" dirty="0"/>
              <a:t># Testing for Homogeneity of Variance</a:t>
            </a:r>
          </a:p>
          <a:p>
            <a:endParaRPr lang="en-US" dirty="0"/>
          </a:p>
          <a:p>
            <a:r>
              <a:rPr lang="en-US" dirty="0" err="1"/>
              <a:t>gvlma</a:t>
            </a:r>
            <a:r>
              <a:rPr lang="en-US" dirty="0"/>
              <a:t>(lmMod_bc2)</a:t>
            </a:r>
          </a:p>
          <a:p>
            <a:endParaRPr lang="en-US" dirty="0"/>
          </a:p>
          <a:p>
            <a:r>
              <a:rPr lang="en-US" dirty="0"/>
              <a:t># Testing for Outliers in X Space</a:t>
            </a:r>
          </a:p>
          <a:p>
            <a:endParaRPr lang="en-US" dirty="0"/>
          </a:p>
          <a:p>
            <a:r>
              <a:rPr lang="en-US" dirty="0" err="1"/>
              <a:t>CookD</a:t>
            </a:r>
            <a:r>
              <a:rPr lang="en-US" dirty="0"/>
              <a:t>(</a:t>
            </a:r>
            <a:r>
              <a:rPr lang="en-US" dirty="0" err="1"/>
              <a:t>lmMod</a:t>
            </a:r>
            <a:r>
              <a:rPr lang="en-US" dirty="0"/>
              <a:t>, group=NULL, plot=TRUE, </a:t>
            </a:r>
            <a:r>
              <a:rPr lang="en-US" dirty="0" err="1"/>
              <a:t>idn</a:t>
            </a:r>
            <a:r>
              <a:rPr lang="en-US" dirty="0"/>
              <a:t>=3, </a:t>
            </a:r>
            <a:r>
              <a:rPr lang="en-US" dirty="0" err="1"/>
              <a:t>newwd</a:t>
            </a:r>
            <a:r>
              <a:rPr lang="en-US" dirty="0"/>
              <a:t>=TRUE)</a:t>
            </a:r>
          </a:p>
          <a:p>
            <a:endParaRPr lang="en-US" dirty="0"/>
          </a:p>
          <a:p>
            <a:r>
              <a:rPr lang="en-US" dirty="0"/>
              <a:t># Test for leverage</a:t>
            </a:r>
          </a:p>
          <a:p>
            <a:endParaRPr lang="en-US" dirty="0"/>
          </a:p>
          <a:p>
            <a:r>
              <a:rPr lang="en-US" dirty="0"/>
              <a:t>lev = hat(</a:t>
            </a:r>
            <a:r>
              <a:rPr lang="en-US" dirty="0" err="1"/>
              <a:t>model.matrix</a:t>
            </a:r>
            <a:r>
              <a:rPr lang="en-US" dirty="0"/>
              <a:t>(</a:t>
            </a:r>
            <a:r>
              <a:rPr lang="en-US" dirty="0" err="1"/>
              <a:t>lmMod</a:t>
            </a:r>
            <a:r>
              <a:rPr lang="en-US" dirty="0"/>
              <a:t>))</a:t>
            </a:r>
          </a:p>
          <a:p>
            <a:r>
              <a:rPr lang="en-US" dirty="0"/>
              <a:t>plot(lev)</a:t>
            </a:r>
          </a:p>
          <a:p>
            <a:endParaRPr lang="en-US" dirty="0"/>
          </a:p>
          <a:p>
            <a:r>
              <a:rPr lang="en-US" dirty="0"/>
              <a:t>heights[lev&gt;.2,]</a:t>
            </a:r>
          </a:p>
          <a:p>
            <a:endParaRPr lang="en-US" dirty="0"/>
          </a:p>
          <a:p>
            <a:r>
              <a:rPr lang="en-US" dirty="0"/>
              <a:t>car::</a:t>
            </a:r>
            <a:r>
              <a:rPr lang="en-US" dirty="0" err="1"/>
              <a:t>outlierTest</a:t>
            </a:r>
            <a:r>
              <a:rPr lang="en-US" dirty="0"/>
              <a:t>(</a:t>
            </a:r>
            <a:r>
              <a:rPr lang="en-US" dirty="0" err="1"/>
              <a:t>lmMod</a:t>
            </a:r>
            <a:r>
              <a:rPr lang="en-US" dirty="0"/>
              <a:t>)</a:t>
            </a:r>
          </a:p>
          <a:p>
            <a:endParaRPr lang="en-US" dirty="0"/>
          </a:p>
          <a:p>
            <a:r>
              <a:rPr lang="en-US" dirty="0"/>
              <a:t>summary(</a:t>
            </a:r>
            <a:r>
              <a:rPr lang="en-US" dirty="0" err="1"/>
              <a:t>influence.measures</a:t>
            </a:r>
            <a:r>
              <a:rPr lang="en-US" dirty="0"/>
              <a:t>(</a:t>
            </a:r>
            <a:r>
              <a:rPr lang="en-US" dirty="0" err="1"/>
              <a:t>lmMod</a:t>
            </a:r>
            <a:r>
              <a:rPr lang="en-US" dirty="0"/>
              <a:t>))</a:t>
            </a:r>
          </a:p>
          <a:p>
            <a:endParaRPr lang="en-US" dirty="0"/>
          </a:p>
          <a:p>
            <a:r>
              <a:rPr lang="en-US" dirty="0"/>
              <a:t># Interpreting Output</a:t>
            </a:r>
          </a:p>
          <a:p>
            <a:endParaRPr lang="en-US" dirty="0"/>
          </a:p>
          <a:p>
            <a:r>
              <a:rPr lang="en-US" dirty="0"/>
              <a:t>summary(lmMod_bc2)</a:t>
            </a:r>
          </a:p>
          <a:p>
            <a:endParaRPr lang="en-US" dirty="0"/>
          </a:p>
          <a:p>
            <a:r>
              <a:rPr lang="en-US" dirty="0"/>
              <a:t># Interpreting Non-Transformed Regression Output</a:t>
            </a:r>
          </a:p>
          <a:p>
            <a:endParaRPr lang="en-US" dirty="0"/>
          </a:p>
          <a:p>
            <a:r>
              <a:rPr lang="en-US" dirty="0"/>
              <a:t>summary(</a:t>
            </a:r>
            <a:r>
              <a:rPr lang="en-US" dirty="0" err="1"/>
              <a:t>lmMod</a:t>
            </a:r>
            <a:r>
              <a:rPr lang="en-US" dirty="0"/>
              <a:t>)</a:t>
            </a:r>
          </a:p>
        </p:txBody>
      </p:sp>
    </p:spTree>
    <p:extLst>
      <p:ext uri="{BB962C8B-B14F-4D97-AF65-F5344CB8AC3E}">
        <p14:creationId xmlns:p14="http://schemas.microsoft.com/office/powerpoint/2010/main" val="57817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6"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Computer script on a screen">
            <a:extLst>
              <a:ext uri="{FF2B5EF4-FFF2-40B4-BE49-F238E27FC236}">
                <a16:creationId xmlns:a16="http://schemas.microsoft.com/office/drawing/2014/main" id="{7DC398BD-B6A1-4002-AF78-5E3AEC85B1C4}"/>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18"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18C4E0-A667-4C75-905B-48429F8AD9A9}"/>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b="1" i="0" kern="1200" cap="all" baseline="0">
                <a:solidFill>
                  <a:schemeClr val="tx1"/>
                </a:solidFill>
                <a:latin typeface="+mj-lt"/>
                <a:ea typeface="+mj-ea"/>
                <a:cs typeface="+mj-cs"/>
              </a:rPr>
              <a:t>Coding in Python</a:t>
            </a:r>
          </a:p>
        </p:txBody>
      </p:sp>
      <p:graphicFrame>
        <p:nvGraphicFramePr>
          <p:cNvPr id="4" name="Object 3">
            <a:extLst>
              <a:ext uri="{FF2B5EF4-FFF2-40B4-BE49-F238E27FC236}">
                <a16:creationId xmlns:a16="http://schemas.microsoft.com/office/drawing/2014/main" id="{E4789643-2D31-4BDA-9176-63FC175C93D8}"/>
              </a:ext>
            </a:extLst>
          </p:cNvPr>
          <p:cNvGraphicFramePr>
            <a:graphicFrameLocks noChangeAspect="1"/>
          </p:cNvGraphicFramePr>
          <p:nvPr>
            <p:extLst>
              <p:ext uri="{D42A27DB-BD31-4B8C-83A1-F6EECF244321}">
                <p14:modId xmlns:p14="http://schemas.microsoft.com/office/powerpoint/2010/main" val="2031859276"/>
              </p:ext>
            </p:extLst>
          </p:nvPr>
        </p:nvGraphicFramePr>
        <p:xfrm>
          <a:off x="7081736" y="2694562"/>
          <a:ext cx="4394373" cy="1963535"/>
        </p:xfrm>
        <a:graphic>
          <a:graphicData uri="http://schemas.openxmlformats.org/presentationml/2006/ole">
            <mc:AlternateContent xmlns:mc="http://schemas.openxmlformats.org/markup-compatibility/2006">
              <mc:Choice xmlns:v="urn:schemas-microsoft-com:vml" Requires="v">
                <p:oleObj name="Packager Shell Object" showAsIcon="1" r:id="rId3" imgW="2206080" imgH="439560" progId="Package">
                  <p:embed/>
                </p:oleObj>
              </mc:Choice>
              <mc:Fallback>
                <p:oleObj name="Packager Shell Object" showAsIcon="1" r:id="rId3" imgW="2206080" imgH="439560" progId="Package">
                  <p:embed/>
                  <p:pic>
                    <p:nvPicPr>
                      <p:cNvPr id="4" name="Object 3">
                        <a:extLst>
                          <a:ext uri="{FF2B5EF4-FFF2-40B4-BE49-F238E27FC236}">
                            <a16:creationId xmlns:a16="http://schemas.microsoft.com/office/drawing/2014/main" id="{E4789643-2D31-4BDA-9176-63FC175C93D8}"/>
                          </a:ext>
                        </a:extLst>
                      </p:cNvPr>
                      <p:cNvPicPr/>
                      <p:nvPr/>
                    </p:nvPicPr>
                    <p:blipFill>
                      <a:blip r:embed="rId4"/>
                      <a:stretch>
                        <a:fillRect/>
                      </a:stretch>
                    </p:blipFill>
                    <p:spPr>
                      <a:xfrm>
                        <a:off x="7081736" y="2694562"/>
                        <a:ext cx="4394373" cy="1963535"/>
                      </a:xfrm>
                      <a:prstGeom prst="rect">
                        <a:avLst/>
                      </a:prstGeom>
                    </p:spPr>
                  </p:pic>
                </p:oleObj>
              </mc:Fallback>
            </mc:AlternateContent>
          </a:graphicData>
        </a:graphic>
      </p:graphicFrame>
    </p:spTree>
    <p:extLst>
      <p:ext uri="{BB962C8B-B14F-4D97-AF65-F5344CB8AC3E}">
        <p14:creationId xmlns:p14="http://schemas.microsoft.com/office/powerpoint/2010/main" val="23229000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57E4B-C045-4D0E-9061-A7C8E0E0C0BC}"/>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a:solidFill>
                  <a:schemeClr val="bg1"/>
                </a:solidFill>
                <a:effectLst/>
                <a:latin typeface="+mj-lt"/>
                <a:ea typeface="+mj-ea"/>
                <a:cs typeface="+mj-cs"/>
              </a:rPr>
              <a:t>Testing for Linearity and Normality</a:t>
            </a:r>
            <a:endParaRPr lang="en-US" sz="5000" b="1" i="0" kern="1200" cap="all" baseline="0">
              <a:solidFill>
                <a:schemeClr val="bg1"/>
              </a:solidFill>
              <a:latin typeface="+mj-lt"/>
              <a:ea typeface="+mj-ea"/>
              <a:cs typeface="+mj-cs"/>
            </a:endParaRPr>
          </a:p>
        </p:txBody>
      </p:sp>
      <p:sp>
        <p:nvSpPr>
          <p:cNvPr id="14"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FE2B5A09-4555-4227-86F4-4FB6647D83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042" r="2" b="2"/>
          <a:stretch/>
        </p:blipFill>
        <p:spPr>
          <a:xfrm>
            <a:off x="5986926" y="1598246"/>
            <a:ext cx="5569864" cy="4783504"/>
          </a:xfrm>
          <a:prstGeom prst="rect">
            <a:avLst/>
          </a:prstGeom>
        </p:spPr>
      </p:pic>
      <p:sp>
        <p:nvSpPr>
          <p:cNvPr id="18"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9737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826C-EB7F-4A97-9CC2-B533F81092BF}"/>
              </a:ext>
            </a:extLst>
          </p:cNvPr>
          <p:cNvSpPr>
            <a:spLocks noGrp="1"/>
          </p:cNvSpPr>
          <p:nvPr>
            <p:ph type="title"/>
          </p:nvPr>
        </p:nvSpPr>
        <p:spPr/>
        <p:txBody>
          <a:bodyPr/>
          <a:lstStyle/>
          <a:p>
            <a:pPr algn="ctr"/>
            <a:r>
              <a:rPr lang="en-US" dirty="0"/>
              <a:t>Difference between AM &amp; PM</a:t>
            </a:r>
            <a:br>
              <a:rPr lang="en-US" dirty="0"/>
            </a:br>
            <a:r>
              <a:rPr lang="en-US" sz="1800" dirty="0">
                <a:solidFill>
                  <a:srgbClr val="4A4A4A"/>
                </a:solidFill>
                <a:highlight>
                  <a:srgbClr val="FFFF00"/>
                </a:highlight>
                <a:latin typeface="Open Sans" panose="020B0606030504020204" pitchFamily="34" charset="0"/>
              </a:rPr>
              <a:t>T</a:t>
            </a:r>
            <a:r>
              <a:rPr lang="en-US" sz="1800" dirty="0">
                <a:solidFill>
                  <a:srgbClr val="4A4A4A"/>
                </a:solidFill>
                <a:effectLst/>
                <a:highlight>
                  <a:srgbClr val="FFFF00"/>
                </a:highlight>
                <a:latin typeface="Open Sans" panose="020B0606030504020204" pitchFamily="34" charset="0"/>
                <a:ea typeface="Calibri" panose="020F0502020204030204" pitchFamily="34" charset="0"/>
              </a:rPr>
              <a:t>hese variables are normally distributed</a:t>
            </a:r>
            <a:endParaRPr lang="en-US" dirty="0">
              <a:highlight>
                <a:srgbClr val="FFFF00"/>
              </a:highlight>
            </a:endParaRPr>
          </a:p>
        </p:txBody>
      </p:sp>
      <p:sp>
        <p:nvSpPr>
          <p:cNvPr id="3" name="Content Placeholder 2">
            <a:extLst>
              <a:ext uri="{FF2B5EF4-FFF2-40B4-BE49-F238E27FC236}">
                <a16:creationId xmlns:a16="http://schemas.microsoft.com/office/drawing/2014/main" id="{8E4C45D8-2DF2-4BD8-B569-CB7B0FD932D2}"/>
              </a:ext>
            </a:extLst>
          </p:cNvPr>
          <p:cNvSpPr>
            <a:spLocks noGrp="1"/>
          </p:cNvSpPr>
          <p:nvPr>
            <p:ph idx="1"/>
          </p:nvPr>
        </p:nvSpPr>
        <p:spPr/>
        <p:txBody>
          <a:bodyPr numCol="2"/>
          <a:lstStyle/>
          <a:p>
            <a:r>
              <a:rPr lang="en-US" dirty="0"/>
              <a:t>AM</a:t>
            </a:r>
          </a:p>
          <a:p>
            <a:endParaRPr lang="en-US" dirty="0"/>
          </a:p>
          <a:p>
            <a:endParaRPr lang="en-US" dirty="0"/>
          </a:p>
          <a:p>
            <a:endParaRPr lang="en-US" dirty="0"/>
          </a:p>
          <a:p>
            <a:endParaRPr lang="en-US" dirty="0"/>
          </a:p>
          <a:p>
            <a:endParaRPr lang="en-US" dirty="0"/>
          </a:p>
          <a:p>
            <a:endParaRPr lang="en-US" dirty="0"/>
          </a:p>
          <a:p>
            <a:endParaRPr lang="en-US" dirty="0"/>
          </a:p>
          <a:p>
            <a:r>
              <a:rPr lang="en-US" dirty="0"/>
              <a:t>PM</a:t>
            </a:r>
          </a:p>
        </p:txBody>
      </p:sp>
      <p:pic>
        <p:nvPicPr>
          <p:cNvPr id="5" name="Picture 4" descr="Chart, histogram&#10;&#10;Description automatically generated">
            <a:extLst>
              <a:ext uri="{FF2B5EF4-FFF2-40B4-BE49-F238E27FC236}">
                <a16:creationId xmlns:a16="http://schemas.microsoft.com/office/drawing/2014/main" id="{922E319B-CF76-42F6-846B-26ADD248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72231"/>
            <a:ext cx="4503810" cy="2812024"/>
          </a:xfrm>
          <a:prstGeom prst="rect">
            <a:avLst/>
          </a:prstGeom>
        </p:spPr>
      </p:pic>
      <p:pic>
        <p:nvPicPr>
          <p:cNvPr id="7" name="Picture 6" descr="Chart, histogram&#10;&#10;Description automatically generated">
            <a:extLst>
              <a:ext uri="{FF2B5EF4-FFF2-40B4-BE49-F238E27FC236}">
                <a16:creationId xmlns:a16="http://schemas.microsoft.com/office/drawing/2014/main" id="{6EEF65B2-D707-4DE5-B0C2-6E68FA9CE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356" y="2672231"/>
            <a:ext cx="4663844" cy="2857748"/>
          </a:xfrm>
          <a:prstGeom prst="rect">
            <a:avLst/>
          </a:prstGeom>
        </p:spPr>
      </p:pic>
    </p:spTree>
    <p:extLst>
      <p:ext uri="{BB962C8B-B14F-4D97-AF65-F5344CB8AC3E}">
        <p14:creationId xmlns:p14="http://schemas.microsoft.com/office/powerpoint/2010/main" val="163554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0389B-B6F6-4B36-96D6-6D124E957183}"/>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Heat Map</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Application&#10;&#10;Description automatically generated with medium confidence">
            <a:extLst>
              <a:ext uri="{FF2B5EF4-FFF2-40B4-BE49-F238E27FC236}">
                <a16:creationId xmlns:a16="http://schemas.microsoft.com/office/drawing/2014/main" id="{4940B94F-EB82-4941-980C-122D9000B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6926" y="2033583"/>
            <a:ext cx="5569864" cy="3912830"/>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6988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0593C180-438A-46D4-912E-0662ADD436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75" b="8147"/>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1E7E64-FFC4-468F-8BB4-876FEEB18EAB}"/>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4600" b="1" i="0" kern="1200" cap="all" baseline="0">
                <a:solidFill>
                  <a:schemeClr val="tx1"/>
                </a:solidFill>
                <a:latin typeface="+mj-lt"/>
                <a:ea typeface="+mj-ea"/>
                <a:cs typeface="+mj-cs"/>
              </a:rPr>
              <a:t>Screening for Outliers again</a:t>
            </a:r>
          </a:p>
        </p:txBody>
      </p:sp>
    </p:spTree>
    <p:extLst>
      <p:ext uri="{BB962C8B-B14F-4D97-AF65-F5344CB8AC3E}">
        <p14:creationId xmlns:p14="http://schemas.microsoft.com/office/powerpoint/2010/main" val="4017011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B0438-492A-496F-B146-E75CC68E4623}"/>
              </a:ext>
            </a:extLst>
          </p:cNvPr>
          <p:cNvSpPr>
            <a:spLocks noGrp="1"/>
          </p:cNvSpPr>
          <p:nvPr>
            <p:ph type="title"/>
          </p:nvPr>
        </p:nvSpPr>
        <p:spPr>
          <a:xfrm>
            <a:off x="6412091" y="501651"/>
            <a:ext cx="4395340" cy="1716255"/>
          </a:xfrm>
        </p:spPr>
        <p:txBody>
          <a:bodyPr anchor="b">
            <a:normAutofit/>
          </a:bodyPr>
          <a:lstStyle/>
          <a:p>
            <a:r>
              <a:rPr lang="en-US" sz="3800"/>
              <a:t>Testing for Assumption / Linearity</a:t>
            </a:r>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571DECC0-6F76-4945-948A-67DEACDE8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965661"/>
            <a:ext cx="5221625" cy="4926679"/>
          </a:xfrm>
          <a:prstGeom prst="rect">
            <a:avLst/>
          </a:prstGeom>
        </p:spPr>
      </p:pic>
      <p:sp>
        <p:nvSpPr>
          <p:cNvPr id="9" name="Content Placeholder 8">
            <a:extLst>
              <a:ext uri="{FF2B5EF4-FFF2-40B4-BE49-F238E27FC236}">
                <a16:creationId xmlns:a16="http://schemas.microsoft.com/office/drawing/2014/main" id="{DD5635F0-A654-4B29-950A-119E169C2181}"/>
              </a:ext>
            </a:extLst>
          </p:cNvPr>
          <p:cNvSpPr>
            <a:spLocks noGrp="1"/>
          </p:cNvSpPr>
          <p:nvPr>
            <p:ph idx="1"/>
          </p:nvPr>
        </p:nvSpPr>
        <p:spPr>
          <a:xfrm>
            <a:off x="6392583" y="2645922"/>
            <a:ext cx="4434721" cy="3710427"/>
          </a:xfrm>
        </p:spPr>
        <p:txBody>
          <a:bodyPr anchor="t">
            <a:normAutofit/>
          </a:bodyPr>
          <a:lstStyle/>
          <a:p>
            <a:r>
              <a:rPr lang="en-US" sz="1800" dirty="0" err="1"/>
              <a:t>scatter.smooth</a:t>
            </a:r>
            <a:r>
              <a:rPr lang="en-US" sz="1800" dirty="0"/>
              <a:t>(x=</a:t>
            </a:r>
            <a:r>
              <a:rPr lang="en-US" sz="1800" dirty="0" err="1"/>
              <a:t>heights$AM_Height</a:t>
            </a:r>
            <a:r>
              <a:rPr lang="en-US" sz="1800" dirty="0"/>
              <a:t>, y=</a:t>
            </a:r>
            <a:r>
              <a:rPr lang="en-US" sz="1800" dirty="0" err="1"/>
              <a:t>heights$PM_Height</a:t>
            </a:r>
            <a:r>
              <a:rPr lang="en-US" sz="1800" dirty="0"/>
              <a:t>, main="AM &amp; PM Heights")</a:t>
            </a:r>
          </a:p>
          <a:p>
            <a:r>
              <a:rPr lang="en-US" sz="1800" dirty="0"/>
              <a:t>This is a nice a smooth line with an upward trend</a:t>
            </a: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6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A18F4-E817-4FD1-ADCD-A7092E391499}"/>
              </a:ext>
            </a:extLst>
          </p:cNvPr>
          <p:cNvSpPr>
            <a:spLocks noGrp="1"/>
          </p:cNvSpPr>
          <p:nvPr>
            <p:ph type="title"/>
          </p:nvPr>
        </p:nvSpPr>
        <p:spPr>
          <a:xfrm>
            <a:off x="6412091" y="501651"/>
            <a:ext cx="4395340" cy="1716255"/>
          </a:xfrm>
        </p:spPr>
        <p:txBody>
          <a:bodyPr anchor="b">
            <a:normAutofit/>
          </a:bodyPr>
          <a:lstStyle/>
          <a:p>
            <a:r>
              <a:rPr lang="en-US" sz="3800" dirty="0"/>
              <a:t>Linear Model &amp; Homoscedasticity Test</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diagram&#10;&#10;Description automatically generated">
            <a:extLst>
              <a:ext uri="{FF2B5EF4-FFF2-40B4-BE49-F238E27FC236}">
                <a16:creationId xmlns:a16="http://schemas.microsoft.com/office/drawing/2014/main" id="{08DFED34-2D57-450A-BA7F-72F21482E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880694"/>
            <a:ext cx="5221625" cy="5096613"/>
          </a:xfrm>
          <a:prstGeom prst="rect">
            <a:avLst/>
          </a:prstGeom>
        </p:spPr>
      </p:pic>
      <p:sp>
        <p:nvSpPr>
          <p:cNvPr id="3" name="Content Placeholder 2">
            <a:extLst>
              <a:ext uri="{FF2B5EF4-FFF2-40B4-BE49-F238E27FC236}">
                <a16:creationId xmlns:a16="http://schemas.microsoft.com/office/drawing/2014/main" id="{8E0A4B32-C360-4CBF-B459-1A2E1E2DA2FA}"/>
              </a:ext>
            </a:extLst>
          </p:cNvPr>
          <p:cNvSpPr>
            <a:spLocks noGrp="1"/>
          </p:cNvSpPr>
          <p:nvPr>
            <p:ph idx="1"/>
          </p:nvPr>
        </p:nvSpPr>
        <p:spPr>
          <a:xfrm>
            <a:off x="6392583" y="2645922"/>
            <a:ext cx="4434721" cy="3710427"/>
          </a:xfrm>
        </p:spPr>
        <p:txBody>
          <a:bodyPr anchor="t">
            <a:normAutofit fontScale="92500"/>
          </a:bodyPr>
          <a:lstStyle/>
          <a:p>
            <a:r>
              <a:rPr lang="en-US" sz="1800" dirty="0">
                <a:highlight>
                  <a:srgbClr val="FFFF00"/>
                </a:highlight>
              </a:rPr>
              <a:t>Scale-Location and Normal Q-Q are the ones I will continue with </a:t>
            </a:r>
          </a:p>
          <a:p>
            <a:pPr marL="0" indent="0">
              <a:buNone/>
            </a:pPr>
            <a:endParaRPr lang="en-US" sz="1800" dirty="0"/>
          </a:p>
          <a:p>
            <a:r>
              <a:rPr lang="en-US" sz="1800" dirty="0"/>
              <a:t># Creating a Linear Model</a:t>
            </a:r>
          </a:p>
          <a:p>
            <a:r>
              <a:rPr lang="en-US" sz="1800" dirty="0" err="1"/>
              <a:t>lmMod</a:t>
            </a:r>
            <a:r>
              <a:rPr lang="en-US" sz="1800" dirty="0"/>
              <a:t> &lt;- </a:t>
            </a:r>
            <a:r>
              <a:rPr lang="en-US" sz="1800" dirty="0" err="1"/>
              <a:t>lm</a:t>
            </a:r>
            <a:r>
              <a:rPr lang="en-US" sz="1800" dirty="0"/>
              <a:t>(</a:t>
            </a:r>
            <a:r>
              <a:rPr lang="en-US" sz="1800" dirty="0" err="1"/>
              <a:t>PM_Height~AM_Height</a:t>
            </a:r>
            <a:r>
              <a:rPr lang="en-US" sz="1800" dirty="0"/>
              <a:t>, data=heights)</a:t>
            </a:r>
          </a:p>
          <a:p>
            <a:endParaRPr lang="en-US" sz="1800" dirty="0"/>
          </a:p>
          <a:p>
            <a:r>
              <a:rPr lang="en-US" sz="1800" dirty="0"/>
              <a:t># Homoscedasticity test</a:t>
            </a:r>
          </a:p>
          <a:p>
            <a:endParaRPr lang="en-US" sz="1800" dirty="0"/>
          </a:p>
          <a:p>
            <a:r>
              <a:rPr lang="en-US" sz="1800" dirty="0"/>
              <a:t>par(</a:t>
            </a:r>
            <a:r>
              <a:rPr lang="en-US" sz="1800" dirty="0" err="1"/>
              <a:t>mfrow</a:t>
            </a:r>
            <a:r>
              <a:rPr lang="en-US" sz="1800" dirty="0"/>
              <a:t>=c(2,2))</a:t>
            </a:r>
          </a:p>
          <a:p>
            <a:r>
              <a:rPr lang="en-US" sz="1800" dirty="0"/>
              <a:t>plot(</a:t>
            </a:r>
            <a:r>
              <a:rPr lang="en-US" sz="1800" dirty="0" err="1"/>
              <a:t>lmMod</a:t>
            </a:r>
            <a:r>
              <a:rPr lang="en-US" sz="1800" dirty="0"/>
              <a:t>)</a:t>
            </a:r>
          </a:p>
          <a:p>
            <a:pPr marL="0" indent="0">
              <a:buNone/>
            </a:pPr>
            <a:endParaRPr lang="en-US" sz="1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06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38A4B-DE97-41F5-8DC9-99EEA8159A3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3200" b="1" i="0" kern="1200" cap="all" baseline="0">
                <a:solidFill>
                  <a:schemeClr val="bg1"/>
                </a:solidFill>
                <a:latin typeface="+mj-lt"/>
                <a:ea typeface="+mj-ea"/>
                <a:cs typeface="+mj-cs"/>
              </a:rPr>
              <a:t>More Homoscedasticity Tests </a:t>
            </a:r>
          </a:p>
        </p:txBody>
      </p:sp>
      <p:sp>
        <p:nvSpPr>
          <p:cNvPr id="62" name="Content Placeholder 47">
            <a:extLst>
              <a:ext uri="{FF2B5EF4-FFF2-40B4-BE49-F238E27FC236}">
                <a16:creationId xmlns:a16="http://schemas.microsoft.com/office/drawing/2014/main" id="{6BD47046-DF73-4ECE-908F-1EAF675C05EE}"/>
              </a:ext>
            </a:extLst>
          </p:cNvPr>
          <p:cNvSpPr>
            <a:spLocks noGrp="1"/>
          </p:cNvSpPr>
          <p:nvPr>
            <p:ph idx="1"/>
          </p:nvPr>
        </p:nvSpPr>
        <p:spPr>
          <a:xfrm>
            <a:off x="457200" y="5350213"/>
            <a:ext cx="4412417" cy="1031537"/>
          </a:xfrm>
        </p:spPr>
        <p:txBody>
          <a:bodyPr vert="horz" lIns="91440" tIns="45720" rIns="91440" bIns="45720" rtlCol="0">
            <a:normAutofit fontScale="92500" lnSpcReduction="20000"/>
          </a:bodyPr>
          <a:lstStyle/>
          <a:p>
            <a:pPr marL="0" indent="0" algn="r">
              <a:buNone/>
            </a:pPr>
            <a:r>
              <a:rPr lang="en-US" sz="2200" kern="1200" dirty="0">
                <a:solidFill>
                  <a:schemeClr val="bg1"/>
                </a:solidFill>
                <a:latin typeface="+mn-lt"/>
                <a:ea typeface="+mn-ea"/>
                <a:cs typeface="+mn-cs"/>
              </a:rPr>
              <a:t>Since the p-value are 0.6484 and 0.6967, which are both greater than .05, we have met the assumptions of heteroscedasticity.</a:t>
            </a:r>
          </a:p>
        </p:txBody>
      </p:sp>
      <p:sp>
        <p:nvSpPr>
          <p:cNvPr id="7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75" name="Straight Connector 7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with medium confidence">
            <a:extLst>
              <a:ext uri="{FF2B5EF4-FFF2-40B4-BE49-F238E27FC236}">
                <a16:creationId xmlns:a16="http://schemas.microsoft.com/office/drawing/2014/main" id="{0E69C197-AAEE-4847-B7F1-7A75BED06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26" y="2036805"/>
            <a:ext cx="5569860" cy="1604874"/>
          </a:xfrm>
          <a:prstGeom prst="rect">
            <a:avLst/>
          </a:prstGeom>
        </p:spPr>
      </p:pic>
      <p:sp>
        <p:nvSpPr>
          <p:cNvPr id="7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8" name="Picture 7" descr="Text&#10;&#10;Description automatically generated">
            <a:extLst>
              <a:ext uri="{FF2B5EF4-FFF2-40B4-BE49-F238E27FC236}">
                <a16:creationId xmlns:a16="http://schemas.microsoft.com/office/drawing/2014/main" id="{686E8E3E-0E0E-49CE-A012-E845C28CC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926" y="4651921"/>
            <a:ext cx="5569864" cy="1227518"/>
          </a:xfrm>
          <a:prstGeom prst="rect">
            <a:avLst/>
          </a:prstGeom>
        </p:spPr>
      </p:pic>
    </p:spTree>
    <p:extLst>
      <p:ext uri="{BB962C8B-B14F-4D97-AF65-F5344CB8AC3E}">
        <p14:creationId xmlns:p14="http://schemas.microsoft.com/office/powerpoint/2010/main" val="362164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4FE19-6167-4AAB-B64D-42EB16849453}"/>
              </a:ext>
            </a:extLst>
          </p:cNvPr>
          <p:cNvSpPr>
            <a:spLocks noGrp="1"/>
          </p:cNvSpPr>
          <p:nvPr>
            <p:ph type="title"/>
          </p:nvPr>
        </p:nvSpPr>
        <p:spPr>
          <a:xfrm>
            <a:off x="838200" y="698643"/>
            <a:ext cx="5243394" cy="2225532"/>
          </a:xfrm>
        </p:spPr>
        <p:txBody>
          <a:bodyPr anchor="t">
            <a:normAutofit/>
          </a:bodyPr>
          <a:lstStyle/>
          <a:p>
            <a:r>
              <a:rPr lang="en-US" sz="5600">
                <a:effectLst/>
                <a:latin typeface="Open Sans" panose="020B0606030504020204" pitchFamily="34" charset="0"/>
                <a:ea typeface="Calibri" panose="020F0502020204030204" pitchFamily="34" charset="0"/>
              </a:rPr>
              <a:t>Box-Cox transformation</a:t>
            </a:r>
            <a:endParaRPr lang="en-US" sz="560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Content Placeholder 4" descr="Text&#10;&#10;Description automatically generated">
            <a:extLst>
              <a:ext uri="{FF2B5EF4-FFF2-40B4-BE49-F238E27FC236}">
                <a16:creationId xmlns:a16="http://schemas.microsoft.com/office/drawing/2014/main" id="{783EC828-EAFD-451D-8922-3CFA99BA6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95716"/>
            <a:ext cx="6081057" cy="3163237"/>
          </a:xfrm>
          <a:prstGeom prst="rect">
            <a:avLst/>
          </a:prstGeom>
        </p:spPr>
      </p:pic>
      <p:sp>
        <p:nvSpPr>
          <p:cNvPr id="9" name="Content Placeholder 8">
            <a:extLst>
              <a:ext uri="{FF2B5EF4-FFF2-40B4-BE49-F238E27FC236}">
                <a16:creationId xmlns:a16="http://schemas.microsoft.com/office/drawing/2014/main" id="{CFD7CA21-C883-4789-9EF7-51083CC468BC}"/>
              </a:ext>
            </a:extLst>
          </p:cNvPr>
          <p:cNvSpPr>
            <a:spLocks noGrp="1"/>
          </p:cNvSpPr>
          <p:nvPr>
            <p:ph idx="1"/>
          </p:nvPr>
        </p:nvSpPr>
        <p:spPr>
          <a:xfrm>
            <a:off x="7229042" y="879355"/>
            <a:ext cx="4124758" cy="5120755"/>
          </a:xfrm>
        </p:spPr>
        <p:txBody>
          <a:bodyPr anchor="ctr">
            <a:normAutofit/>
          </a:bodyPr>
          <a:lstStyle/>
          <a:p>
            <a:r>
              <a:rPr lang="en-US" sz="1800" dirty="0"/>
              <a:t>This is violating </a:t>
            </a:r>
            <a:r>
              <a:rPr lang="en-US" sz="1800" dirty="0">
                <a:solidFill>
                  <a:srgbClr val="4A4A4A"/>
                </a:solidFill>
                <a:effectLst/>
                <a:latin typeface="Open Sans" panose="020B0606030504020204" pitchFamily="34" charset="0"/>
                <a:ea typeface="Calibri" panose="020F0502020204030204" pitchFamily="34" charset="0"/>
              </a:rPr>
              <a:t>the assumption of homoscedasticity because the p-value is less than .05. </a:t>
            </a:r>
            <a:endParaRPr lang="en-US" sz="18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5D26E46-21AB-41F7-9D2E-9E1C970E6376}"/>
                  </a:ext>
                </a:extLst>
              </p14:cNvPr>
              <p14:cNvContentPartPr/>
              <p14:nvPr/>
            </p14:nvContentPartPr>
            <p14:xfrm>
              <a:off x="2034207" y="5583125"/>
              <a:ext cx="1029960" cy="30600"/>
            </p14:xfrm>
          </p:contentPart>
        </mc:Choice>
        <mc:Fallback xmlns="">
          <p:pic>
            <p:nvPicPr>
              <p:cNvPr id="6" name="Ink 5">
                <a:extLst>
                  <a:ext uri="{FF2B5EF4-FFF2-40B4-BE49-F238E27FC236}">
                    <a16:creationId xmlns:a16="http://schemas.microsoft.com/office/drawing/2014/main" id="{35D26E46-21AB-41F7-9D2E-9E1C970E6376}"/>
                  </a:ext>
                </a:extLst>
              </p:cNvPr>
              <p:cNvPicPr/>
              <p:nvPr/>
            </p:nvPicPr>
            <p:blipFill>
              <a:blip r:embed="rId4"/>
              <a:stretch>
                <a:fillRect/>
              </a:stretch>
            </p:blipFill>
            <p:spPr>
              <a:xfrm>
                <a:off x="1980207" y="5475125"/>
                <a:ext cx="1137600" cy="246240"/>
              </a:xfrm>
              <a:prstGeom prst="rect">
                <a:avLst/>
              </a:prstGeom>
            </p:spPr>
          </p:pic>
        </mc:Fallback>
      </mc:AlternateContent>
    </p:spTree>
    <p:extLst>
      <p:ext uri="{BB962C8B-B14F-4D97-AF65-F5344CB8AC3E}">
        <p14:creationId xmlns:p14="http://schemas.microsoft.com/office/powerpoint/2010/main" val="72588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7D5-5B82-4453-9DAE-73F3EC4FD512}"/>
              </a:ext>
            </a:extLst>
          </p:cNvPr>
          <p:cNvSpPr>
            <a:spLocks noGrp="1"/>
          </p:cNvSpPr>
          <p:nvPr>
            <p:ph type="title"/>
          </p:nvPr>
        </p:nvSpPr>
        <p:spPr/>
        <p:txBody>
          <a:bodyPr>
            <a:normAutofit/>
          </a:bodyPr>
          <a:lstStyle/>
          <a:p>
            <a:r>
              <a:rPr lang="en-US" sz="2800" b="1" dirty="0">
                <a:solidFill>
                  <a:srgbClr val="4A4A4A"/>
                </a:solidFill>
                <a:effectLst/>
                <a:latin typeface="Montserrat" panose="00000500000000000000" pitchFamily="2" charset="0"/>
                <a:ea typeface="Times New Roman" panose="02020603050405020304" pitchFamily="18" charset="0"/>
                <a:cs typeface="Times New Roman" panose="02020603050405020304" pitchFamily="18" charset="0"/>
              </a:rPr>
              <a:t>Testing for Homogeneity of Variance</a:t>
            </a:r>
            <a:endParaRPr lang="en-US" sz="6000" dirty="0"/>
          </a:p>
        </p:txBody>
      </p:sp>
      <p:sp>
        <p:nvSpPr>
          <p:cNvPr id="3" name="Content Placeholder 2">
            <a:extLst>
              <a:ext uri="{FF2B5EF4-FFF2-40B4-BE49-F238E27FC236}">
                <a16:creationId xmlns:a16="http://schemas.microsoft.com/office/drawing/2014/main" id="{C51256CF-BE22-4402-9C48-AD96468F86FD}"/>
              </a:ext>
            </a:extLst>
          </p:cNvPr>
          <p:cNvSpPr>
            <a:spLocks noGrp="1"/>
          </p:cNvSpPr>
          <p:nvPr>
            <p:ph idx="1"/>
          </p:nvPr>
        </p:nvSpPr>
        <p:spPr>
          <a:xfrm>
            <a:off x="838200" y="1825625"/>
            <a:ext cx="6058711" cy="4351338"/>
          </a:xfrm>
        </p:spPr>
        <p:txBody>
          <a:bodyPr/>
          <a:lstStyle/>
          <a:p>
            <a:r>
              <a:rPr lang="en-US" dirty="0"/>
              <a:t>Remember our initial linear graphs</a:t>
            </a:r>
          </a:p>
          <a:p>
            <a:pPr marL="0" indent="0">
              <a:buNone/>
            </a:pPr>
            <a:endParaRPr lang="en-US" dirty="0"/>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Skewness:</a:t>
            </a:r>
            <a:r>
              <a:rPr lang="en-US" sz="1800"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 This is a measure of whether your data is normally distributed horizontally.</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Kurtosis:</a:t>
            </a:r>
            <a:r>
              <a:rPr lang="en-US" sz="1800"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 This is an indicator of whether your data is normally distributed vertically.</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Heteroscedasticity:</a:t>
            </a:r>
            <a:r>
              <a:rPr lang="en-US" sz="1800" dirty="0">
                <a:solidFill>
                  <a:srgbClr val="333333"/>
                </a:solidFill>
                <a:effectLst/>
                <a:latin typeface="Montserrat" panose="00000500000000000000" pitchFamily="2" charset="0"/>
                <a:ea typeface="Calibri" panose="020F0502020204030204" pitchFamily="34" charset="0"/>
                <a:cs typeface="Times New Roman" panose="02020603050405020304" pitchFamily="18" charset="0"/>
              </a:rPr>
              <a:t> This is an indicator of whether your residuals are constant. If you fail this, you fail the assumption of homoscedasticity.</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descr="A screenshot of a computer&#10;&#10;Description automatically generated with medium confidence">
            <a:extLst>
              <a:ext uri="{FF2B5EF4-FFF2-40B4-BE49-F238E27FC236}">
                <a16:creationId xmlns:a16="http://schemas.microsoft.com/office/drawing/2014/main" id="{DCADC7FA-FA75-460C-9469-3A2C05231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123" y="2448232"/>
            <a:ext cx="4351397" cy="4044643"/>
          </a:xfrm>
          <a:prstGeom prst="rect">
            <a:avLst/>
          </a:prstGeom>
        </p:spPr>
      </p:pic>
      <p:sp>
        <p:nvSpPr>
          <p:cNvPr id="8" name="TextBox 7">
            <a:extLst>
              <a:ext uri="{FF2B5EF4-FFF2-40B4-BE49-F238E27FC236}">
                <a16:creationId xmlns:a16="http://schemas.microsoft.com/office/drawing/2014/main" id="{8E81EC77-4F39-4279-A17C-4C23CC2396C7}"/>
              </a:ext>
            </a:extLst>
          </p:cNvPr>
          <p:cNvSpPr txBox="1"/>
          <p:nvPr/>
        </p:nvSpPr>
        <p:spPr>
          <a:xfrm>
            <a:off x="7253123" y="1716429"/>
            <a:ext cx="4188542" cy="738664"/>
          </a:xfrm>
          <a:prstGeom prst="rect">
            <a:avLst/>
          </a:prstGeom>
          <a:noFill/>
        </p:spPr>
        <p:txBody>
          <a:bodyPr wrap="square" rtlCol="0">
            <a:spAutoFit/>
          </a:bodyPr>
          <a:lstStyle/>
          <a:p>
            <a:r>
              <a:rPr lang="en-US" sz="24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gvlma</a:t>
            </a: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(lmMod_bc2)</a:t>
            </a:r>
            <a:endParaRPr lang="en-US" sz="2400" b="1" dirty="0">
              <a:solidFill>
                <a:srgbClr val="4A4A4A"/>
              </a:solidFill>
              <a:latin typeface="Montserrat" panose="00000500000000000000" pitchFamily="2" charset="0"/>
              <a:ea typeface="Times New Roman" panose="02020603050405020304" pitchFamily="18" charset="0"/>
              <a:cs typeface="Times New Roman" panose="02020603050405020304" pitchFamily="18" charset="0"/>
            </a:endParaRPr>
          </a:p>
          <a:p>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DE67F05-1DB0-4D1D-B320-4C9EFBEA6462}"/>
                  </a:ext>
                </a:extLst>
              </p14:cNvPr>
              <p14:cNvContentPartPr/>
              <p14:nvPr/>
            </p14:nvContentPartPr>
            <p14:xfrm>
              <a:off x="7329087" y="5510045"/>
              <a:ext cx="616320" cy="84960"/>
            </p14:xfrm>
          </p:contentPart>
        </mc:Choice>
        <mc:Fallback xmlns="">
          <p:pic>
            <p:nvPicPr>
              <p:cNvPr id="9" name="Ink 8">
                <a:extLst>
                  <a:ext uri="{FF2B5EF4-FFF2-40B4-BE49-F238E27FC236}">
                    <a16:creationId xmlns:a16="http://schemas.microsoft.com/office/drawing/2014/main" id="{9DE67F05-1DB0-4D1D-B320-4C9EFBEA6462}"/>
                  </a:ext>
                </a:extLst>
              </p:cNvPr>
              <p:cNvPicPr/>
              <p:nvPr/>
            </p:nvPicPr>
            <p:blipFill>
              <a:blip r:embed="rId4"/>
              <a:stretch>
                <a:fillRect/>
              </a:stretch>
            </p:blipFill>
            <p:spPr>
              <a:xfrm>
                <a:off x="7275447" y="5402045"/>
                <a:ext cx="7239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34C97E2F-2C6B-47F3-8A65-0889BCBD2075}"/>
                  </a:ext>
                </a:extLst>
              </p14:cNvPr>
              <p14:cNvContentPartPr/>
              <p14:nvPr/>
            </p14:nvContentPartPr>
            <p14:xfrm>
              <a:off x="7407567" y="5715605"/>
              <a:ext cx="474840" cy="26640"/>
            </p14:xfrm>
          </p:contentPart>
        </mc:Choice>
        <mc:Fallback xmlns="">
          <p:pic>
            <p:nvPicPr>
              <p:cNvPr id="10" name="Ink 9">
                <a:extLst>
                  <a:ext uri="{FF2B5EF4-FFF2-40B4-BE49-F238E27FC236}">
                    <a16:creationId xmlns:a16="http://schemas.microsoft.com/office/drawing/2014/main" id="{34C97E2F-2C6B-47F3-8A65-0889BCBD2075}"/>
                  </a:ext>
                </a:extLst>
              </p:cNvPr>
              <p:cNvPicPr/>
              <p:nvPr/>
            </p:nvPicPr>
            <p:blipFill>
              <a:blip r:embed="rId6"/>
              <a:stretch>
                <a:fillRect/>
              </a:stretch>
            </p:blipFill>
            <p:spPr>
              <a:xfrm>
                <a:off x="7353567" y="5607965"/>
                <a:ext cx="5824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3375D0D-95EC-4943-A425-B837325A9788}"/>
                  </a:ext>
                </a:extLst>
              </p14:cNvPr>
              <p14:cNvContentPartPr/>
              <p14:nvPr/>
            </p14:nvContentPartPr>
            <p14:xfrm>
              <a:off x="7390287" y="5610485"/>
              <a:ext cx="344880" cy="105480"/>
            </p14:xfrm>
          </p:contentPart>
        </mc:Choice>
        <mc:Fallback xmlns="">
          <p:pic>
            <p:nvPicPr>
              <p:cNvPr id="11" name="Ink 10">
                <a:extLst>
                  <a:ext uri="{FF2B5EF4-FFF2-40B4-BE49-F238E27FC236}">
                    <a16:creationId xmlns:a16="http://schemas.microsoft.com/office/drawing/2014/main" id="{B3375D0D-95EC-4943-A425-B837325A9788}"/>
                  </a:ext>
                </a:extLst>
              </p:cNvPr>
              <p:cNvPicPr/>
              <p:nvPr/>
            </p:nvPicPr>
            <p:blipFill>
              <a:blip r:embed="rId8"/>
              <a:stretch>
                <a:fillRect/>
              </a:stretch>
            </p:blipFill>
            <p:spPr>
              <a:xfrm>
                <a:off x="7336287" y="5502485"/>
                <a:ext cx="4525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D24B374-8457-48FA-B0BE-9B3543DD3F4C}"/>
                  </a:ext>
                </a:extLst>
              </p14:cNvPr>
              <p14:cNvContentPartPr/>
              <p14:nvPr/>
            </p14:nvContentPartPr>
            <p14:xfrm>
              <a:off x="9713727" y="5458925"/>
              <a:ext cx="1445040" cy="110520"/>
            </p14:xfrm>
          </p:contentPart>
        </mc:Choice>
        <mc:Fallback xmlns="">
          <p:pic>
            <p:nvPicPr>
              <p:cNvPr id="12" name="Ink 11">
                <a:extLst>
                  <a:ext uri="{FF2B5EF4-FFF2-40B4-BE49-F238E27FC236}">
                    <a16:creationId xmlns:a16="http://schemas.microsoft.com/office/drawing/2014/main" id="{ED24B374-8457-48FA-B0BE-9B3543DD3F4C}"/>
                  </a:ext>
                </a:extLst>
              </p:cNvPr>
              <p:cNvPicPr/>
              <p:nvPr/>
            </p:nvPicPr>
            <p:blipFill>
              <a:blip r:embed="rId10"/>
              <a:stretch>
                <a:fillRect/>
              </a:stretch>
            </p:blipFill>
            <p:spPr>
              <a:xfrm>
                <a:off x="9659727" y="5351285"/>
                <a:ext cx="155268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FAFA38C-0285-4BF8-B729-FD4FE1FAB3C4}"/>
                  </a:ext>
                </a:extLst>
              </p14:cNvPr>
              <p14:cNvContentPartPr/>
              <p14:nvPr/>
            </p14:nvContentPartPr>
            <p14:xfrm>
              <a:off x="9751887" y="5661965"/>
              <a:ext cx="1544400" cy="54720"/>
            </p14:xfrm>
          </p:contentPart>
        </mc:Choice>
        <mc:Fallback xmlns="">
          <p:pic>
            <p:nvPicPr>
              <p:cNvPr id="13" name="Ink 12">
                <a:extLst>
                  <a:ext uri="{FF2B5EF4-FFF2-40B4-BE49-F238E27FC236}">
                    <a16:creationId xmlns:a16="http://schemas.microsoft.com/office/drawing/2014/main" id="{EFAFA38C-0285-4BF8-B729-FD4FE1FAB3C4}"/>
                  </a:ext>
                </a:extLst>
              </p:cNvPr>
              <p:cNvPicPr/>
              <p:nvPr/>
            </p:nvPicPr>
            <p:blipFill>
              <a:blip r:embed="rId12"/>
              <a:stretch>
                <a:fillRect/>
              </a:stretch>
            </p:blipFill>
            <p:spPr>
              <a:xfrm>
                <a:off x="9698247" y="5553965"/>
                <a:ext cx="16520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B1851A2D-A05D-4A3D-B68D-B8E7F4FC355B}"/>
                  </a:ext>
                </a:extLst>
              </p14:cNvPr>
              <p14:cNvContentPartPr/>
              <p14:nvPr/>
            </p14:nvContentPartPr>
            <p14:xfrm>
              <a:off x="9759447" y="6093605"/>
              <a:ext cx="1611720" cy="215280"/>
            </p14:xfrm>
          </p:contentPart>
        </mc:Choice>
        <mc:Fallback xmlns="">
          <p:pic>
            <p:nvPicPr>
              <p:cNvPr id="14" name="Ink 13">
                <a:extLst>
                  <a:ext uri="{FF2B5EF4-FFF2-40B4-BE49-F238E27FC236}">
                    <a16:creationId xmlns:a16="http://schemas.microsoft.com/office/drawing/2014/main" id="{B1851A2D-A05D-4A3D-B68D-B8E7F4FC355B}"/>
                  </a:ext>
                </a:extLst>
              </p:cNvPr>
              <p:cNvPicPr/>
              <p:nvPr/>
            </p:nvPicPr>
            <p:blipFill>
              <a:blip r:embed="rId14"/>
              <a:stretch>
                <a:fillRect/>
              </a:stretch>
            </p:blipFill>
            <p:spPr>
              <a:xfrm>
                <a:off x="9705807" y="5985605"/>
                <a:ext cx="17193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338373F9-6FDC-466E-9241-D4974373DFC4}"/>
                  </a:ext>
                </a:extLst>
              </p14:cNvPr>
              <p14:cNvContentPartPr/>
              <p14:nvPr/>
            </p14:nvContentPartPr>
            <p14:xfrm>
              <a:off x="7374807" y="6162725"/>
              <a:ext cx="1094760" cy="35640"/>
            </p14:xfrm>
          </p:contentPart>
        </mc:Choice>
        <mc:Fallback xmlns="">
          <p:pic>
            <p:nvPicPr>
              <p:cNvPr id="15" name="Ink 14">
                <a:extLst>
                  <a:ext uri="{FF2B5EF4-FFF2-40B4-BE49-F238E27FC236}">
                    <a16:creationId xmlns:a16="http://schemas.microsoft.com/office/drawing/2014/main" id="{338373F9-6FDC-466E-9241-D4974373DFC4}"/>
                  </a:ext>
                </a:extLst>
              </p:cNvPr>
              <p:cNvPicPr/>
              <p:nvPr/>
            </p:nvPicPr>
            <p:blipFill>
              <a:blip r:embed="rId16"/>
              <a:stretch>
                <a:fillRect/>
              </a:stretch>
            </p:blipFill>
            <p:spPr>
              <a:xfrm>
                <a:off x="7320807" y="6055085"/>
                <a:ext cx="1202400" cy="251280"/>
              </a:xfrm>
              <a:prstGeom prst="rect">
                <a:avLst/>
              </a:prstGeom>
            </p:spPr>
          </p:pic>
        </mc:Fallback>
      </mc:AlternateContent>
    </p:spTree>
    <p:extLst>
      <p:ext uri="{BB962C8B-B14F-4D97-AF65-F5344CB8AC3E}">
        <p14:creationId xmlns:p14="http://schemas.microsoft.com/office/powerpoint/2010/main" val="100241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B8217-AD4D-4311-98AC-91CADECF1455}"/>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i="0" kern="1200" cap="all" baseline="0">
                <a:solidFill>
                  <a:schemeClr val="bg1"/>
                </a:solidFill>
                <a:latin typeface="+mj-lt"/>
                <a:ea typeface="+mj-ea"/>
                <a:cs typeface="+mj-cs"/>
              </a:rPr>
              <a:t>Testing for Outliers in X Space</a:t>
            </a: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8" name="Picture 7" descr="Chart, histogram&#10;&#10;Description automatically generated">
            <a:extLst>
              <a:ext uri="{FF2B5EF4-FFF2-40B4-BE49-F238E27FC236}">
                <a16:creationId xmlns:a16="http://schemas.microsoft.com/office/drawing/2014/main" id="{FA2EBAC7-05B7-4683-93A0-301D0F7AE928}"/>
              </a:ext>
            </a:extLst>
          </p:cNvPr>
          <p:cNvPicPr>
            <a:picLocks noChangeAspect="1"/>
          </p:cNvPicPr>
          <p:nvPr/>
        </p:nvPicPr>
        <p:blipFill rotWithShape="1">
          <a:blip r:embed="rId2">
            <a:extLst>
              <a:ext uri="{28A0092B-C50C-407E-A947-70E740481C1C}">
                <a14:useLocalDpi xmlns:a14="http://schemas.microsoft.com/office/drawing/2010/main" val="0"/>
              </a:ext>
            </a:extLst>
          </a:blip>
          <a:srcRect l="1500" r="-3" b="-3"/>
          <a:stretch/>
        </p:blipFill>
        <p:spPr>
          <a:xfrm>
            <a:off x="7375242" y="502665"/>
            <a:ext cx="2926335" cy="2926335"/>
          </a:xfrm>
          <a:custGeom>
            <a:avLst/>
            <a:gdLst/>
            <a:ahLst/>
            <a:cxnLst/>
            <a:rect l="l" t="t" r="r" b="b"/>
            <a:pathLst>
              <a:path w="2537092" h="2537092">
                <a:moveTo>
                  <a:pt x="1268546" y="0"/>
                </a:moveTo>
                <a:cubicBezTo>
                  <a:pt x="1969145" y="0"/>
                  <a:pt x="2537092" y="567947"/>
                  <a:pt x="2537092" y="1268546"/>
                </a:cubicBezTo>
                <a:cubicBezTo>
                  <a:pt x="2537092" y="1969145"/>
                  <a:pt x="1969145" y="2537092"/>
                  <a:pt x="1268546" y="2537092"/>
                </a:cubicBezTo>
                <a:cubicBezTo>
                  <a:pt x="567947" y="2537092"/>
                  <a:pt x="0" y="1969145"/>
                  <a:pt x="0" y="1268546"/>
                </a:cubicBezTo>
                <a:cubicBezTo>
                  <a:pt x="0" y="567947"/>
                  <a:pt x="567947" y="0"/>
                  <a:pt x="1268546" y="0"/>
                </a:cubicBezTo>
                <a:close/>
              </a:path>
            </a:pathLst>
          </a:custGeom>
        </p:spPr>
      </p:pic>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5" name="Graphic 29">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836425" y="5436655"/>
            <a:ext cx="151536" cy="151536"/>
          </a:xfrm>
          <a:prstGeom prst="rect">
            <a:avLst/>
          </a:prstGeom>
        </p:spPr>
      </p:pic>
      <p:pic>
        <p:nvPicPr>
          <p:cNvPr id="36" name="Graphic 31">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245175" y="5896734"/>
            <a:ext cx="108625" cy="108625"/>
          </a:xfrm>
          <a:prstGeom prst="rect">
            <a:avLst/>
          </a:prstGeom>
        </p:spPr>
      </p:pic>
      <p:pic>
        <p:nvPicPr>
          <p:cNvPr id="34" name="Graphic 33">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0554288" y="6038004"/>
            <a:ext cx="95759" cy="95759"/>
          </a:xfrm>
          <a:prstGeom prst="rect">
            <a:avLst/>
          </a:prstGeom>
        </p:spPr>
      </p:pic>
      <p:pic>
        <p:nvPicPr>
          <p:cNvPr id="6" name="Picture 4" descr="Rocket launch">
            <a:extLst>
              <a:ext uri="{FF2B5EF4-FFF2-40B4-BE49-F238E27FC236}">
                <a16:creationId xmlns:a16="http://schemas.microsoft.com/office/drawing/2014/main" id="{550D7988-D76F-4063-AE24-41FEF5662688}"/>
              </a:ext>
            </a:extLst>
          </p:cNvPr>
          <p:cNvPicPr>
            <a:picLocks noChangeAspect="1"/>
          </p:cNvPicPr>
          <p:nvPr/>
        </p:nvPicPr>
        <p:blipFill rotWithShape="1">
          <a:blip r:embed="rId9"/>
          <a:srcRect l="28918" r="1790" b="2"/>
          <a:stretch/>
        </p:blipFill>
        <p:spPr>
          <a:xfrm>
            <a:off x="8465226" y="3267983"/>
            <a:ext cx="3726773" cy="3590017"/>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10" name="TextBox 9">
            <a:extLst>
              <a:ext uri="{FF2B5EF4-FFF2-40B4-BE49-F238E27FC236}">
                <a16:creationId xmlns:a16="http://schemas.microsoft.com/office/drawing/2014/main" id="{1C180620-E70B-4EB9-AFB0-E1561B13393B}"/>
              </a:ext>
            </a:extLst>
          </p:cNvPr>
          <p:cNvSpPr txBox="1"/>
          <p:nvPr/>
        </p:nvSpPr>
        <p:spPr>
          <a:xfrm>
            <a:off x="1592627" y="3728720"/>
            <a:ext cx="5539690" cy="1477328"/>
          </a:xfrm>
          <a:prstGeom prst="rect">
            <a:avLst/>
          </a:prstGeom>
          <a:noFill/>
        </p:spPr>
        <p:txBody>
          <a:bodyPr wrap="square" rtlCol="0">
            <a:spAutoFit/>
          </a:bodyPr>
          <a:lstStyle/>
          <a:p>
            <a:r>
              <a:rPr lang="en-US" dirty="0"/>
              <a:t>The outliers are 3, 4 and 12</a:t>
            </a:r>
          </a:p>
          <a:p>
            <a:endParaRPr lang="en-US" dirty="0"/>
          </a:p>
          <a:p>
            <a:endParaRPr lang="en-US" dirty="0"/>
          </a:p>
          <a:p>
            <a:r>
              <a:rPr lang="en-US" dirty="0" err="1"/>
              <a:t>CookD</a:t>
            </a:r>
            <a:r>
              <a:rPr lang="en-US" dirty="0"/>
              <a:t>(</a:t>
            </a:r>
            <a:r>
              <a:rPr lang="en-US" dirty="0" err="1"/>
              <a:t>lmMod</a:t>
            </a:r>
            <a:r>
              <a:rPr lang="en-US" dirty="0"/>
              <a:t>, group=NULL, plot=TRUE, </a:t>
            </a:r>
            <a:r>
              <a:rPr lang="en-US" dirty="0" err="1"/>
              <a:t>idn</a:t>
            </a:r>
            <a:r>
              <a:rPr lang="en-US" dirty="0"/>
              <a:t>=3, </a:t>
            </a:r>
            <a:r>
              <a:rPr lang="en-US" dirty="0" err="1"/>
              <a:t>newwd</a:t>
            </a:r>
            <a:r>
              <a:rPr lang="en-US" dirty="0"/>
              <a:t>=TRUE)</a:t>
            </a:r>
          </a:p>
        </p:txBody>
      </p:sp>
    </p:spTree>
    <p:extLst>
      <p:ext uri="{BB962C8B-B14F-4D97-AF65-F5344CB8AC3E}">
        <p14:creationId xmlns:p14="http://schemas.microsoft.com/office/powerpoint/2010/main" val="158922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403F-8B01-4B07-BED9-8299123EE711}"/>
              </a:ext>
            </a:extLst>
          </p:cNvPr>
          <p:cNvSpPr>
            <a:spLocks noGrp="1"/>
          </p:cNvSpPr>
          <p:nvPr>
            <p:ph type="title"/>
          </p:nvPr>
        </p:nvSpPr>
        <p:spPr/>
        <p:txBody>
          <a:bodyPr/>
          <a:lstStyle/>
          <a:p>
            <a:r>
              <a:rPr lang="en-US" dirty="0"/>
              <a:t>Test for leverage</a:t>
            </a:r>
          </a:p>
        </p:txBody>
      </p:sp>
      <p:sp>
        <p:nvSpPr>
          <p:cNvPr id="3" name="Content Placeholder 2">
            <a:extLst>
              <a:ext uri="{FF2B5EF4-FFF2-40B4-BE49-F238E27FC236}">
                <a16:creationId xmlns:a16="http://schemas.microsoft.com/office/drawing/2014/main" id="{E38E4A29-2172-45B4-AF1B-2C67184DC09B}"/>
              </a:ext>
            </a:extLst>
          </p:cNvPr>
          <p:cNvSpPr>
            <a:spLocks noGrp="1"/>
          </p:cNvSpPr>
          <p:nvPr>
            <p:ph idx="1"/>
          </p:nvPr>
        </p:nvSpPr>
        <p:spPr/>
        <p:txBody>
          <a:bodyPr>
            <a:normAutofit fontScale="77500" lnSpcReduction="20000"/>
          </a:bodyPr>
          <a:lstStyle/>
          <a:p>
            <a:r>
              <a:rPr lang="en-US" dirty="0"/>
              <a:t>Unfortunately, we have one over 0.2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lev = hat(</a:t>
            </a:r>
            <a:r>
              <a:rPr lang="en-US" dirty="0" err="1"/>
              <a:t>model.matrix</a:t>
            </a:r>
            <a:r>
              <a:rPr lang="en-US" dirty="0"/>
              <a:t>(</a:t>
            </a:r>
            <a:r>
              <a:rPr lang="en-US" dirty="0" err="1"/>
              <a:t>lmMod</a:t>
            </a:r>
            <a:r>
              <a:rPr lang="en-US" dirty="0"/>
              <a:t>))</a:t>
            </a:r>
          </a:p>
          <a:p>
            <a:r>
              <a:rPr lang="en-US" dirty="0"/>
              <a:t>plot(lev)</a:t>
            </a:r>
          </a:p>
          <a:p>
            <a:endParaRPr lang="en-US" dirty="0"/>
          </a:p>
        </p:txBody>
      </p:sp>
      <p:pic>
        <p:nvPicPr>
          <p:cNvPr id="5" name="Picture 4" descr="Chart, scatter chart&#10;&#10;Description automatically generated">
            <a:extLst>
              <a:ext uri="{FF2B5EF4-FFF2-40B4-BE49-F238E27FC236}">
                <a16:creationId xmlns:a16="http://schemas.microsoft.com/office/drawing/2014/main" id="{90DE67C1-7277-465E-B50D-53BB37BA6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4719"/>
            <a:ext cx="3612193" cy="306350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C641218-492C-417A-9118-05387ABAD5B7}"/>
                  </a:ext>
                </a:extLst>
              </p14:cNvPr>
              <p14:cNvContentPartPr/>
              <p14:nvPr/>
            </p14:nvContentPartPr>
            <p14:xfrm>
              <a:off x="887920" y="2272080"/>
              <a:ext cx="1389240" cy="753120"/>
            </p14:xfrm>
          </p:contentPart>
        </mc:Choice>
        <mc:Fallback xmlns="">
          <p:pic>
            <p:nvPicPr>
              <p:cNvPr id="6" name="Ink 5">
                <a:extLst>
                  <a:ext uri="{FF2B5EF4-FFF2-40B4-BE49-F238E27FC236}">
                    <a16:creationId xmlns:a16="http://schemas.microsoft.com/office/drawing/2014/main" id="{2C641218-492C-417A-9118-05387ABAD5B7}"/>
                  </a:ext>
                </a:extLst>
              </p:cNvPr>
              <p:cNvPicPr/>
              <p:nvPr/>
            </p:nvPicPr>
            <p:blipFill>
              <a:blip r:embed="rId4"/>
              <a:stretch>
                <a:fillRect/>
              </a:stretch>
            </p:blipFill>
            <p:spPr>
              <a:xfrm>
                <a:off x="834280" y="2164440"/>
                <a:ext cx="1496880" cy="968760"/>
              </a:xfrm>
              <a:prstGeom prst="rect">
                <a:avLst/>
              </a:prstGeom>
            </p:spPr>
          </p:pic>
        </mc:Fallback>
      </mc:AlternateContent>
      <p:sp>
        <p:nvSpPr>
          <p:cNvPr id="7" name="Rectangle 6">
            <a:extLst>
              <a:ext uri="{FF2B5EF4-FFF2-40B4-BE49-F238E27FC236}">
                <a16:creationId xmlns:a16="http://schemas.microsoft.com/office/drawing/2014/main" id="{2EF16B6C-6CE6-4B89-BC2F-F674C84B7689}"/>
              </a:ext>
            </a:extLst>
          </p:cNvPr>
          <p:cNvSpPr/>
          <p:nvPr/>
        </p:nvSpPr>
        <p:spPr>
          <a:xfrm rot="886622">
            <a:off x="7075338" y="532963"/>
            <a:ext cx="4434688" cy="2585323"/>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 have outliers in x space</a:t>
            </a:r>
          </a:p>
        </p:txBody>
      </p:sp>
      <p:pic>
        <p:nvPicPr>
          <p:cNvPr id="9" name="Graphic 8" descr="Outer Space Landscape with solid fill">
            <a:extLst>
              <a:ext uri="{FF2B5EF4-FFF2-40B4-BE49-F238E27FC236}">
                <a16:creationId xmlns:a16="http://schemas.microsoft.com/office/drawing/2014/main" id="{5DD89449-FCC5-462B-95A1-86A794DF7A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04503">
            <a:off x="6867346" y="3421144"/>
            <a:ext cx="2781171" cy="2781171"/>
          </a:xfrm>
          <a:prstGeom prst="rect">
            <a:avLst/>
          </a:prstGeom>
        </p:spPr>
      </p:pic>
    </p:spTree>
    <p:extLst>
      <p:ext uri="{BB962C8B-B14F-4D97-AF65-F5344CB8AC3E}">
        <p14:creationId xmlns:p14="http://schemas.microsoft.com/office/powerpoint/2010/main" val="239482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E31773-0542-4E23-BE78-1E11AD7BB81F}"/>
              </a:ext>
            </a:extLst>
          </p:cNvPr>
          <p:cNvSpPr>
            <a:spLocks noGrp="1"/>
          </p:cNvSpPr>
          <p:nvPr>
            <p:ph type="title"/>
          </p:nvPr>
        </p:nvSpPr>
        <p:spPr>
          <a:xfrm>
            <a:off x="6209999" y="2227978"/>
            <a:ext cx="4195674" cy="2052522"/>
          </a:xfrm>
        </p:spPr>
        <p:txBody>
          <a:bodyPr anchor="b">
            <a:normAutofit/>
          </a:bodyPr>
          <a:lstStyle/>
          <a:p>
            <a:r>
              <a:rPr lang="en-US" sz="6000" dirty="0"/>
              <a:t>Bonferroni</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057FFF40-77FE-44F1-9B6F-F8B361547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701" y="589039"/>
            <a:ext cx="5429239" cy="1453770"/>
          </a:xfrm>
          <a:prstGeom prst="rect">
            <a:avLst/>
          </a:prstGeom>
          <a:solidFill>
            <a:schemeClr val="accent1">
              <a:lumMod val="20000"/>
              <a:lumOff val="80000"/>
            </a:schemeClr>
          </a:solidFill>
        </p:spPr>
      </p:pic>
      <p:sp>
        <p:nvSpPr>
          <p:cNvPr id="21" name="Freeform: Shape 20">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E26DAEDF-07D3-4475-9E8C-7522AEE328E1}"/>
              </a:ext>
            </a:extLst>
          </p:cNvPr>
          <p:cNvSpPr>
            <a:spLocks noGrp="1"/>
          </p:cNvSpPr>
          <p:nvPr>
            <p:ph idx="1"/>
          </p:nvPr>
        </p:nvSpPr>
        <p:spPr>
          <a:xfrm>
            <a:off x="347410" y="3654803"/>
            <a:ext cx="3397740" cy="2913872"/>
          </a:xfrm>
        </p:spPr>
        <p:txBody>
          <a:bodyPr anchor="t">
            <a:normAutofit/>
          </a:bodyPr>
          <a:lstStyle/>
          <a:p>
            <a:endParaRPr lang="en-US" sz="1800" dirty="0"/>
          </a:p>
          <a:p>
            <a:endParaRPr lang="en-US" sz="1800" dirty="0"/>
          </a:p>
          <a:p>
            <a:endParaRPr lang="en-US" sz="1800" dirty="0"/>
          </a:p>
          <a:p>
            <a:r>
              <a:rPr lang="en-US" sz="1800" dirty="0"/>
              <a:t>We do not have any outliers in y-space because Bonferroni p-value is NA</a:t>
            </a: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54580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91</TotalTime>
  <Words>747</Words>
  <Application>Microsoft Office PowerPoint</Application>
  <PresentationFormat>Widescreen</PresentationFormat>
  <Paragraphs>134</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Calibri Light</vt:lpstr>
      <vt:lpstr>Montserrat</vt:lpstr>
      <vt:lpstr>Open Sans</vt:lpstr>
      <vt:lpstr>Symbol</vt:lpstr>
      <vt:lpstr>Univers</vt:lpstr>
      <vt:lpstr>GradientVTI</vt:lpstr>
      <vt:lpstr>Package</vt:lpstr>
      <vt:lpstr>Lesson 1 Practice Hands-On </vt:lpstr>
      <vt:lpstr>Testing for Assumption / Linearity</vt:lpstr>
      <vt:lpstr>Linear Model &amp; Homoscedasticity Test</vt:lpstr>
      <vt:lpstr>More Homoscedasticity Tests </vt:lpstr>
      <vt:lpstr>Box-Cox transformation</vt:lpstr>
      <vt:lpstr>Testing for Homogeneity of Variance</vt:lpstr>
      <vt:lpstr>Testing for Outliers in X Space</vt:lpstr>
      <vt:lpstr>Test for leverage</vt:lpstr>
      <vt:lpstr>Bonferroni</vt:lpstr>
      <vt:lpstr>Testing for Outliers in x and y Space</vt:lpstr>
      <vt:lpstr>Interpreting Output</vt:lpstr>
      <vt:lpstr>Original Theory</vt:lpstr>
      <vt:lpstr>Interpreting Non-Transformed Regression Output</vt:lpstr>
      <vt:lpstr>Coding in R</vt:lpstr>
      <vt:lpstr>Coding in Python</vt:lpstr>
      <vt:lpstr>Testing for Linearity and Normality</vt:lpstr>
      <vt:lpstr>Difference between AM &amp; PM These variables are normally distributed</vt:lpstr>
      <vt:lpstr>Heat Map</vt:lpstr>
      <vt:lpstr>Screening for Outliers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Practice Hands-On </dc:title>
  <dc:creator>Gillett Tameka</dc:creator>
  <cp:lastModifiedBy>Gillett Tameka</cp:lastModifiedBy>
  <cp:revision>1</cp:revision>
  <dcterms:created xsi:type="dcterms:W3CDTF">2021-12-15T01:38:38Z</dcterms:created>
  <dcterms:modified xsi:type="dcterms:W3CDTF">2021-12-15T03:11:54Z</dcterms:modified>
</cp:coreProperties>
</file>