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6" r:id="rId6"/>
    <p:sldId id="267" r:id="rId7"/>
    <p:sldId id="259" r:id="rId8"/>
    <p:sldId id="268" r:id="rId9"/>
    <p:sldId id="269" r:id="rId10"/>
    <p:sldId id="263" r:id="rId11"/>
    <p:sldId id="270" r:id="rId12"/>
    <p:sldId id="260" r:id="rId13"/>
    <p:sldId id="264" r:id="rId14"/>
    <p:sldId id="26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6" d="100"/>
          <a:sy n="46" d="100"/>
        </p:scale>
        <p:origin x="58"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ett Tameka" userId="30c3cb3ded4f00f7" providerId="LiveId" clId="{1939FABA-539E-4A07-97BB-45A53594E21B}"/>
    <pc:docChg chg="undo custSel addSld modSld">
      <pc:chgData name="Gillett Tameka" userId="30c3cb3ded4f00f7" providerId="LiveId" clId="{1939FABA-539E-4A07-97BB-45A53594E21B}" dt="2021-11-22T03:43:23.425" v="1218" actId="20577"/>
      <pc:docMkLst>
        <pc:docMk/>
      </pc:docMkLst>
      <pc:sldChg chg="addSp modSp mod setBg">
        <pc:chgData name="Gillett Tameka" userId="30c3cb3ded4f00f7" providerId="LiveId" clId="{1939FABA-539E-4A07-97BB-45A53594E21B}" dt="2021-11-21T12:54:28.621" v="0" actId="26606"/>
        <pc:sldMkLst>
          <pc:docMk/>
          <pc:sldMk cId="1601642884" sldId="256"/>
        </pc:sldMkLst>
        <pc:spChg chg="mod">
          <ac:chgData name="Gillett Tameka" userId="30c3cb3ded4f00f7" providerId="LiveId" clId="{1939FABA-539E-4A07-97BB-45A53594E21B}" dt="2021-11-21T12:54:28.621" v="0" actId="26606"/>
          <ac:spMkLst>
            <pc:docMk/>
            <pc:sldMk cId="1601642884" sldId="256"/>
            <ac:spMk id="2" creationId="{4F189E4C-0024-40D4-B4C2-8336CA6C6906}"/>
          </ac:spMkLst>
        </pc:spChg>
        <pc:spChg chg="mod">
          <ac:chgData name="Gillett Tameka" userId="30c3cb3ded4f00f7" providerId="LiveId" clId="{1939FABA-539E-4A07-97BB-45A53594E21B}" dt="2021-11-21T12:54:28.621" v="0" actId="26606"/>
          <ac:spMkLst>
            <pc:docMk/>
            <pc:sldMk cId="1601642884" sldId="256"/>
            <ac:spMk id="3" creationId="{76F53217-E245-42EE-8CB8-ACB1DE286EBC}"/>
          </ac:spMkLst>
        </pc:spChg>
        <pc:spChg chg="add">
          <ac:chgData name="Gillett Tameka" userId="30c3cb3ded4f00f7" providerId="LiveId" clId="{1939FABA-539E-4A07-97BB-45A53594E21B}" dt="2021-11-21T12:54:28.621" v="0" actId="26606"/>
          <ac:spMkLst>
            <pc:docMk/>
            <pc:sldMk cId="1601642884" sldId="256"/>
            <ac:spMk id="8" creationId="{0E30439A-8A5B-46EC-8283-9B6B031D40D0}"/>
          </ac:spMkLst>
        </pc:spChg>
        <pc:spChg chg="add">
          <ac:chgData name="Gillett Tameka" userId="30c3cb3ded4f00f7" providerId="LiveId" clId="{1939FABA-539E-4A07-97BB-45A53594E21B}" dt="2021-11-21T12:54:28.621" v="0" actId="26606"/>
          <ac:spMkLst>
            <pc:docMk/>
            <pc:sldMk cId="1601642884" sldId="256"/>
            <ac:spMk id="10" creationId="{5CEAD642-85CF-4750-8432-7C80C901F001}"/>
          </ac:spMkLst>
        </pc:spChg>
        <pc:spChg chg="add">
          <ac:chgData name="Gillett Tameka" userId="30c3cb3ded4f00f7" providerId="LiveId" clId="{1939FABA-539E-4A07-97BB-45A53594E21B}" dt="2021-11-21T12:54:28.621" v="0" actId="26606"/>
          <ac:spMkLst>
            <pc:docMk/>
            <pc:sldMk cId="1601642884" sldId="256"/>
            <ac:spMk id="12" creationId="{FA33EEAE-15D5-4119-8C1E-89D943F911EF}"/>
          </ac:spMkLst>
        </pc:spChg>
        <pc:spChg chg="add">
          <ac:chgData name="Gillett Tameka" userId="30c3cb3ded4f00f7" providerId="LiveId" clId="{1939FABA-539E-4A07-97BB-45A53594E21B}" dt="2021-11-21T12:54:28.621" v="0" actId="26606"/>
          <ac:spMkLst>
            <pc:docMk/>
            <pc:sldMk cId="1601642884" sldId="256"/>
            <ac:spMk id="14" creationId="{730D8B3B-9B80-4025-B934-26DC7D7CD231}"/>
          </ac:spMkLst>
        </pc:spChg>
        <pc:spChg chg="add">
          <ac:chgData name="Gillett Tameka" userId="30c3cb3ded4f00f7" providerId="LiveId" clId="{1939FABA-539E-4A07-97BB-45A53594E21B}" dt="2021-11-21T12:54:28.621" v="0" actId="26606"/>
          <ac:spMkLst>
            <pc:docMk/>
            <pc:sldMk cId="1601642884" sldId="256"/>
            <ac:spMk id="16" creationId="{B5A1B09C-1565-46F8-B70F-621C5EB48A09}"/>
          </ac:spMkLst>
        </pc:spChg>
        <pc:spChg chg="add">
          <ac:chgData name="Gillett Tameka" userId="30c3cb3ded4f00f7" providerId="LiveId" clId="{1939FABA-539E-4A07-97BB-45A53594E21B}" dt="2021-11-21T12:54:28.621" v="0" actId="26606"/>
          <ac:spMkLst>
            <pc:docMk/>
            <pc:sldMk cId="1601642884" sldId="256"/>
            <ac:spMk id="18" creationId="{8C516CC8-80AC-446C-A56E-9F54B7210402}"/>
          </ac:spMkLst>
        </pc:spChg>
        <pc:spChg chg="add">
          <ac:chgData name="Gillett Tameka" userId="30c3cb3ded4f00f7" providerId="LiveId" clId="{1939FABA-539E-4A07-97BB-45A53594E21B}" dt="2021-11-21T12:54:28.621" v="0" actId="26606"/>
          <ac:spMkLst>
            <pc:docMk/>
            <pc:sldMk cId="1601642884" sldId="256"/>
            <ac:spMk id="20" creationId="{53947E58-F088-49F1-A3D1-DEA690192E84}"/>
          </ac:spMkLst>
        </pc:spChg>
      </pc:sldChg>
      <pc:sldChg chg="addSp delSp modSp mod setBg">
        <pc:chgData name="Gillett Tameka" userId="30c3cb3ded4f00f7" providerId="LiveId" clId="{1939FABA-539E-4A07-97BB-45A53594E21B}" dt="2021-11-21T12:56:05.441" v="14" actId="26606"/>
        <pc:sldMkLst>
          <pc:docMk/>
          <pc:sldMk cId="2162414398" sldId="257"/>
        </pc:sldMkLst>
        <pc:spChg chg="mod">
          <ac:chgData name="Gillett Tameka" userId="30c3cb3ded4f00f7" providerId="LiveId" clId="{1939FABA-539E-4A07-97BB-45A53594E21B}" dt="2021-11-21T12:54:35.119" v="1" actId="26606"/>
          <ac:spMkLst>
            <pc:docMk/>
            <pc:sldMk cId="2162414398" sldId="257"/>
            <ac:spMk id="2" creationId="{B0BC58C8-BFF2-4CE7-9D7C-901AD39C683A}"/>
          </ac:spMkLst>
        </pc:spChg>
        <pc:spChg chg="mod">
          <ac:chgData name="Gillett Tameka" userId="30c3cb3ded4f00f7" providerId="LiveId" clId="{1939FABA-539E-4A07-97BB-45A53594E21B}" dt="2021-11-21T12:56:05.441" v="14" actId="26606"/>
          <ac:spMkLst>
            <pc:docMk/>
            <pc:sldMk cId="2162414398" sldId="257"/>
            <ac:spMk id="3" creationId="{896BFC2E-BA8C-49D9-80BB-20D9E82E68F5}"/>
          </ac:spMkLst>
        </pc:spChg>
        <pc:spChg chg="add del">
          <ac:chgData name="Gillett Tameka" userId="30c3cb3ded4f00f7" providerId="LiveId" clId="{1939FABA-539E-4A07-97BB-45A53594E21B}" dt="2021-11-21T12:56:05.441" v="14" actId="26606"/>
          <ac:spMkLst>
            <pc:docMk/>
            <pc:sldMk cId="2162414398" sldId="257"/>
            <ac:spMk id="8" creationId="{09588DA8-065E-4F6F-8EFD-43104AB2E0CF}"/>
          </ac:spMkLst>
        </pc:spChg>
        <pc:spChg chg="add del">
          <ac:chgData name="Gillett Tameka" userId="30c3cb3ded4f00f7" providerId="LiveId" clId="{1939FABA-539E-4A07-97BB-45A53594E21B}" dt="2021-11-21T12:56:05.441" v="14" actId="26606"/>
          <ac:spMkLst>
            <pc:docMk/>
            <pc:sldMk cId="2162414398" sldId="257"/>
            <ac:spMk id="10" creationId="{C4285719-470E-454C-AF62-8323075F1F5B}"/>
          </ac:spMkLst>
        </pc:spChg>
        <pc:spChg chg="add del">
          <ac:chgData name="Gillett Tameka" userId="30c3cb3ded4f00f7" providerId="LiveId" clId="{1939FABA-539E-4A07-97BB-45A53594E21B}" dt="2021-11-21T12:56:05.441" v="14" actId="26606"/>
          <ac:spMkLst>
            <pc:docMk/>
            <pc:sldMk cId="2162414398" sldId="257"/>
            <ac:spMk id="12" creationId="{CD9FE4EF-C4D8-49A0-B2FF-81D8DB7D8A24}"/>
          </ac:spMkLst>
        </pc:spChg>
        <pc:spChg chg="add del">
          <ac:chgData name="Gillett Tameka" userId="30c3cb3ded4f00f7" providerId="LiveId" clId="{1939FABA-539E-4A07-97BB-45A53594E21B}" dt="2021-11-21T12:56:05.441" v="14" actId="26606"/>
          <ac:spMkLst>
            <pc:docMk/>
            <pc:sldMk cId="2162414398" sldId="257"/>
            <ac:spMk id="14" creationId="{4300840D-0A0B-4512-BACA-B439D5B9C57C}"/>
          </ac:spMkLst>
        </pc:spChg>
        <pc:spChg chg="add del">
          <ac:chgData name="Gillett Tameka" userId="30c3cb3ded4f00f7" providerId="LiveId" clId="{1939FABA-539E-4A07-97BB-45A53594E21B}" dt="2021-11-21T12:56:05.441" v="14" actId="26606"/>
          <ac:spMkLst>
            <pc:docMk/>
            <pc:sldMk cId="2162414398" sldId="257"/>
            <ac:spMk id="16" creationId="{D2B78728-A580-49A7-84F9-6EF6F583ADE0}"/>
          </ac:spMkLst>
        </pc:spChg>
        <pc:spChg chg="add del">
          <ac:chgData name="Gillett Tameka" userId="30c3cb3ded4f00f7" providerId="LiveId" clId="{1939FABA-539E-4A07-97BB-45A53594E21B}" dt="2021-11-21T12:56:05.441" v="14" actId="26606"/>
          <ac:spMkLst>
            <pc:docMk/>
            <pc:sldMk cId="2162414398" sldId="257"/>
            <ac:spMk id="18" creationId="{38FAA1A1-D861-433F-88FA-1E9D6FD31D11}"/>
          </ac:spMkLst>
        </pc:spChg>
        <pc:spChg chg="add del">
          <ac:chgData name="Gillett Tameka" userId="30c3cb3ded4f00f7" providerId="LiveId" clId="{1939FABA-539E-4A07-97BB-45A53594E21B}" dt="2021-11-21T12:56:05.441" v="14" actId="26606"/>
          <ac:spMkLst>
            <pc:docMk/>
            <pc:sldMk cId="2162414398" sldId="257"/>
            <ac:spMk id="20" creationId="{8D71EDA1-87BF-4D5D-AB79-F346FD19278A}"/>
          </ac:spMkLst>
        </pc:spChg>
        <pc:spChg chg="add">
          <ac:chgData name="Gillett Tameka" userId="30c3cb3ded4f00f7" providerId="LiveId" clId="{1939FABA-539E-4A07-97BB-45A53594E21B}" dt="2021-11-21T12:56:05.441" v="14" actId="26606"/>
          <ac:spMkLst>
            <pc:docMk/>
            <pc:sldMk cId="2162414398" sldId="257"/>
            <ac:spMk id="26" creationId="{2E17E911-875F-4DE5-8699-99D9F1805A5D}"/>
          </ac:spMkLst>
        </pc:spChg>
        <pc:spChg chg="add">
          <ac:chgData name="Gillett Tameka" userId="30c3cb3ded4f00f7" providerId="LiveId" clId="{1939FABA-539E-4A07-97BB-45A53594E21B}" dt="2021-11-21T12:56:05.441" v="14" actId="26606"/>
          <ac:spMkLst>
            <pc:docMk/>
            <pc:sldMk cId="2162414398" sldId="257"/>
            <ac:spMk id="28" creationId="{CD9FE4EF-C4D8-49A0-B2FF-81D8DB7D8A24}"/>
          </ac:spMkLst>
        </pc:spChg>
        <pc:spChg chg="add">
          <ac:chgData name="Gillett Tameka" userId="30c3cb3ded4f00f7" providerId="LiveId" clId="{1939FABA-539E-4A07-97BB-45A53594E21B}" dt="2021-11-21T12:56:05.441" v="14" actId="26606"/>
          <ac:spMkLst>
            <pc:docMk/>
            <pc:sldMk cId="2162414398" sldId="257"/>
            <ac:spMk id="30" creationId="{4300840D-0A0B-4512-BACA-B439D5B9C57C}"/>
          </ac:spMkLst>
        </pc:spChg>
        <pc:spChg chg="add">
          <ac:chgData name="Gillett Tameka" userId="30c3cb3ded4f00f7" providerId="LiveId" clId="{1939FABA-539E-4A07-97BB-45A53594E21B}" dt="2021-11-21T12:56:05.441" v="14" actId="26606"/>
          <ac:spMkLst>
            <pc:docMk/>
            <pc:sldMk cId="2162414398" sldId="257"/>
            <ac:spMk id="32" creationId="{D2B78728-A580-49A7-84F9-6EF6F583ADE0}"/>
          </ac:spMkLst>
        </pc:spChg>
        <pc:spChg chg="add">
          <ac:chgData name="Gillett Tameka" userId="30c3cb3ded4f00f7" providerId="LiveId" clId="{1939FABA-539E-4A07-97BB-45A53594E21B}" dt="2021-11-21T12:56:05.441" v="14" actId="26606"/>
          <ac:spMkLst>
            <pc:docMk/>
            <pc:sldMk cId="2162414398" sldId="257"/>
            <ac:spMk id="34" creationId="{38FAA1A1-D861-433F-88FA-1E9D6FD31D11}"/>
          </ac:spMkLst>
        </pc:spChg>
        <pc:spChg chg="add">
          <ac:chgData name="Gillett Tameka" userId="30c3cb3ded4f00f7" providerId="LiveId" clId="{1939FABA-539E-4A07-97BB-45A53594E21B}" dt="2021-11-21T12:56:05.441" v="14" actId="26606"/>
          <ac:spMkLst>
            <pc:docMk/>
            <pc:sldMk cId="2162414398" sldId="257"/>
            <ac:spMk id="36" creationId="{8D71EDA1-87BF-4D5D-AB79-F346FD19278A}"/>
          </ac:spMkLst>
        </pc:spChg>
        <pc:picChg chg="add">
          <ac:chgData name="Gillett Tameka" userId="30c3cb3ded4f00f7" providerId="LiveId" clId="{1939FABA-539E-4A07-97BB-45A53594E21B}" dt="2021-11-21T12:56:05.441" v="14" actId="26606"/>
          <ac:picMkLst>
            <pc:docMk/>
            <pc:sldMk cId="2162414398" sldId="257"/>
            <ac:picMk id="22" creationId="{FD399944-C2A3-42EE-9838-01CCF4358AA7}"/>
          </ac:picMkLst>
        </pc:picChg>
      </pc:sldChg>
      <pc:sldChg chg="addSp modSp mod setBg">
        <pc:chgData name="Gillett Tameka" userId="30c3cb3ded4f00f7" providerId="LiveId" clId="{1939FABA-539E-4A07-97BB-45A53594E21B}" dt="2021-11-22T00:33:11.461" v="85" actId="13926"/>
        <pc:sldMkLst>
          <pc:docMk/>
          <pc:sldMk cId="2265678893" sldId="258"/>
        </pc:sldMkLst>
        <pc:spChg chg="mod">
          <ac:chgData name="Gillett Tameka" userId="30c3cb3ded4f00f7" providerId="LiveId" clId="{1939FABA-539E-4A07-97BB-45A53594E21B}" dt="2021-11-21T12:54:43.246" v="2" actId="26606"/>
          <ac:spMkLst>
            <pc:docMk/>
            <pc:sldMk cId="2265678893" sldId="258"/>
            <ac:spMk id="2" creationId="{B257B358-00A2-4FA8-A1CC-FE00F5FA3AD5}"/>
          </ac:spMkLst>
        </pc:spChg>
        <pc:spChg chg="mod">
          <ac:chgData name="Gillett Tameka" userId="30c3cb3ded4f00f7" providerId="LiveId" clId="{1939FABA-539E-4A07-97BB-45A53594E21B}" dt="2021-11-22T00:33:11.461" v="85" actId="13926"/>
          <ac:spMkLst>
            <pc:docMk/>
            <pc:sldMk cId="2265678893" sldId="258"/>
            <ac:spMk id="3" creationId="{7E5ACFB6-E9EC-47F9-9051-416E5DECD64E}"/>
          </ac:spMkLst>
        </pc:spChg>
        <pc:spChg chg="add">
          <ac:chgData name="Gillett Tameka" userId="30c3cb3ded4f00f7" providerId="LiveId" clId="{1939FABA-539E-4A07-97BB-45A53594E21B}" dt="2021-11-21T12:54:43.246" v="2" actId="26606"/>
          <ac:spMkLst>
            <pc:docMk/>
            <pc:sldMk cId="2265678893" sldId="258"/>
            <ac:spMk id="8" creationId="{09588DA8-065E-4F6F-8EFD-43104AB2E0CF}"/>
          </ac:spMkLst>
        </pc:spChg>
        <pc:spChg chg="add">
          <ac:chgData name="Gillett Tameka" userId="30c3cb3ded4f00f7" providerId="LiveId" clId="{1939FABA-539E-4A07-97BB-45A53594E21B}" dt="2021-11-21T12:54:43.246" v="2" actId="26606"/>
          <ac:spMkLst>
            <pc:docMk/>
            <pc:sldMk cId="2265678893" sldId="258"/>
            <ac:spMk id="10" creationId="{C4285719-470E-454C-AF62-8323075F1F5B}"/>
          </ac:spMkLst>
        </pc:spChg>
        <pc:spChg chg="add">
          <ac:chgData name="Gillett Tameka" userId="30c3cb3ded4f00f7" providerId="LiveId" clId="{1939FABA-539E-4A07-97BB-45A53594E21B}" dt="2021-11-21T12:54:43.246" v="2" actId="26606"/>
          <ac:spMkLst>
            <pc:docMk/>
            <pc:sldMk cId="2265678893" sldId="258"/>
            <ac:spMk id="12" creationId="{CD9FE4EF-C4D8-49A0-B2FF-81D8DB7D8A24}"/>
          </ac:spMkLst>
        </pc:spChg>
        <pc:spChg chg="add">
          <ac:chgData name="Gillett Tameka" userId="30c3cb3ded4f00f7" providerId="LiveId" clId="{1939FABA-539E-4A07-97BB-45A53594E21B}" dt="2021-11-21T12:54:43.246" v="2" actId="26606"/>
          <ac:spMkLst>
            <pc:docMk/>
            <pc:sldMk cId="2265678893" sldId="258"/>
            <ac:spMk id="14" creationId="{4300840D-0A0B-4512-BACA-B439D5B9C57C}"/>
          </ac:spMkLst>
        </pc:spChg>
        <pc:spChg chg="add">
          <ac:chgData name="Gillett Tameka" userId="30c3cb3ded4f00f7" providerId="LiveId" clId="{1939FABA-539E-4A07-97BB-45A53594E21B}" dt="2021-11-21T12:54:43.246" v="2" actId="26606"/>
          <ac:spMkLst>
            <pc:docMk/>
            <pc:sldMk cId="2265678893" sldId="258"/>
            <ac:spMk id="16" creationId="{D2B78728-A580-49A7-84F9-6EF6F583ADE0}"/>
          </ac:spMkLst>
        </pc:spChg>
        <pc:spChg chg="add">
          <ac:chgData name="Gillett Tameka" userId="30c3cb3ded4f00f7" providerId="LiveId" clId="{1939FABA-539E-4A07-97BB-45A53594E21B}" dt="2021-11-21T12:54:43.246" v="2" actId="26606"/>
          <ac:spMkLst>
            <pc:docMk/>
            <pc:sldMk cId="2265678893" sldId="258"/>
            <ac:spMk id="18" creationId="{38FAA1A1-D861-433F-88FA-1E9D6FD31D11}"/>
          </ac:spMkLst>
        </pc:spChg>
        <pc:spChg chg="add">
          <ac:chgData name="Gillett Tameka" userId="30c3cb3ded4f00f7" providerId="LiveId" clId="{1939FABA-539E-4A07-97BB-45A53594E21B}" dt="2021-11-21T12:54:43.246" v="2" actId="26606"/>
          <ac:spMkLst>
            <pc:docMk/>
            <pc:sldMk cId="2265678893" sldId="258"/>
            <ac:spMk id="20" creationId="{8D71EDA1-87BF-4D5D-AB79-F346FD19278A}"/>
          </ac:spMkLst>
        </pc:spChg>
      </pc:sldChg>
      <pc:sldChg chg="addSp delSp modSp mod setBg">
        <pc:chgData name="Gillett Tameka" userId="30c3cb3ded4f00f7" providerId="LiveId" clId="{1939FABA-539E-4A07-97BB-45A53594E21B}" dt="2021-11-22T01:25:09.176" v="631" actId="13926"/>
        <pc:sldMkLst>
          <pc:docMk/>
          <pc:sldMk cId="2727741684" sldId="259"/>
        </pc:sldMkLst>
        <pc:spChg chg="mod">
          <ac:chgData name="Gillett Tameka" userId="30c3cb3ded4f00f7" providerId="LiveId" clId="{1939FABA-539E-4A07-97BB-45A53594E21B}" dt="2021-11-22T00:51:27.706" v="510" actId="26606"/>
          <ac:spMkLst>
            <pc:docMk/>
            <pc:sldMk cId="2727741684" sldId="259"/>
            <ac:spMk id="2" creationId="{E262A014-37F8-41FA-BBFC-C7AB02933240}"/>
          </ac:spMkLst>
        </pc:spChg>
        <pc:spChg chg="del mod">
          <ac:chgData name="Gillett Tameka" userId="30c3cb3ded4f00f7" providerId="LiveId" clId="{1939FABA-539E-4A07-97BB-45A53594E21B}" dt="2021-11-22T00:51:27.706" v="510" actId="26606"/>
          <ac:spMkLst>
            <pc:docMk/>
            <pc:sldMk cId="2727741684" sldId="259"/>
            <ac:spMk id="3" creationId="{B94C4AED-E0C5-4236-8894-6DF0BFFDC203}"/>
          </ac:spMkLst>
        </pc:spChg>
        <pc:spChg chg="add del">
          <ac:chgData name="Gillett Tameka" userId="30c3cb3ded4f00f7" providerId="LiveId" clId="{1939FABA-539E-4A07-97BB-45A53594E21B}" dt="2021-11-22T00:51:27.706" v="510" actId="26606"/>
          <ac:spMkLst>
            <pc:docMk/>
            <pc:sldMk cId="2727741684" sldId="259"/>
            <ac:spMk id="8" creationId="{1B15ED52-F352-441B-82BF-E0EA34836D08}"/>
          </ac:spMkLst>
        </pc:spChg>
        <pc:spChg chg="add del">
          <ac:chgData name="Gillett Tameka" userId="30c3cb3ded4f00f7" providerId="LiveId" clId="{1939FABA-539E-4A07-97BB-45A53594E21B}" dt="2021-11-22T00:51:27.706" v="510" actId="26606"/>
          <ac:spMkLst>
            <pc:docMk/>
            <pc:sldMk cId="2727741684" sldId="259"/>
            <ac:spMk id="10" creationId="{3B2E3793-BFE6-45A2-9B7B-E18844431C99}"/>
          </ac:spMkLst>
        </pc:spChg>
        <pc:spChg chg="add del">
          <ac:chgData name="Gillett Tameka" userId="30c3cb3ded4f00f7" providerId="LiveId" clId="{1939FABA-539E-4A07-97BB-45A53594E21B}" dt="2021-11-22T00:51:27.706" v="510" actId="26606"/>
          <ac:spMkLst>
            <pc:docMk/>
            <pc:sldMk cId="2727741684" sldId="259"/>
            <ac:spMk id="12" creationId="{BC4C4868-CB8F-4AF9-9CDB-8108F2C19B67}"/>
          </ac:spMkLst>
        </pc:spChg>
        <pc:spChg chg="add del">
          <ac:chgData name="Gillett Tameka" userId="30c3cb3ded4f00f7" providerId="LiveId" clId="{1939FABA-539E-4A07-97BB-45A53594E21B}" dt="2021-11-22T00:51:27.706" v="510" actId="26606"/>
          <ac:spMkLst>
            <pc:docMk/>
            <pc:sldMk cId="2727741684" sldId="259"/>
            <ac:spMk id="14" creationId="{375E0459-6403-40CD-989D-56A4407CA12E}"/>
          </ac:spMkLst>
        </pc:spChg>
        <pc:spChg chg="add del">
          <ac:chgData name="Gillett Tameka" userId="30c3cb3ded4f00f7" providerId="LiveId" clId="{1939FABA-539E-4A07-97BB-45A53594E21B}" dt="2021-11-22T00:51:27.706" v="510" actId="26606"/>
          <ac:spMkLst>
            <pc:docMk/>
            <pc:sldMk cId="2727741684" sldId="259"/>
            <ac:spMk id="16" creationId="{53E5B1A8-3AC9-4BD1-9BBC-78CA94F2D1BA}"/>
          </ac:spMkLst>
        </pc:spChg>
        <pc:spChg chg="add">
          <ac:chgData name="Gillett Tameka" userId="30c3cb3ded4f00f7" providerId="LiveId" clId="{1939FABA-539E-4A07-97BB-45A53594E21B}" dt="2021-11-22T00:51:27.706" v="510" actId="26606"/>
          <ac:spMkLst>
            <pc:docMk/>
            <pc:sldMk cId="2727741684" sldId="259"/>
            <ac:spMk id="22" creationId="{B819A166-7571-4003-A6B8-B62034C3ED30}"/>
          </ac:spMkLst>
        </pc:spChg>
        <pc:graphicFrameChg chg="add mod">
          <ac:chgData name="Gillett Tameka" userId="30c3cb3ded4f00f7" providerId="LiveId" clId="{1939FABA-539E-4A07-97BB-45A53594E21B}" dt="2021-11-22T01:25:09.176" v="631" actId="13926"/>
          <ac:graphicFrameMkLst>
            <pc:docMk/>
            <pc:sldMk cId="2727741684" sldId="259"/>
            <ac:graphicFrameMk id="18" creationId="{D4F84887-684A-4A2C-9DE0-FCF875A05F40}"/>
          </ac:graphicFrameMkLst>
        </pc:graphicFrameChg>
      </pc:sldChg>
      <pc:sldChg chg="addSp delSp modSp mod setBg">
        <pc:chgData name="Gillett Tameka" userId="30c3cb3ded4f00f7" providerId="LiveId" clId="{1939FABA-539E-4A07-97BB-45A53594E21B}" dt="2021-11-22T01:42:19.471" v="1050" actId="13926"/>
        <pc:sldMkLst>
          <pc:docMk/>
          <pc:sldMk cId="254500281" sldId="260"/>
        </pc:sldMkLst>
        <pc:spChg chg="mod">
          <ac:chgData name="Gillett Tameka" userId="30c3cb3ded4f00f7" providerId="LiveId" clId="{1939FABA-539E-4A07-97BB-45A53594E21B}" dt="2021-11-21T12:55:07.327" v="6" actId="26606"/>
          <ac:spMkLst>
            <pc:docMk/>
            <pc:sldMk cId="254500281" sldId="260"/>
            <ac:spMk id="2" creationId="{DF7A5C72-3F6B-44D3-BC53-5C0D388F6AD9}"/>
          </ac:spMkLst>
        </pc:spChg>
        <pc:spChg chg="add del">
          <ac:chgData name="Gillett Tameka" userId="30c3cb3ded4f00f7" providerId="LiveId" clId="{1939FABA-539E-4A07-97BB-45A53594E21B}" dt="2021-11-21T12:55:07.327" v="6" actId="26606"/>
          <ac:spMkLst>
            <pc:docMk/>
            <pc:sldMk cId="254500281" sldId="260"/>
            <ac:spMk id="3" creationId="{9E905321-C887-4CE7-B212-65308B441243}"/>
          </ac:spMkLst>
        </pc:spChg>
        <pc:spChg chg="add del">
          <ac:chgData name="Gillett Tameka" userId="30c3cb3ded4f00f7" providerId="LiveId" clId="{1939FABA-539E-4A07-97BB-45A53594E21B}" dt="2021-11-21T12:55:07.307" v="5" actId="26606"/>
          <ac:spMkLst>
            <pc:docMk/>
            <pc:sldMk cId="254500281" sldId="260"/>
            <ac:spMk id="10" creationId="{2B566528-1B12-4246-9431-5C2D7D081168}"/>
          </ac:spMkLst>
        </pc:spChg>
        <pc:spChg chg="add del">
          <ac:chgData name="Gillett Tameka" userId="30c3cb3ded4f00f7" providerId="LiveId" clId="{1939FABA-539E-4A07-97BB-45A53594E21B}" dt="2021-11-21T12:55:07.307" v="5" actId="26606"/>
          <ac:spMkLst>
            <pc:docMk/>
            <pc:sldMk cId="254500281" sldId="260"/>
            <ac:spMk id="16" creationId="{D3F51FEB-38FB-4F6C-9F7B-2F2AFAB65463}"/>
          </ac:spMkLst>
        </pc:spChg>
        <pc:spChg chg="add del">
          <ac:chgData name="Gillett Tameka" userId="30c3cb3ded4f00f7" providerId="LiveId" clId="{1939FABA-539E-4A07-97BB-45A53594E21B}" dt="2021-11-21T12:55:07.307" v="5" actId="26606"/>
          <ac:spMkLst>
            <pc:docMk/>
            <pc:sldMk cId="254500281" sldId="260"/>
            <ac:spMk id="18" creationId="{1E547BA6-BAE0-43BB-A7CA-60F69CE252F0}"/>
          </ac:spMkLst>
        </pc:spChg>
        <pc:spChg chg="add mod">
          <ac:chgData name="Gillett Tameka" userId="30c3cb3ded4f00f7" providerId="LiveId" clId="{1939FABA-539E-4A07-97BB-45A53594E21B}" dt="2021-11-22T01:42:19.471" v="1050" actId="13926"/>
          <ac:spMkLst>
            <pc:docMk/>
            <pc:sldMk cId="254500281" sldId="260"/>
            <ac:spMk id="20" creationId="{9E905321-C887-4CE7-B212-65308B441243}"/>
          </ac:spMkLst>
        </pc:spChg>
        <pc:spChg chg="add">
          <ac:chgData name="Gillett Tameka" userId="30c3cb3ded4f00f7" providerId="LiveId" clId="{1939FABA-539E-4A07-97BB-45A53594E21B}" dt="2021-11-21T12:55:07.327" v="6" actId="26606"/>
          <ac:spMkLst>
            <pc:docMk/>
            <pc:sldMk cId="254500281" sldId="260"/>
            <ac:spMk id="21" creationId="{59A309A7-1751-4ABE-A3C1-EEC40366AD89}"/>
          </ac:spMkLst>
        </pc:spChg>
        <pc:spChg chg="add">
          <ac:chgData name="Gillett Tameka" userId="30c3cb3ded4f00f7" providerId="LiveId" clId="{1939FABA-539E-4A07-97BB-45A53594E21B}" dt="2021-11-21T12:55:07.327" v="6" actId="26606"/>
          <ac:spMkLst>
            <pc:docMk/>
            <pc:sldMk cId="254500281" sldId="260"/>
            <ac:spMk id="22" creationId="{967D8EB6-EAE1-4F9C-B398-83321E287204}"/>
          </ac:spMkLst>
        </pc:spChg>
        <pc:grpChg chg="add del">
          <ac:chgData name="Gillett Tameka" userId="30c3cb3ded4f00f7" providerId="LiveId" clId="{1939FABA-539E-4A07-97BB-45A53594E21B}" dt="2021-11-21T12:55:07.307" v="5" actId="26606"/>
          <ac:grpSpMkLst>
            <pc:docMk/>
            <pc:sldMk cId="254500281" sldId="260"/>
            <ac:grpSpMk id="12" creationId="{07EAA094-9CF6-4695-958A-33D9BCAA9474}"/>
          </ac:grpSpMkLst>
        </pc:grpChg>
        <pc:graphicFrameChg chg="add del">
          <ac:chgData name="Gillett Tameka" userId="30c3cb3ded4f00f7" providerId="LiveId" clId="{1939FABA-539E-4A07-97BB-45A53594E21B}" dt="2021-11-21T12:55:07.307" v="5" actId="26606"/>
          <ac:graphicFrameMkLst>
            <pc:docMk/>
            <pc:sldMk cId="254500281" sldId="260"/>
            <ac:graphicFrameMk id="5" creationId="{856FD81A-E1C1-4203-9C4C-7B47E72C90BB}"/>
          </ac:graphicFrameMkLst>
        </pc:graphicFrameChg>
        <pc:picChg chg="add del">
          <ac:chgData name="Gillett Tameka" userId="30c3cb3ded4f00f7" providerId="LiveId" clId="{1939FABA-539E-4A07-97BB-45A53594E21B}" dt="2021-11-21T12:55:07.307" v="5" actId="26606"/>
          <ac:picMkLst>
            <pc:docMk/>
            <pc:sldMk cId="254500281" sldId="260"/>
            <ac:picMk id="6" creationId="{1C2DBCB9-8D59-4B88-BE14-DEACBC5EBF2F}"/>
          </ac:picMkLst>
        </pc:picChg>
        <pc:picChg chg="add">
          <ac:chgData name="Gillett Tameka" userId="30c3cb3ded4f00f7" providerId="LiveId" clId="{1939FABA-539E-4A07-97BB-45A53594E21B}" dt="2021-11-21T12:55:07.327" v="6" actId="26606"/>
          <ac:picMkLst>
            <pc:docMk/>
            <pc:sldMk cId="254500281" sldId="260"/>
            <ac:picMk id="7" creationId="{147772B8-0131-440A-917F-D727F804B61F}"/>
          </ac:picMkLst>
        </pc:picChg>
      </pc:sldChg>
      <pc:sldChg chg="addSp modSp mod setBg">
        <pc:chgData name="Gillett Tameka" userId="30c3cb3ded4f00f7" providerId="LiveId" clId="{1939FABA-539E-4A07-97BB-45A53594E21B}" dt="2021-11-22T03:26:06.714" v="1051" actId="20577"/>
        <pc:sldMkLst>
          <pc:docMk/>
          <pc:sldMk cId="2401862235" sldId="261"/>
        </pc:sldMkLst>
        <pc:spChg chg="mod">
          <ac:chgData name="Gillett Tameka" userId="30c3cb3ded4f00f7" providerId="LiveId" clId="{1939FABA-539E-4A07-97BB-45A53594E21B}" dt="2021-11-21T12:55:17.266" v="7" actId="26606"/>
          <ac:spMkLst>
            <pc:docMk/>
            <pc:sldMk cId="2401862235" sldId="261"/>
            <ac:spMk id="2" creationId="{CF948ADD-1DAA-4D9A-A871-468849C5BBDB}"/>
          </ac:spMkLst>
        </pc:spChg>
        <pc:spChg chg="mod">
          <ac:chgData name="Gillett Tameka" userId="30c3cb3ded4f00f7" providerId="LiveId" clId="{1939FABA-539E-4A07-97BB-45A53594E21B}" dt="2021-11-22T03:26:06.714" v="1051" actId="20577"/>
          <ac:spMkLst>
            <pc:docMk/>
            <pc:sldMk cId="2401862235" sldId="261"/>
            <ac:spMk id="3" creationId="{D9141DB0-340C-4764-8FCB-99B463AA7CE8}"/>
          </ac:spMkLst>
        </pc:spChg>
        <pc:spChg chg="add">
          <ac:chgData name="Gillett Tameka" userId="30c3cb3ded4f00f7" providerId="LiveId" clId="{1939FABA-539E-4A07-97BB-45A53594E21B}" dt="2021-11-21T12:55:17.266" v="7" actId="26606"/>
          <ac:spMkLst>
            <pc:docMk/>
            <pc:sldMk cId="2401862235" sldId="261"/>
            <ac:spMk id="8" creationId="{09588DA8-065E-4F6F-8EFD-43104AB2E0CF}"/>
          </ac:spMkLst>
        </pc:spChg>
        <pc:spChg chg="add">
          <ac:chgData name="Gillett Tameka" userId="30c3cb3ded4f00f7" providerId="LiveId" clId="{1939FABA-539E-4A07-97BB-45A53594E21B}" dt="2021-11-21T12:55:17.266" v="7" actId="26606"/>
          <ac:spMkLst>
            <pc:docMk/>
            <pc:sldMk cId="2401862235" sldId="261"/>
            <ac:spMk id="10" creationId="{C4285719-470E-454C-AF62-8323075F1F5B}"/>
          </ac:spMkLst>
        </pc:spChg>
        <pc:spChg chg="add">
          <ac:chgData name="Gillett Tameka" userId="30c3cb3ded4f00f7" providerId="LiveId" clId="{1939FABA-539E-4A07-97BB-45A53594E21B}" dt="2021-11-21T12:55:17.266" v="7" actId="26606"/>
          <ac:spMkLst>
            <pc:docMk/>
            <pc:sldMk cId="2401862235" sldId="261"/>
            <ac:spMk id="12" creationId="{CD9FE4EF-C4D8-49A0-B2FF-81D8DB7D8A24}"/>
          </ac:spMkLst>
        </pc:spChg>
        <pc:spChg chg="add">
          <ac:chgData name="Gillett Tameka" userId="30c3cb3ded4f00f7" providerId="LiveId" clId="{1939FABA-539E-4A07-97BB-45A53594E21B}" dt="2021-11-21T12:55:17.266" v="7" actId="26606"/>
          <ac:spMkLst>
            <pc:docMk/>
            <pc:sldMk cId="2401862235" sldId="261"/>
            <ac:spMk id="14" creationId="{4300840D-0A0B-4512-BACA-B439D5B9C57C}"/>
          </ac:spMkLst>
        </pc:spChg>
        <pc:spChg chg="add">
          <ac:chgData name="Gillett Tameka" userId="30c3cb3ded4f00f7" providerId="LiveId" clId="{1939FABA-539E-4A07-97BB-45A53594E21B}" dt="2021-11-21T12:55:17.266" v="7" actId="26606"/>
          <ac:spMkLst>
            <pc:docMk/>
            <pc:sldMk cId="2401862235" sldId="261"/>
            <ac:spMk id="16" creationId="{D2B78728-A580-49A7-84F9-6EF6F583ADE0}"/>
          </ac:spMkLst>
        </pc:spChg>
        <pc:spChg chg="add">
          <ac:chgData name="Gillett Tameka" userId="30c3cb3ded4f00f7" providerId="LiveId" clId="{1939FABA-539E-4A07-97BB-45A53594E21B}" dt="2021-11-21T12:55:17.266" v="7" actId="26606"/>
          <ac:spMkLst>
            <pc:docMk/>
            <pc:sldMk cId="2401862235" sldId="261"/>
            <ac:spMk id="18" creationId="{38FAA1A1-D861-433F-88FA-1E9D6FD31D11}"/>
          </ac:spMkLst>
        </pc:spChg>
        <pc:spChg chg="add">
          <ac:chgData name="Gillett Tameka" userId="30c3cb3ded4f00f7" providerId="LiveId" clId="{1939FABA-539E-4A07-97BB-45A53594E21B}" dt="2021-11-21T12:55:17.266" v="7" actId="26606"/>
          <ac:spMkLst>
            <pc:docMk/>
            <pc:sldMk cId="2401862235" sldId="261"/>
            <ac:spMk id="20" creationId="{8D71EDA1-87BF-4D5D-AB79-F346FD19278A}"/>
          </ac:spMkLst>
        </pc:spChg>
      </pc:sldChg>
      <pc:sldChg chg="addSp delSp modSp new mod setBg">
        <pc:chgData name="Gillett Tameka" userId="30c3cb3ded4f00f7" providerId="LiveId" clId="{1939FABA-539E-4A07-97BB-45A53594E21B}" dt="2021-11-22T00:45:14.579" v="242" actId="26606"/>
        <pc:sldMkLst>
          <pc:docMk/>
          <pc:sldMk cId="1883102452" sldId="262"/>
        </pc:sldMkLst>
        <pc:spChg chg="mod">
          <ac:chgData name="Gillett Tameka" userId="30c3cb3ded4f00f7" providerId="LiveId" clId="{1939FABA-539E-4A07-97BB-45A53594E21B}" dt="2021-11-22T00:45:14.579" v="242" actId="26606"/>
          <ac:spMkLst>
            <pc:docMk/>
            <pc:sldMk cId="1883102452" sldId="262"/>
            <ac:spMk id="2" creationId="{3A17A1EA-2B8F-4EB4-A8B6-8F588D8E525A}"/>
          </ac:spMkLst>
        </pc:spChg>
        <pc:spChg chg="del mod">
          <ac:chgData name="Gillett Tameka" userId="30c3cb3ded4f00f7" providerId="LiveId" clId="{1939FABA-539E-4A07-97BB-45A53594E21B}" dt="2021-11-22T00:45:14.579" v="242" actId="26606"/>
          <ac:spMkLst>
            <pc:docMk/>
            <pc:sldMk cId="1883102452" sldId="262"/>
            <ac:spMk id="3" creationId="{EBC995E0-D07D-470E-A618-F05F570B4915}"/>
          </ac:spMkLst>
        </pc:spChg>
        <pc:spChg chg="add">
          <ac:chgData name="Gillett Tameka" userId="30c3cb3ded4f00f7" providerId="LiveId" clId="{1939FABA-539E-4A07-97BB-45A53594E21B}" dt="2021-11-22T00:45:14.579" v="242" actId="26606"/>
          <ac:spMkLst>
            <pc:docMk/>
            <pc:sldMk cId="1883102452" sldId="262"/>
            <ac:spMk id="10" creationId="{D1D34770-47A8-402C-AF23-2B653F2D88C1}"/>
          </ac:spMkLst>
        </pc:spChg>
        <pc:graphicFrameChg chg="add">
          <ac:chgData name="Gillett Tameka" userId="30c3cb3ded4f00f7" providerId="LiveId" clId="{1939FABA-539E-4A07-97BB-45A53594E21B}" dt="2021-11-22T00:45:14.579" v="242" actId="26606"/>
          <ac:graphicFrameMkLst>
            <pc:docMk/>
            <pc:sldMk cId="1883102452" sldId="262"/>
            <ac:graphicFrameMk id="5" creationId="{CE4756A6-3045-4E85-9FC6-29C83FC005BC}"/>
          </ac:graphicFrameMkLst>
        </pc:graphicFrameChg>
        <pc:picChg chg="add">
          <ac:chgData name="Gillett Tameka" userId="30c3cb3ded4f00f7" providerId="LiveId" clId="{1939FABA-539E-4A07-97BB-45A53594E21B}" dt="2021-11-22T00:45:14.579" v="242" actId="26606"/>
          <ac:picMkLst>
            <pc:docMk/>
            <pc:sldMk cId="1883102452" sldId="262"/>
            <ac:picMk id="6" creationId="{F9802DB2-2647-4BAD-83B5-1E5CA213E0CD}"/>
          </ac:picMkLst>
        </pc:picChg>
      </pc:sldChg>
      <pc:sldChg chg="addSp delSp modSp new mod setBg">
        <pc:chgData name="Gillett Tameka" userId="30c3cb3ded4f00f7" providerId="LiveId" clId="{1939FABA-539E-4A07-97BB-45A53594E21B}" dt="2021-11-22T01:28:03.691" v="968" actId="5793"/>
        <pc:sldMkLst>
          <pc:docMk/>
          <pc:sldMk cId="2070361247" sldId="263"/>
        </pc:sldMkLst>
        <pc:spChg chg="mod">
          <ac:chgData name="Gillett Tameka" userId="30c3cb3ded4f00f7" providerId="LiveId" clId="{1939FABA-539E-4A07-97BB-45A53594E21B}" dt="2021-11-22T01:27:46.867" v="958" actId="26606"/>
          <ac:spMkLst>
            <pc:docMk/>
            <pc:sldMk cId="2070361247" sldId="263"/>
            <ac:spMk id="2" creationId="{F4BD9DFA-94D1-4E1E-B0D5-7EBAF234A113}"/>
          </ac:spMkLst>
        </pc:spChg>
        <pc:spChg chg="del mod">
          <ac:chgData name="Gillett Tameka" userId="30c3cb3ded4f00f7" providerId="LiveId" clId="{1939FABA-539E-4A07-97BB-45A53594E21B}" dt="2021-11-22T01:27:46.867" v="958" actId="26606"/>
          <ac:spMkLst>
            <pc:docMk/>
            <pc:sldMk cId="2070361247" sldId="263"/>
            <ac:spMk id="3" creationId="{DC82AF7D-1FF2-4356-B9D0-283AE8D52B4D}"/>
          </ac:spMkLst>
        </pc:spChg>
        <pc:spChg chg="add">
          <ac:chgData name="Gillett Tameka" userId="30c3cb3ded4f00f7" providerId="LiveId" clId="{1939FABA-539E-4A07-97BB-45A53594E21B}" dt="2021-11-22T01:27:46.867" v="958" actId="26606"/>
          <ac:spMkLst>
            <pc:docMk/>
            <pc:sldMk cId="2070361247" sldId="263"/>
            <ac:spMk id="9" creationId="{B819A166-7571-4003-A6B8-B62034C3ED30}"/>
          </ac:spMkLst>
        </pc:spChg>
        <pc:graphicFrameChg chg="add mod">
          <ac:chgData name="Gillett Tameka" userId="30c3cb3ded4f00f7" providerId="LiveId" clId="{1939FABA-539E-4A07-97BB-45A53594E21B}" dt="2021-11-22T01:28:03.691" v="968" actId="5793"/>
          <ac:graphicFrameMkLst>
            <pc:docMk/>
            <pc:sldMk cId="2070361247" sldId="263"/>
            <ac:graphicFrameMk id="6" creationId="{637E0624-C5EE-43A7-AF31-F1C232C23244}"/>
          </ac:graphicFrameMkLst>
        </pc:graphicFrameChg>
        <pc:picChg chg="add del mod">
          <ac:chgData name="Gillett Tameka" userId="30c3cb3ded4f00f7" providerId="LiveId" clId="{1939FABA-539E-4A07-97BB-45A53594E21B}" dt="2021-11-22T01:27:14.596" v="942" actId="21"/>
          <ac:picMkLst>
            <pc:docMk/>
            <pc:sldMk cId="2070361247" sldId="263"/>
            <ac:picMk id="5" creationId="{CB2A9BB7-45FD-46E6-8508-2D9D311F83ED}"/>
          </ac:picMkLst>
        </pc:picChg>
      </pc:sldChg>
      <pc:sldChg chg="modSp new mod">
        <pc:chgData name="Gillett Tameka" userId="30c3cb3ded4f00f7" providerId="LiveId" clId="{1939FABA-539E-4A07-97BB-45A53594E21B}" dt="2021-11-22T03:43:07.830" v="1196"/>
        <pc:sldMkLst>
          <pc:docMk/>
          <pc:sldMk cId="3373281769" sldId="264"/>
        </pc:sldMkLst>
        <pc:spChg chg="mod">
          <ac:chgData name="Gillett Tameka" userId="30c3cb3ded4f00f7" providerId="LiveId" clId="{1939FABA-539E-4A07-97BB-45A53594E21B}" dt="2021-11-22T00:31:22.292" v="57" actId="20577"/>
          <ac:spMkLst>
            <pc:docMk/>
            <pc:sldMk cId="3373281769" sldId="264"/>
            <ac:spMk id="2" creationId="{F8F3118A-7489-4D66-8CCC-41A2231565E4}"/>
          </ac:spMkLst>
        </pc:spChg>
        <pc:spChg chg="mod">
          <ac:chgData name="Gillett Tameka" userId="30c3cb3ded4f00f7" providerId="LiveId" clId="{1939FABA-539E-4A07-97BB-45A53594E21B}" dt="2021-11-22T03:43:07.830" v="1196"/>
          <ac:spMkLst>
            <pc:docMk/>
            <pc:sldMk cId="3373281769" sldId="264"/>
            <ac:spMk id="3" creationId="{02EAC625-BA12-4D06-B547-3F6B050D9DFD}"/>
          </ac:spMkLst>
        </pc:spChg>
      </pc:sldChg>
      <pc:sldChg chg="addSp delSp modSp new mod setBg">
        <pc:chgData name="Gillett Tameka" userId="30c3cb3ded4f00f7" providerId="LiveId" clId="{1939FABA-539E-4A07-97BB-45A53594E21B}" dt="2021-11-22T03:30:09.269" v="1154" actId="20577"/>
        <pc:sldMkLst>
          <pc:docMk/>
          <pc:sldMk cId="144483811" sldId="265"/>
        </pc:sldMkLst>
        <pc:spChg chg="mod">
          <ac:chgData name="Gillett Tameka" userId="30c3cb3ded4f00f7" providerId="LiveId" clId="{1939FABA-539E-4A07-97BB-45A53594E21B}" dt="2021-11-22T03:29:47.424" v="1140" actId="26606"/>
          <ac:spMkLst>
            <pc:docMk/>
            <pc:sldMk cId="144483811" sldId="265"/>
            <ac:spMk id="2" creationId="{1D21115D-D6CC-45EE-8549-5EF5BDB63FBF}"/>
          </ac:spMkLst>
        </pc:spChg>
        <pc:spChg chg="del mod">
          <ac:chgData name="Gillett Tameka" userId="30c3cb3ded4f00f7" providerId="LiveId" clId="{1939FABA-539E-4A07-97BB-45A53594E21B}" dt="2021-11-22T03:29:47.424" v="1140" actId="26606"/>
          <ac:spMkLst>
            <pc:docMk/>
            <pc:sldMk cId="144483811" sldId="265"/>
            <ac:spMk id="3" creationId="{F1B95B58-1950-4A93-A19D-EA5F080C37F7}"/>
          </ac:spMkLst>
        </pc:spChg>
        <pc:spChg chg="add">
          <ac:chgData name="Gillett Tameka" userId="30c3cb3ded4f00f7" providerId="LiveId" clId="{1939FABA-539E-4A07-97BB-45A53594E21B}" dt="2021-11-22T03:29:47.424" v="1140" actId="26606"/>
          <ac:spMkLst>
            <pc:docMk/>
            <pc:sldMk cId="144483811" sldId="265"/>
            <ac:spMk id="9" creationId="{3E57A3F2-3497-430E-BCD2-151E9B57488E}"/>
          </ac:spMkLst>
        </pc:spChg>
        <pc:spChg chg="add">
          <ac:chgData name="Gillett Tameka" userId="30c3cb3ded4f00f7" providerId="LiveId" clId="{1939FABA-539E-4A07-97BB-45A53594E21B}" dt="2021-11-22T03:29:47.424" v="1140" actId="26606"/>
          <ac:spMkLst>
            <pc:docMk/>
            <pc:sldMk cId="144483811" sldId="265"/>
            <ac:spMk id="11" creationId="{88B1F424-0E60-4F04-AFC7-00E1F21101FC}"/>
          </ac:spMkLst>
        </pc:spChg>
        <pc:spChg chg="add">
          <ac:chgData name="Gillett Tameka" userId="30c3cb3ded4f00f7" providerId="LiveId" clId="{1939FABA-539E-4A07-97BB-45A53594E21B}" dt="2021-11-22T03:29:47.424" v="1140" actId="26606"/>
          <ac:spMkLst>
            <pc:docMk/>
            <pc:sldMk cId="144483811" sldId="265"/>
            <ac:spMk id="13" creationId="{6B509DD1-7F4E-4C4D-9B18-626473A5F76F}"/>
          </ac:spMkLst>
        </pc:spChg>
        <pc:spChg chg="add">
          <ac:chgData name="Gillett Tameka" userId="30c3cb3ded4f00f7" providerId="LiveId" clId="{1939FABA-539E-4A07-97BB-45A53594E21B}" dt="2021-11-22T03:29:47.424" v="1140" actId="26606"/>
          <ac:spMkLst>
            <pc:docMk/>
            <pc:sldMk cId="144483811" sldId="265"/>
            <ac:spMk id="15" creationId="{BB89D3BB-9A77-48E3-8C98-9A0A1DD4F7A6}"/>
          </ac:spMkLst>
        </pc:spChg>
        <pc:graphicFrameChg chg="add mod">
          <ac:chgData name="Gillett Tameka" userId="30c3cb3ded4f00f7" providerId="LiveId" clId="{1939FABA-539E-4A07-97BB-45A53594E21B}" dt="2021-11-22T03:30:09.269" v="1154" actId="20577"/>
          <ac:graphicFrameMkLst>
            <pc:docMk/>
            <pc:sldMk cId="144483811" sldId="265"/>
            <ac:graphicFrameMk id="5" creationId="{30B28FCE-BEE0-4380-BA16-3CC21DE6D7E9}"/>
          </ac:graphicFrameMkLst>
        </pc:graphicFrameChg>
      </pc:sldChg>
      <pc:sldChg chg="addSp modSp new mod setBg">
        <pc:chgData name="Gillett Tameka" userId="30c3cb3ded4f00f7" providerId="LiveId" clId="{1939FABA-539E-4A07-97BB-45A53594E21B}" dt="2021-11-22T00:45:53.746" v="245" actId="122"/>
        <pc:sldMkLst>
          <pc:docMk/>
          <pc:sldMk cId="91719856" sldId="266"/>
        </pc:sldMkLst>
        <pc:spChg chg="mod">
          <ac:chgData name="Gillett Tameka" userId="30c3cb3ded4f00f7" providerId="LiveId" clId="{1939FABA-539E-4A07-97BB-45A53594E21B}" dt="2021-11-22T00:45:42.080" v="243" actId="26606"/>
          <ac:spMkLst>
            <pc:docMk/>
            <pc:sldMk cId="91719856" sldId="266"/>
            <ac:spMk id="2" creationId="{A4195DBF-BC92-4B85-A4A1-A4534EB61D2E}"/>
          </ac:spMkLst>
        </pc:spChg>
        <pc:spChg chg="mod">
          <ac:chgData name="Gillett Tameka" userId="30c3cb3ded4f00f7" providerId="LiveId" clId="{1939FABA-539E-4A07-97BB-45A53594E21B}" dt="2021-11-22T00:45:53.746" v="245" actId="122"/>
          <ac:spMkLst>
            <pc:docMk/>
            <pc:sldMk cId="91719856" sldId="266"/>
            <ac:spMk id="3" creationId="{9E9A1FFA-A204-4220-8D8C-37A5BD54DD5E}"/>
          </ac:spMkLst>
        </pc:spChg>
        <pc:spChg chg="add">
          <ac:chgData name="Gillett Tameka" userId="30c3cb3ded4f00f7" providerId="LiveId" clId="{1939FABA-539E-4A07-97BB-45A53594E21B}" dt="2021-11-22T00:45:42.080" v="243" actId="26606"/>
          <ac:spMkLst>
            <pc:docMk/>
            <pc:sldMk cId="91719856" sldId="266"/>
            <ac:spMk id="10" creationId="{81AEB8A9-B768-4E30-BA55-D919E6687343}"/>
          </ac:spMkLst>
        </pc:spChg>
        <pc:picChg chg="add mod">
          <ac:chgData name="Gillett Tameka" userId="30c3cb3ded4f00f7" providerId="LiveId" clId="{1939FABA-539E-4A07-97BB-45A53594E21B}" dt="2021-11-22T00:45:47.637" v="244" actId="14100"/>
          <ac:picMkLst>
            <pc:docMk/>
            <pc:sldMk cId="91719856" sldId="266"/>
            <ac:picMk id="5" creationId="{57E3D37A-ABE7-4891-93D2-37F4E333F558}"/>
          </ac:picMkLst>
        </pc:picChg>
      </pc:sldChg>
      <pc:sldChg chg="addSp delSp modSp new mod setBg">
        <pc:chgData name="Gillett Tameka" userId="30c3cb3ded4f00f7" providerId="LiveId" clId="{1939FABA-539E-4A07-97BB-45A53594E21B}" dt="2021-11-22T00:51:15.986" v="509" actId="1076"/>
        <pc:sldMkLst>
          <pc:docMk/>
          <pc:sldMk cId="1615928315" sldId="267"/>
        </pc:sldMkLst>
        <pc:spChg chg="mod">
          <ac:chgData name="Gillett Tameka" userId="30c3cb3ded4f00f7" providerId="LiveId" clId="{1939FABA-539E-4A07-97BB-45A53594E21B}" dt="2021-11-22T00:50:22.343" v="505" actId="26606"/>
          <ac:spMkLst>
            <pc:docMk/>
            <pc:sldMk cId="1615928315" sldId="267"/>
            <ac:spMk id="2" creationId="{81BF1DFA-7EB8-47F9-AF3D-BD85D799284E}"/>
          </ac:spMkLst>
        </pc:spChg>
        <pc:spChg chg="add del mod">
          <ac:chgData name="Gillett Tameka" userId="30c3cb3ded4f00f7" providerId="LiveId" clId="{1939FABA-539E-4A07-97BB-45A53594E21B}" dt="2021-11-22T00:50:22.343" v="505" actId="26606"/>
          <ac:spMkLst>
            <pc:docMk/>
            <pc:sldMk cId="1615928315" sldId="267"/>
            <ac:spMk id="3" creationId="{33694263-4938-4686-9941-123E5CF64DED}"/>
          </ac:spMkLst>
        </pc:spChg>
        <pc:spChg chg="add mod">
          <ac:chgData name="Gillett Tameka" userId="30c3cb3ded4f00f7" providerId="LiveId" clId="{1939FABA-539E-4A07-97BB-45A53594E21B}" dt="2021-11-22T00:49:49.905" v="500" actId="20577"/>
          <ac:spMkLst>
            <pc:docMk/>
            <pc:sldMk cId="1615928315" sldId="267"/>
            <ac:spMk id="4" creationId="{78B4B52A-03B6-45DC-BDB5-B0F63887648C}"/>
          </ac:spMkLst>
        </pc:spChg>
        <pc:spChg chg="add del mod">
          <ac:chgData name="Gillett Tameka" userId="30c3cb3ded4f00f7" providerId="LiveId" clId="{1939FABA-539E-4A07-97BB-45A53594E21B}" dt="2021-11-22T00:46:55.435" v="264"/>
          <ac:spMkLst>
            <pc:docMk/>
            <pc:sldMk cId="1615928315" sldId="267"/>
            <ac:spMk id="5" creationId="{7CDCC348-9286-4D39-A998-8C27E88A91C8}"/>
          </ac:spMkLst>
        </pc:spChg>
        <pc:spChg chg="add">
          <ac:chgData name="Gillett Tameka" userId="30c3cb3ded4f00f7" providerId="LiveId" clId="{1939FABA-539E-4A07-97BB-45A53594E21B}" dt="2021-11-22T00:50:22.343" v="505" actId="26606"/>
          <ac:spMkLst>
            <pc:docMk/>
            <pc:sldMk cId="1615928315" sldId="267"/>
            <ac:spMk id="9" creationId="{6A1473A6-3F22-483E-8A30-80B9D2B14592}"/>
          </ac:spMkLst>
        </pc:spChg>
        <pc:spChg chg="add del">
          <ac:chgData name="Gillett Tameka" userId="30c3cb3ded4f00f7" providerId="LiveId" clId="{1939FABA-539E-4A07-97BB-45A53594E21B}" dt="2021-11-22T00:50:05.346" v="502" actId="26606"/>
          <ac:spMkLst>
            <pc:docMk/>
            <pc:sldMk cId="1615928315" sldId="267"/>
            <ac:spMk id="10" creationId="{42285737-90EE-47DC-AC80-8AE156B11969}"/>
          </ac:spMkLst>
        </pc:spChg>
        <pc:spChg chg="add">
          <ac:chgData name="Gillett Tameka" userId="30c3cb3ded4f00f7" providerId="LiveId" clId="{1939FABA-539E-4A07-97BB-45A53594E21B}" dt="2021-11-22T00:50:22.343" v="505" actId="26606"/>
          <ac:spMkLst>
            <pc:docMk/>
            <pc:sldMk cId="1615928315" sldId="267"/>
            <ac:spMk id="23" creationId="{33694263-4938-4686-9941-123E5CF64DED}"/>
          </ac:spMkLst>
        </pc:spChg>
        <pc:grpChg chg="add">
          <ac:chgData name="Gillett Tameka" userId="30c3cb3ded4f00f7" providerId="LiveId" clId="{1939FABA-539E-4A07-97BB-45A53594E21B}" dt="2021-11-22T00:50:22.343" v="505" actId="26606"/>
          <ac:grpSpMkLst>
            <pc:docMk/>
            <pc:sldMk cId="1615928315" sldId="267"/>
            <ac:grpSpMk id="11" creationId="{AA1375E3-3E53-4D75-BAB7-E5929BFCB25F}"/>
          </ac:grpSpMkLst>
        </pc:grpChg>
        <pc:grpChg chg="add del">
          <ac:chgData name="Gillett Tameka" userId="30c3cb3ded4f00f7" providerId="LiveId" clId="{1939FABA-539E-4A07-97BB-45A53594E21B}" dt="2021-11-22T00:50:05.346" v="502" actId="26606"/>
          <ac:grpSpMkLst>
            <pc:docMk/>
            <pc:sldMk cId="1615928315" sldId="267"/>
            <ac:grpSpMk id="12" creationId="{B57BDC17-F1B3-455F-BBF1-680AA1F25C06}"/>
          </ac:grpSpMkLst>
        </pc:grpChg>
        <pc:graphicFrameChg chg="add del">
          <ac:chgData name="Gillett Tameka" userId="30c3cb3ded4f00f7" providerId="LiveId" clId="{1939FABA-539E-4A07-97BB-45A53594E21B}" dt="2021-11-22T00:50:05.346" v="502" actId="26606"/>
          <ac:graphicFrameMkLst>
            <pc:docMk/>
            <pc:sldMk cId="1615928315" sldId="267"/>
            <ac:graphicFrameMk id="6" creationId="{67DEC981-2DF1-4B27-B9DB-04D7426B0BA2}"/>
          </ac:graphicFrameMkLst>
        </pc:graphicFrameChg>
        <pc:graphicFrameChg chg="add del">
          <ac:chgData name="Gillett Tameka" userId="30c3cb3ded4f00f7" providerId="LiveId" clId="{1939FABA-539E-4A07-97BB-45A53594E21B}" dt="2021-11-22T00:50:22.334" v="504" actId="26606"/>
          <ac:graphicFrameMkLst>
            <pc:docMk/>
            <pc:sldMk cId="1615928315" sldId="267"/>
            <ac:graphicFrameMk id="20" creationId="{79FC859F-F10B-4BDB-8442-FA3A60CC6F63}"/>
          </ac:graphicFrameMkLst>
        </pc:graphicFrameChg>
        <pc:picChg chg="add mod">
          <ac:chgData name="Gillett Tameka" userId="30c3cb3ded4f00f7" providerId="LiveId" clId="{1939FABA-539E-4A07-97BB-45A53594E21B}" dt="2021-11-22T00:51:15.986" v="509" actId="1076"/>
          <ac:picMkLst>
            <pc:docMk/>
            <pc:sldMk cId="1615928315" sldId="267"/>
            <ac:picMk id="8" creationId="{8E30A7B3-1B72-4360-ABC8-FFBF2FA527D4}"/>
          </ac:picMkLst>
        </pc:picChg>
      </pc:sldChg>
      <pc:sldChg chg="addSp delSp modSp new mod setBg setClrOvrMap">
        <pc:chgData name="Gillett Tameka" userId="30c3cb3ded4f00f7" providerId="LiveId" clId="{1939FABA-539E-4A07-97BB-45A53594E21B}" dt="2021-11-22T01:22:57.373" v="528" actId="26606"/>
        <pc:sldMkLst>
          <pc:docMk/>
          <pc:sldMk cId="2378613408" sldId="268"/>
        </pc:sldMkLst>
        <pc:spChg chg="mod">
          <ac:chgData name="Gillett Tameka" userId="30c3cb3ded4f00f7" providerId="LiveId" clId="{1939FABA-539E-4A07-97BB-45A53594E21B}" dt="2021-11-22T01:22:57.373" v="528" actId="26606"/>
          <ac:spMkLst>
            <pc:docMk/>
            <pc:sldMk cId="2378613408" sldId="268"/>
            <ac:spMk id="2" creationId="{18DE052D-A002-4F50-975D-A0D4F5F80D78}"/>
          </ac:spMkLst>
        </pc:spChg>
        <pc:spChg chg="del">
          <ac:chgData name="Gillett Tameka" userId="30c3cb3ded4f00f7" providerId="LiveId" clId="{1939FABA-539E-4A07-97BB-45A53594E21B}" dt="2021-11-22T01:22:51.841" v="525" actId="931"/>
          <ac:spMkLst>
            <pc:docMk/>
            <pc:sldMk cId="2378613408" sldId="268"/>
            <ac:spMk id="3" creationId="{F7290720-E8D0-4184-948A-F021AF3A281A}"/>
          </ac:spMkLst>
        </pc:spChg>
        <pc:picChg chg="add mod">
          <ac:chgData name="Gillett Tameka" userId="30c3cb3ded4f00f7" providerId="LiveId" clId="{1939FABA-539E-4A07-97BB-45A53594E21B}" dt="2021-11-22T01:22:57.373" v="528" actId="26606"/>
          <ac:picMkLst>
            <pc:docMk/>
            <pc:sldMk cId="2378613408" sldId="268"/>
            <ac:picMk id="5" creationId="{5B90C76B-047D-4194-B41D-C014BBC83D52}"/>
          </ac:picMkLst>
        </pc:picChg>
      </pc:sldChg>
      <pc:sldChg chg="addSp delSp modSp new mod setBg setClrOvrMap">
        <pc:chgData name="Gillett Tameka" userId="30c3cb3ded4f00f7" providerId="LiveId" clId="{1939FABA-539E-4A07-97BB-45A53594E21B}" dt="2021-11-22T01:23:38.952" v="543" actId="26606"/>
        <pc:sldMkLst>
          <pc:docMk/>
          <pc:sldMk cId="3124707969" sldId="269"/>
        </pc:sldMkLst>
        <pc:spChg chg="mod">
          <ac:chgData name="Gillett Tameka" userId="30c3cb3ded4f00f7" providerId="LiveId" clId="{1939FABA-539E-4A07-97BB-45A53594E21B}" dt="2021-11-22T01:23:38.952" v="543" actId="26606"/>
          <ac:spMkLst>
            <pc:docMk/>
            <pc:sldMk cId="3124707969" sldId="269"/>
            <ac:spMk id="2" creationId="{C972C9CE-500E-4756-9BB2-BE1ADB61CA9D}"/>
          </ac:spMkLst>
        </pc:spChg>
        <pc:spChg chg="del">
          <ac:chgData name="Gillett Tameka" userId="30c3cb3ded4f00f7" providerId="LiveId" clId="{1939FABA-539E-4A07-97BB-45A53594E21B}" dt="2021-11-22T01:23:35.714" v="540" actId="931"/>
          <ac:spMkLst>
            <pc:docMk/>
            <pc:sldMk cId="3124707969" sldId="269"/>
            <ac:spMk id="3" creationId="{E369F7F3-0E6C-47F5-8637-AAC4225AF4EF}"/>
          </ac:spMkLst>
        </pc:spChg>
        <pc:picChg chg="add mod">
          <ac:chgData name="Gillett Tameka" userId="30c3cb3ded4f00f7" providerId="LiveId" clId="{1939FABA-539E-4A07-97BB-45A53594E21B}" dt="2021-11-22T01:23:38.952" v="543" actId="26606"/>
          <ac:picMkLst>
            <pc:docMk/>
            <pc:sldMk cId="3124707969" sldId="269"/>
            <ac:picMk id="5" creationId="{B0DF67DC-4244-40B3-92FB-4ACB733886E0}"/>
          </ac:picMkLst>
        </pc:picChg>
      </pc:sldChg>
      <pc:sldChg chg="addSp modSp new mod setBg">
        <pc:chgData name="Gillett Tameka" userId="30c3cb3ded4f00f7" providerId="LiveId" clId="{1939FABA-539E-4A07-97BB-45A53594E21B}" dt="2021-11-22T01:30:10.852" v="1048" actId="20577"/>
        <pc:sldMkLst>
          <pc:docMk/>
          <pc:sldMk cId="1779148917" sldId="270"/>
        </pc:sldMkLst>
        <pc:spChg chg="mod">
          <ac:chgData name="Gillett Tameka" userId="30c3cb3ded4f00f7" providerId="LiveId" clId="{1939FABA-539E-4A07-97BB-45A53594E21B}" dt="2021-11-22T01:27:26.260" v="954" actId="20577"/>
          <ac:spMkLst>
            <pc:docMk/>
            <pc:sldMk cId="1779148917" sldId="270"/>
            <ac:spMk id="2" creationId="{69F5CC76-5948-4DF0-A46D-6FB7B35E648A}"/>
          </ac:spMkLst>
        </pc:spChg>
        <pc:spChg chg="mod ord">
          <ac:chgData name="Gillett Tameka" userId="30c3cb3ded4f00f7" providerId="LiveId" clId="{1939FABA-539E-4A07-97BB-45A53594E21B}" dt="2021-11-22T01:30:10.852" v="1048" actId="20577"/>
          <ac:spMkLst>
            <pc:docMk/>
            <pc:sldMk cId="1779148917" sldId="270"/>
            <ac:spMk id="3" creationId="{A84F7C9B-37C6-4020-8201-C0ADF392FE7D}"/>
          </ac:spMkLst>
        </pc:spChg>
        <pc:spChg chg="add">
          <ac:chgData name="Gillett Tameka" userId="30c3cb3ded4f00f7" providerId="LiveId" clId="{1939FABA-539E-4A07-97BB-45A53594E21B}" dt="2021-11-22T01:27:22.745" v="944" actId="26606"/>
          <ac:spMkLst>
            <pc:docMk/>
            <pc:sldMk cId="1779148917" sldId="270"/>
            <ac:spMk id="9" creationId="{4038CB10-1F5C-4D54-9DF7-12586DE5B007}"/>
          </ac:spMkLst>
        </pc:spChg>
        <pc:spChg chg="add">
          <ac:chgData name="Gillett Tameka" userId="30c3cb3ded4f00f7" providerId="LiveId" clId="{1939FABA-539E-4A07-97BB-45A53594E21B}" dt="2021-11-22T01:27:22.745" v="944" actId="26606"/>
          <ac:spMkLst>
            <pc:docMk/>
            <pc:sldMk cId="1779148917" sldId="270"/>
            <ac:spMk id="11" creationId="{36D30126-6314-4A93-B27E-5C66CF781924}"/>
          </ac:spMkLst>
        </pc:spChg>
        <pc:spChg chg="add">
          <ac:chgData name="Gillett Tameka" userId="30c3cb3ded4f00f7" providerId="LiveId" clId="{1939FABA-539E-4A07-97BB-45A53594E21B}" dt="2021-11-22T01:27:22.745" v="944" actId="26606"/>
          <ac:spMkLst>
            <pc:docMk/>
            <pc:sldMk cId="1779148917" sldId="270"/>
            <ac:spMk id="13" creationId="{73ED6512-6858-4552-B699-9A97FE9A4EA2}"/>
          </ac:spMkLst>
        </pc:spChg>
        <pc:picChg chg="add mod">
          <ac:chgData name="Gillett Tameka" userId="30c3cb3ded4f00f7" providerId="LiveId" clId="{1939FABA-539E-4A07-97BB-45A53594E21B}" dt="2021-11-22T01:27:22.745" v="944" actId="26606"/>
          <ac:picMkLst>
            <pc:docMk/>
            <pc:sldMk cId="1779148917" sldId="270"/>
            <ac:picMk id="4" creationId="{3B0F249A-3BEE-44F7-A090-C2BD8C527509}"/>
          </ac:picMkLst>
        </pc:picChg>
      </pc:sldChg>
      <pc:sldChg chg="modSp new mod">
        <pc:chgData name="Gillett Tameka" userId="30c3cb3ded4f00f7" providerId="LiveId" clId="{1939FABA-539E-4A07-97BB-45A53594E21B}" dt="2021-11-22T03:30:21.670" v="1179" actId="20577"/>
        <pc:sldMkLst>
          <pc:docMk/>
          <pc:sldMk cId="3756295777" sldId="271"/>
        </pc:sldMkLst>
        <pc:spChg chg="mod">
          <ac:chgData name="Gillett Tameka" userId="30c3cb3ded4f00f7" providerId="LiveId" clId="{1939FABA-539E-4A07-97BB-45A53594E21B}" dt="2021-11-22T03:30:17.211" v="1165" actId="20577"/>
          <ac:spMkLst>
            <pc:docMk/>
            <pc:sldMk cId="3756295777" sldId="271"/>
            <ac:spMk id="2" creationId="{312610C2-06D3-41F1-B613-48589396D634}"/>
          </ac:spMkLst>
        </pc:spChg>
        <pc:spChg chg="mod">
          <ac:chgData name="Gillett Tameka" userId="30c3cb3ded4f00f7" providerId="LiveId" clId="{1939FABA-539E-4A07-97BB-45A53594E21B}" dt="2021-11-22T03:30:21.670" v="1179" actId="20577"/>
          <ac:spMkLst>
            <pc:docMk/>
            <pc:sldMk cId="3756295777" sldId="271"/>
            <ac:spMk id="3" creationId="{6B5C9051-D98E-46FE-B571-95309D382914}"/>
          </ac:spMkLst>
        </pc:spChg>
      </pc:sldChg>
      <pc:sldChg chg="modSp new mod">
        <pc:chgData name="Gillett Tameka" userId="30c3cb3ded4f00f7" providerId="LiveId" clId="{1939FABA-539E-4A07-97BB-45A53594E21B}" dt="2021-11-22T03:43:23.425" v="1218" actId="20577"/>
        <pc:sldMkLst>
          <pc:docMk/>
          <pc:sldMk cId="2943327970" sldId="272"/>
        </pc:sldMkLst>
        <pc:spChg chg="mod">
          <ac:chgData name="Gillett Tameka" userId="30c3cb3ded4f00f7" providerId="LiveId" clId="{1939FABA-539E-4A07-97BB-45A53594E21B}" dt="2021-11-22T03:43:19.681" v="1207" actId="20577"/>
          <ac:spMkLst>
            <pc:docMk/>
            <pc:sldMk cId="2943327970" sldId="272"/>
            <ac:spMk id="2" creationId="{E175681D-0FB1-4F7A-8003-5F8C8AC4AF58}"/>
          </ac:spMkLst>
        </pc:spChg>
        <pc:spChg chg="mod">
          <ac:chgData name="Gillett Tameka" userId="30c3cb3ded4f00f7" providerId="LiveId" clId="{1939FABA-539E-4A07-97BB-45A53594E21B}" dt="2021-11-22T03:43:23.425" v="1218" actId="20577"/>
          <ac:spMkLst>
            <pc:docMk/>
            <pc:sldMk cId="2943327970" sldId="272"/>
            <ac:spMk id="3" creationId="{AB5C6D6A-A051-475B-8C81-3BD2D4CCA3DD}"/>
          </ac:spMkLst>
        </pc:spChg>
      </pc:sldChg>
    </pc:docChg>
  </pc:docChgLst>
  <pc:docChgLst>
    <pc:chgData name="Gillett Tameka" userId="30c3cb3ded4f00f7" providerId="LiveId" clId="{8FA5042B-770A-482E-9DF3-C0B02A080413}"/>
    <pc:docChg chg="delSld">
      <pc:chgData name="Gillett Tameka" userId="30c3cb3ded4f00f7" providerId="LiveId" clId="{8FA5042B-770A-482E-9DF3-C0B02A080413}" dt="2022-01-09T04:00:55.385" v="1" actId="2696"/>
      <pc:docMkLst>
        <pc:docMk/>
      </pc:docMkLst>
      <pc:sldChg chg="del">
        <pc:chgData name="Gillett Tameka" userId="30c3cb3ded4f00f7" providerId="LiveId" clId="{8FA5042B-770A-482E-9DF3-C0B02A080413}" dt="2022-01-09T04:00:55.385" v="1" actId="2696"/>
        <pc:sldMkLst>
          <pc:docMk/>
          <pc:sldMk cId="3756295777" sldId="271"/>
        </pc:sldMkLst>
      </pc:sldChg>
      <pc:sldChg chg="del">
        <pc:chgData name="Gillett Tameka" userId="30c3cb3ded4f00f7" providerId="LiveId" clId="{8FA5042B-770A-482E-9DF3-C0B02A080413}" dt="2022-01-09T04:00:44.381" v="0" actId="2696"/>
        <pc:sldMkLst>
          <pc:docMk/>
          <pc:sldMk cId="2943327970" sldId="272"/>
        </pc:sldMkLst>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s://repo.exeterlms.com/documents/V2/DataScience/Intermediate-Stats/antiseptics.zip"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repo.exeterlms.com/documents/V2/DataScience/Intermediate-Stats/antiseptics.zip"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43831-6A83-4BFC-A0A8-630FE1424EE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85E0996-BBFC-49DD-BFDD-0DFA52E21C3B}">
      <dgm:prSet/>
      <dgm:spPr/>
      <dgm:t>
        <a:bodyPr/>
        <a:lstStyle/>
        <a:p>
          <a:r>
            <a:rPr lang="en-US" b="0" i="0"/>
            <a:t>Identify the statistic to be run – One Proportion Z-test because we are testing one object against a whole, and we have a percentage. </a:t>
          </a:r>
          <a:endParaRPr lang="en-US"/>
        </a:p>
      </dgm:t>
    </dgm:pt>
    <dgm:pt modelId="{B5ADA5B9-83A8-4DAC-8129-5831EEC18FCD}" type="parTrans" cxnId="{D368C54F-108B-4ADE-9440-27BEE5512D1F}">
      <dgm:prSet/>
      <dgm:spPr/>
      <dgm:t>
        <a:bodyPr/>
        <a:lstStyle/>
        <a:p>
          <a:endParaRPr lang="en-US"/>
        </a:p>
      </dgm:t>
    </dgm:pt>
    <dgm:pt modelId="{8B025981-DF97-41BF-BBDC-EE9E4A862831}" type="sibTrans" cxnId="{D368C54F-108B-4ADE-9440-27BEE5512D1F}">
      <dgm:prSet/>
      <dgm:spPr/>
      <dgm:t>
        <a:bodyPr/>
        <a:lstStyle/>
        <a:p>
          <a:endParaRPr lang="en-US"/>
        </a:p>
      </dgm:t>
    </dgm:pt>
    <dgm:pt modelId="{533DB27C-5AA3-4E51-927E-2B572217367F}">
      <dgm:prSet/>
      <dgm:spPr/>
      <dgm:t>
        <a:bodyPr/>
        <a:lstStyle/>
        <a:p>
          <a:r>
            <a:rPr lang="en-US" b="0" i="0"/>
            <a:t>28 of the 94 claimants are not nearly as “disabled” as their diagnosis suggests, and the hypothetical level of fraud is 16%.</a:t>
          </a:r>
          <a:endParaRPr lang="en-US"/>
        </a:p>
      </dgm:t>
    </dgm:pt>
    <dgm:pt modelId="{ED6ADBB3-2141-4648-A1D5-3F42157DA0FF}" type="parTrans" cxnId="{6CB047CA-534C-4646-BD3B-50E9B53F524E}">
      <dgm:prSet/>
      <dgm:spPr/>
      <dgm:t>
        <a:bodyPr/>
        <a:lstStyle/>
        <a:p>
          <a:endParaRPr lang="en-US"/>
        </a:p>
      </dgm:t>
    </dgm:pt>
    <dgm:pt modelId="{7CA72FE1-435D-418A-8EFB-B503C9A8CBAA}" type="sibTrans" cxnId="{6CB047CA-534C-4646-BD3B-50E9B53F524E}">
      <dgm:prSet/>
      <dgm:spPr/>
      <dgm:t>
        <a:bodyPr/>
        <a:lstStyle/>
        <a:p>
          <a:endParaRPr lang="en-US"/>
        </a:p>
      </dgm:t>
    </dgm:pt>
    <dgm:pt modelId="{C8F05F8B-4060-42D0-9D89-EEB9C2AE9260}" type="pres">
      <dgm:prSet presAssocID="{0D643831-6A83-4BFC-A0A8-630FE1424EE6}" presName="linear" presStyleCnt="0">
        <dgm:presLayoutVars>
          <dgm:animLvl val="lvl"/>
          <dgm:resizeHandles val="exact"/>
        </dgm:presLayoutVars>
      </dgm:prSet>
      <dgm:spPr/>
    </dgm:pt>
    <dgm:pt modelId="{29C36B9B-D613-4B36-AC29-62C0076AC432}" type="pres">
      <dgm:prSet presAssocID="{D85E0996-BBFC-49DD-BFDD-0DFA52E21C3B}" presName="parentText" presStyleLbl="node1" presStyleIdx="0" presStyleCnt="2">
        <dgm:presLayoutVars>
          <dgm:chMax val="0"/>
          <dgm:bulletEnabled val="1"/>
        </dgm:presLayoutVars>
      </dgm:prSet>
      <dgm:spPr/>
    </dgm:pt>
    <dgm:pt modelId="{0DEBE174-84A5-4394-BB5B-3C39AED690A5}" type="pres">
      <dgm:prSet presAssocID="{8B025981-DF97-41BF-BBDC-EE9E4A862831}" presName="spacer" presStyleCnt="0"/>
      <dgm:spPr/>
    </dgm:pt>
    <dgm:pt modelId="{97295D63-6164-4258-85E8-B15097EA3737}" type="pres">
      <dgm:prSet presAssocID="{533DB27C-5AA3-4E51-927E-2B572217367F}" presName="parentText" presStyleLbl="node1" presStyleIdx="1" presStyleCnt="2">
        <dgm:presLayoutVars>
          <dgm:chMax val="0"/>
          <dgm:bulletEnabled val="1"/>
        </dgm:presLayoutVars>
      </dgm:prSet>
      <dgm:spPr/>
    </dgm:pt>
  </dgm:ptLst>
  <dgm:cxnLst>
    <dgm:cxn modelId="{95D45415-4666-4A9F-9753-EC337FD692DA}" type="presOf" srcId="{D85E0996-BBFC-49DD-BFDD-0DFA52E21C3B}" destId="{29C36B9B-D613-4B36-AC29-62C0076AC432}" srcOrd="0" destOrd="0" presId="urn:microsoft.com/office/officeart/2005/8/layout/vList2"/>
    <dgm:cxn modelId="{5A16AC23-2B20-4C69-B83C-0E406D3417D2}" type="presOf" srcId="{0D643831-6A83-4BFC-A0A8-630FE1424EE6}" destId="{C8F05F8B-4060-42D0-9D89-EEB9C2AE9260}" srcOrd="0" destOrd="0" presId="urn:microsoft.com/office/officeart/2005/8/layout/vList2"/>
    <dgm:cxn modelId="{D368C54F-108B-4ADE-9440-27BEE5512D1F}" srcId="{0D643831-6A83-4BFC-A0A8-630FE1424EE6}" destId="{D85E0996-BBFC-49DD-BFDD-0DFA52E21C3B}" srcOrd="0" destOrd="0" parTransId="{B5ADA5B9-83A8-4DAC-8129-5831EEC18FCD}" sibTransId="{8B025981-DF97-41BF-BBDC-EE9E4A862831}"/>
    <dgm:cxn modelId="{6CB047CA-534C-4646-BD3B-50E9B53F524E}" srcId="{0D643831-6A83-4BFC-A0A8-630FE1424EE6}" destId="{533DB27C-5AA3-4E51-927E-2B572217367F}" srcOrd="1" destOrd="0" parTransId="{ED6ADBB3-2141-4648-A1D5-3F42157DA0FF}" sibTransId="{7CA72FE1-435D-418A-8EFB-B503C9A8CBAA}"/>
    <dgm:cxn modelId="{CBAEC4E7-04F5-4147-ADFD-CEB68A92EBF9}" type="presOf" srcId="{533DB27C-5AA3-4E51-927E-2B572217367F}" destId="{97295D63-6164-4258-85E8-B15097EA3737}" srcOrd="0" destOrd="0" presId="urn:microsoft.com/office/officeart/2005/8/layout/vList2"/>
    <dgm:cxn modelId="{57E3E283-DD9A-4119-98A9-D75884041F8F}" type="presParOf" srcId="{C8F05F8B-4060-42D0-9D89-EEB9C2AE9260}" destId="{29C36B9B-D613-4B36-AC29-62C0076AC432}" srcOrd="0" destOrd="0" presId="urn:microsoft.com/office/officeart/2005/8/layout/vList2"/>
    <dgm:cxn modelId="{CEE7C43B-002B-46C9-9A8D-F0A27777E73E}" type="presParOf" srcId="{C8F05F8B-4060-42D0-9D89-EEB9C2AE9260}" destId="{0DEBE174-84A5-4394-BB5B-3C39AED690A5}" srcOrd="1" destOrd="0" presId="urn:microsoft.com/office/officeart/2005/8/layout/vList2"/>
    <dgm:cxn modelId="{D4FF29F7-4F4A-4F20-9930-EA0C68B2E05B}" type="presParOf" srcId="{C8F05F8B-4060-42D0-9D89-EEB9C2AE9260}" destId="{97295D63-6164-4258-85E8-B15097EA373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5687E7-68B0-49DC-BF42-4C0DD683613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048337E-CF01-45C3-BE65-9E2D00D00078}">
      <dgm:prSet/>
      <dgm:spPr/>
      <dgm:t>
        <a:bodyPr/>
        <a:lstStyle/>
        <a:p>
          <a:r>
            <a:rPr lang="en-US" b="0" i="0" dirty="0"/>
            <a:t>Medical researchers are trying to understand if four </a:t>
          </a:r>
          <a:r>
            <a:rPr lang="en-US" b="0" i="0" dirty="0">
              <a:highlight>
                <a:srgbClr val="00FFFF"/>
              </a:highlight>
            </a:rPr>
            <a:t>topical antiseptics </a:t>
          </a:r>
          <a:r>
            <a:rPr lang="en-US" b="0" i="0" dirty="0"/>
            <a:t>are being used in the same ratio at three </a:t>
          </a:r>
          <a:r>
            <a:rPr lang="en-US" b="0" i="0" dirty="0">
              <a:highlight>
                <a:srgbClr val="00FFFF"/>
              </a:highlight>
            </a:rPr>
            <a:t>different clinics </a:t>
          </a:r>
          <a:r>
            <a:rPr lang="en-US" b="0" i="0" dirty="0"/>
            <a:t>in town. They have access to medical records over the past 3 years and have recorded each treatment where a topical antiseptic was used.</a:t>
          </a:r>
          <a:endParaRPr lang="en-US" dirty="0"/>
        </a:p>
      </dgm:t>
    </dgm:pt>
    <dgm:pt modelId="{372B413F-FAC6-4B23-8E9E-C962F3D330E4}" type="parTrans" cxnId="{73D7C151-683B-41ED-91D9-D29A61FEB7AD}">
      <dgm:prSet/>
      <dgm:spPr/>
      <dgm:t>
        <a:bodyPr/>
        <a:lstStyle/>
        <a:p>
          <a:endParaRPr lang="en-US"/>
        </a:p>
      </dgm:t>
    </dgm:pt>
    <dgm:pt modelId="{D8F5F481-0C70-47A7-8013-B682A4BC5893}" type="sibTrans" cxnId="{73D7C151-683B-41ED-91D9-D29A61FEB7AD}">
      <dgm:prSet/>
      <dgm:spPr/>
      <dgm:t>
        <a:bodyPr/>
        <a:lstStyle/>
        <a:p>
          <a:endParaRPr lang="en-US"/>
        </a:p>
      </dgm:t>
    </dgm:pt>
    <dgm:pt modelId="{7D900252-4F6F-4BDA-9EC2-851AE7D8631A}">
      <dgm:prSet/>
      <dgm:spPr/>
      <dgm:t>
        <a:bodyPr/>
        <a:lstStyle/>
        <a:p>
          <a:r>
            <a:rPr lang="en-US" b="0" i="0"/>
            <a:t>Using a tally sheet, they have determined how many times each antiseptic was used in each of the three clinics, and they want to compare the antiseptic usage across the three clinics.</a:t>
          </a:r>
          <a:endParaRPr lang="en-US"/>
        </a:p>
      </dgm:t>
    </dgm:pt>
    <dgm:pt modelId="{13182D2D-0A71-43E6-9371-C0BA21940BCE}" type="parTrans" cxnId="{4C324E1D-44A2-41B8-932E-CD63E5204917}">
      <dgm:prSet/>
      <dgm:spPr/>
      <dgm:t>
        <a:bodyPr/>
        <a:lstStyle/>
        <a:p>
          <a:endParaRPr lang="en-US"/>
        </a:p>
      </dgm:t>
    </dgm:pt>
    <dgm:pt modelId="{C9E1BDF5-20E3-4E12-9E43-89AEF081299C}" type="sibTrans" cxnId="{4C324E1D-44A2-41B8-932E-CD63E5204917}">
      <dgm:prSet/>
      <dgm:spPr/>
      <dgm:t>
        <a:bodyPr/>
        <a:lstStyle/>
        <a:p>
          <a:endParaRPr lang="en-US"/>
        </a:p>
      </dgm:t>
    </dgm:pt>
    <dgm:pt modelId="{1AC8AE1A-2A0A-4E1C-A135-722E1F343492}">
      <dgm:prSet/>
      <dgm:spPr/>
      <dgm:t>
        <a:bodyPr/>
        <a:lstStyle/>
        <a:p>
          <a:r>
            <a:rPr lang="en-US" b="0" i="0"/>
            <a:t>Complete a report for grading. The data can be found in the following file: </a:t>
          </a:r>
          <a:r>
            <a:rPr lang="en-US" b="1" i="0">
              <a:hlinkClick xmlns:r="http://schemas.openxmlformats.org/officeDocument/2006/relationships" r:id="rId1"/>
            </a:rPr>
            <a:t>Antiseptic Data</a:t>
          </a:r>
          <a:r>
            <a:rPr lang="en-US" b="0" i="0"/>
            <a:t>.</a:t>
          </a:r>
          <a:endParaRPr lang="en-US"/>
        </a:p>
      </dgm:t>
    </dgm:pt>
    <dgm:pt modelId="{43027B79-371D-4BD0-A6D5-3FF2D964334F}" type="parTrans" cxnId="{4902C1C0-3992-4AA9-948F-94878B00418B}">
      <dgm:prSet/>
      <dgm:spPr/>
      <dgm:t>
        <a:bodyPr/>
        <a:lstStyle/>
        <a:p>
          <a:endParaRPr lang="en-US"/>
        </a:p>
      </dgm:t>
    </dgm:pt>
    <dgm:pt modelId="{EC11680A-7F00-44D0-B23E-0E03067D09CC}" type="sibTrans" cxnId="{4902C1C0-3992-4AA9-948F-94878B00418B}">
      <dgm:prSet/>
      <dgm:spPr/>
      <dgm:t>
        <a:bodyPr/>
        <a:lstStyle/>
        <a:p>
          <a:endParaRPr lang="en-US"/>
        </a:p>
      </dgm:t>
    </dgm:pt>
    <dgm:pt modelId="{158D6617-7BED-4BF7-BA68-9B389EF7A841}" type="pres">
      <dgm:prSet presAssocID="{EA5687E7-68B0-49DC-BF42-4C0DD683613A}" presName="linear" presStyleCnt="0">
        <dgm:presLayoutVars>
          <dgm:animLvl val="lvl"/>
          <dgm:resizeHandles val="exact"/>
        </dgm:presLayoutVars>
      </dgm:prSet>
      <dgm:spPr/>
    </dgm:pt>
    <dgm:pt modelId="{EF53C4F5-0BF0-4B81-8A97-260A13E16948}" type="pres">
      <dgm:prSet presAssocID="{E048337E-CF01-45C3-BE65-9E2D00D00078}" presName="parentText" presStyleLbl="node1" presStyleIdx="0" presStyleCnt="3">
        <dgm:presLayoutVars>
          <dgm:chMax val="0"/>
          <dgm:bulletEnabled val="1"/>
        </dgm:presLayoutVars>
      </dgm:prSet>
      <dgm:spPr/>
    </dgm:pt>
    <dgm:pt modelId="{B68ED215-93B7-4BC5-8E59-A69701501D18}" type="pres">
      <dgm:prSet presAssocID="{D8F5F481-0C70-47A7-8013-B682A4BC5893}" presName="spacer" presStyleCnt="0"/>
      <dgm:spPr/>
    </dgm:pt>
    <dgm:pt modelId="{FC72AC5C-E9AA-4C40-93D5-9377C8D98832}" type="pres">
      <dgm:prSet presAssocID="{7D900252-4F6F-4BDA-9EC2-851AE7D8631A}" presName="parentText" presStyleLbl="node1" presStyleIdx="1" presStyleCnt="3">
        <dgm:presLayoutVars>
          <dgm:chMax val="0"/>
          <dgm:bulletEnabled val="1"/>
        </dgm:presLayoutVars>
      </dgm:prSet>
      <dgm:spPr/>
    </dgm:pt>
    <dgm:pt modelId="{8E748679-26E2-41E7-A94B-BA8D91FE21B6}" type="pres">
      <dgm:prSet presAssocID="{C9E1BDF5-20E3-4E12-9E43-89AEF081299C}" presName="spacer" presStyleCnt="0"/>
      <dgm:spPr/>
    </dgm:pt>
    <dgm:pt modelId="{86827BBA-2AC9-43E7-9264-FDE86A13D421}" type="pres">
      <dgm:prSet presAssocID="{1AC8AE1A-2A0A-4E1C-A135-722E1F343492}" presName="parentText" presStyleLbl="node1" presStyleIdx="2" presStyleCnt="3">
        <dgm:presLayoutVars>
          <dgm:chMax val="0"/>
          <dgm:bulletEnabled val="1"/>
        </dgm:presLayoutVars>
      </dgm:prSet>
      <dgm:spPr/>
    </dgm:pt>
  </dgm:ptLst>
  <dgm:cxnLst>
    <dgm:cxn modelId="{4C324E1D-44A2-41B8-932E-CD63E5204917}" srcId="{EA5687E7-68B0-49DC-BF42-4C0DD683613A}" destId="{7D900252-4F6F-4BDA-9EC2-851AE7D8631A}" srcOrd="1" destOrd="0" parTransId="{13182D2D-0A71-43E6-9371-C0BA21940BCE}" sibTransId="{C9E1BDF5-20E3-4E12-9E43-89AEF081299C}"/>
    <dgm:cxn modelId="{B9430628-C3BB-40AB-952B-42E3C5CE7BEC}" type="presOf" srcId="{E048337E-CF01-45C3-BE65-9E2D00D00078}" destId="{EF53C4F5-0BF0-4B81-8A97-260A13E16948}" srcOrd="0" destOrd="0" presId="urn:microsoft.com/office/officeart/2005/8/layout/vList2"/>
    <dgm:cxn modelId="{20297441-1FB4-4077-A852-F03DA362E356}" type="presOf" srcId="{1AC8AE1A-2A0A-4E1C-A135-722E1F343492}" destId="{86827BBA-2AC9-43E7-9264-FDE86A13D421}" srcOrd="0" destOrd="0" presId="urn:microsoft.com/office/officeart/2005/8/layout/vList2"/>
    <dgm:cxn modelId="{73D7C151-683B-41ED-91D9-D29A61FEB7AD}" srcId="{EA5687E7-68B0-49DC-BF42-4C0DD683613A}" destId="{E048337E-CF01-45C3-BE65-9E2D00D00078}" srcOrd="0" destOrd="0" parTransId="{372B413F-FAC6-4B23-8E9E-C962F3D330E4}" sibTransId="{D8F5F481-0C70-47A7-8013-B682A4BC5893}"/>
    <dgm:cxn modelId="{26C91B52-5899-4389-BCC0-157CEB335C9B}" type="presOf" srcId="{7D900252-4F6F-4BDA-9EC2-851AE7D8631A}" destId="{FC72AC5C-E9AA-4C40-93D5-9377C8D98832}" srcOrd="0" destOrd="0" presId="urn:microsoft.com/office/officeart/2005/8/layout/vList2"/>
    <dgm:cxn modelId="{4902C1C0-3992-4AA9-948F-94878B00418B}" srcId="{EA5687E7-68B0-49DC-BF42-4C0DD683613A}" destId="{1AC8AE1A-2A0A-4E1C-A135-722E1F343492}" srcOrd="2" destOrd="0" parTransId="{43027B79-371D-4BD0-A6D5-3FF2D964334F}" sibTransId="{EC11680A-7F00-44D0-B23E-0E03067D09CC}"/>
    <dgm:cxn modelId="{AA161FF7-44A7-4762-8F5F-B097E27598FF}" type="presOf" srcId="{EA5687E7-68B0-49DC-BF42-4C0DD683613A}" destId="{158D6617-7BED-4BF7-BA68-9B389EF7A841}" srcOrd="0" destOrd="0" presId="urn:microsoft.com/office/officeart/2005/8/layout/vList2"/>
    <dgm:cxn modelId="{32A1969E-1DEE-46AB-B879-9CE5C6980EE5}" type="presParOf" srcId="{158D6617-7BED-4BF7-BA68-9B389EF7A841}" destId="{EF53C4F5-0BF0-4B81-8A97-260A13E16948}" srcOrd="0" destOrd="0" presId="urn:microsoft.com/office/officeart/2005/8/layout/vList2"/>
    <dgm:cxn modelId="{4A50D05C-0397-4B07-9A04-AF70856EFFF8}" type="presParOf" srcId="{158D6617-7BED-4BF7-BA68-9B389EF7A841}" destId="{B68ED215-93B7-4BC5-8E59-A69701501D18}" srcOrd="1" destOrd="0" presId="urn:microsoft.com/office/officeart/2005/8/layout/vList2"/>
    <dgm:cxn modelId="{73A6F43F-B08A-4713-8AB8-86635A056AC8}" type="presParOf" srcId="{158D6617-7BED-4BF7-BA68-9B389EF7A841}" destId="{FC72AC5C-E9AA-4C40-93D5-9377C8D98832}" srcOrd="2" destOrd="0" presId="urn:microsoft.com/office/officeart/2005/8/layout/vList2"/>
    <dgm:cxn modelId="{B9CD0EE6-A94A-4856-A800-DE02CF7E34FB}" type="presParOf" srcId="{158D6617-7BED-4BF7-BA68-9B389EF7A841}" destId="{8E748679-26E2-41E7-A94B-BA8D91FE21B6}" srcOrd="3" destOrd="0" presId="urn:microsoft.com/office/officeart/2005/8/layout/vList2"/>
    <dgm:cxn modelId="{8BE80896-6EC0-4B4F-A584-B3573BE28B0B}" type="presParOf" srcId="{158D6617-7BED-4BF7-BA68-9B389EF7A841}" destId="{86827BBA-2AC9-43E7-9264-FDE86A13D42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4EC1F0-01A9-451C-B979-1A977F0FD0E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C6A6C0E-503C-46F3-8AAC-315F59EC94FE}">
      <dgm:prSet/>
      <dgm:spPr/>
      <dgm:t>
        <a:bodyPr/>
        <a:lstStyle/>
        <a:p>
          <a:r>
            <a:rPr lang="en-US" b="0" i="0" dirty="0"/>
            <a:t>Identify the statistic to be run – </a:t>
          </a:r>
        </a:p>
        <a:p>
          <a:r>
            <a:rPr lang="en-US" b="0" i="0" dirty="0"/>
            <a:t>Independent Chi-Square</a:t>
          </a:r>
          <a:endParaRPr lang="en-US" dirty="0"/>
        </a:p>
      </dgm:t>
    </dgm:pt>
    <dgm:pt modelId="{DBD1EB5B-C722-41F5-95FB-5610DA1A19B0}" type="parTrans" cxnId="{7AA0A6C7-ECFF-43A7-9D1B-714BC323865F}">
      <dgm:prSet/>
      <dgm:spPr/>
      <dgm:t>
        <a:bodyPr/>
        <a:lstStyle/>
        <a:p>
          <a:endParaRPr lang="en-US"/>
        </a:p>
      </dgm:t>
    </dgm:pt>
    <dgm:pt modelId="{B5749E19-4217-4366-8A5B-CE743FBB5B52}" type="sibTrans" cxnId="{7AA0A6C7-ECFF-43A7-9D1B-714BC323865F}">
      <dgm:prSet/>
      <dgm:spPr/>
      <dgm:t>
        <a:bodyPr/>
        <a:lstStyle/>
        <a:p>
          <a:endParaRPr lang="en-US"/>
        </a:p>
      </dgm:t>
    </dgm:pt>
    <dgm:pt modelId="{84C74223-5069-4009-8361-99858601E764}">
      <dgm:prSet/>
      <dgm:spPr/>
      <dgm:t>
        <a:bodyPr/>
        <a:lstStyle/>
        <a:p>
          <a:r>
            <a:rPr lang="en-US" b="0" i="0" dirty="0"/>
            <a:t>Result: I am running this to see the association between the categorical variables antiseptics to clinics</a:t>
          </a:r>
          <a:endParaRPr lang="en-US" dirty="0"/>
        </a:p>
      </dgm:t>
    </dgm:pt>
    <dgm:pt modelId="{10130BDE-4366-405A-95BE-62648CB499BF}" type="parTrans" cxnId="{E5B2BF5C-4797-4312-B0D7-CFEC3B8997CB}">
      <dgm:prSet/>
      <dgm:spPr/>
      <dgm:t>
        <a:bodyPr/>
        <a:lstStyle/>
        <a:p>
          <a:endParaRPr lang="en-US"/>
        </a:p>
      </dgm:t>
    </dgm:pt>
    <dgm:pt modelId="{F532515D-A95C-4C37-B1A5-E7E24817463C}" type="sibTrans" cxnId="{E5B2BF5C-4797-4312-B0D7-CFEC3B8997CB}">
      <dgm:prSet/>
      <dgm:spPr/>
      <dgm:t>
        <a:bodyPr/>
        <a:lstStyle/>
        <a:p>
          <a:endParaRPr lang="en-US"/>
        </a:p>
      </dgm:t>
    </dgm:pt>
    <dgm:pt modelId="{559260BA-2C67-40EC-8839-FDCFF9F21AC6}" type="pres">
      <dgm:prSet presAssocID="{1E4EC1F0-01A9-451C-B979-1A977F0FD0E7}" presName="linear" presStyleCnt="0">
        <dgm:presLayoutVars>
          <dgm:animLvl val="lvl"/>
          <dgm:resizeHandles val="exact"/>
        </dgm:presLayoutVars>
      </dgm:prSet>
      <dgm:spPr/>
    </dgm:pt>
    <dgm:pt modelId="{52E984C1-5998-4BAD-AE46-C76815BFCC32}" type="pres">
      <dgm:prSet presAssocID="{FC6A6C0E-503C-46F3-8AAC-315F59EC94FE}" presName="parentText" presStyleLbl="node1" presStyleIdx="0" presStyleCnt="2">
        <dgm:presLayoutVars>
          <dgm:chMax val="0"/>
          <dgm:bulletEnabled val="1"/>
        </dgm:presLayoutVars>
      </dgm:prSet>
      <dgm:spPr/>
    </dgm:pt>
    <dgm:pt modelId="{D0877DCB-9D35-422A-950E-DCC40075D0CC}" type="pres">
      <dgm:prSet presAssocID="{B5749E19-4217-4366-8A5B-CE743FBB5B52}" presName="spacer" presStyleCnt="0"/>
      <dgm:spPr/>
    </dgm:pt>
    <dgm:pt modelId="{A0135481-7F86-4F5A-BAB0-A5CDF1A5A7E2}" type="pres">
      <dgm:prSet presAssocID="{84C74223-5069-4009-8361-99858601E764}" presName="parentText" presStyleLbl="node1" presStyleIdx="1" presStyleCnt="2">
        <dgm:presLayoutVars>
          <dgm:chMax val="0"/>
          <dgm:bulletEnabled val="1"/>
        </dgm:presLayoutVars>
      </dgm:prSet>
      <dgm:spPr/>
    </dgm:pt>
  </dgm:ptLst>
  <dgm:cxnLst>
    <dgm:cxn modelId="{0125303C-89E2-4657-8A5F-CEA892E34CBE}" type="presOf" srcId="{84C74223-5069-4009-8361-99858601E764}" destId="{A0135481-7F86-4F5A-BAB0-A5CDF1A5A7E2}" srcOrd="0" destOrd="0" presId="urn:microsoft.com/office/officeart/2005/8/layout/vList2"/>
    <dgm:cxn modelId="{E5B2BF5C-4797-4312-B0D7-CFEC3B8997CB}" srcId="{1E4EC1F0-01A9-451C-B979-1A977F0FD0E7}" destId="{84C74223-5069-4009-8361-99858601E764}" srcOrd="1" destOrd="0" parTransId="{10130BDE-4366-405A-95BE-62648CB499BF}" sibTransId="{F532515D-A95C-4C37-B1A5-E7E24817463C}"/>
    <dgm:cxn modelId="{8709C56F-6BD2-47ED-BEFD-53246A70E658}" type="presOf" srcId="{1E4EC1F0-01A9-451C-B979-1A977F0FD0E7}" destId="{559260BA-2C67-40EC-8839-FDCFF9F21AC6}" srcOrd="0" destOrd="0" presId="urn:microsoft.com/office/officeart/2005/8/layout/vList2"/>
    <dgm:cxn modelId="{9F904E9C-8E35-49AA-9C51-3CA6B3AE9086}" type="presOf" srcId="{FC6A6C0E-503C-46F3-8AAC-315F59EC94FE}" destId="{52E984C1-5998-4BAD-AE46-C76815BFCC32}" srcOrd="0" destOrd="0" presId="urn:microsoft.com/office/officeart/2005/8/layout/vList2"/>
    <dgm:cxn modelId="{7AA0A6C7-ECFF-43A7-9D1B-714BC323865F}" srcId="{1E4EC1F0-01A9-451C-B979-1A977F0FD0E7}" destId="{FC6A6C0E-503C-46F3-8AAC-315F59EC94FE}" srcOrd="0" destOrd="0" parTransId="{DBD1EB5B-C722-41F5-95FB-5610DA1A19B0}" sibTransId="{B5749E19-4217-4366-8A5B-CE743FBB5B52}"/>
    <dgm:cxn modelId="{3DF466E6-D16A-4189-A13B-73D5960A12E0}" type="presParOf" srcId="{559260BA-2C67-40EC-8839-FDCFF9F21AC6}" destId="{52E984C1-5998-4BAD-AE46-C76815BFCC32}" srcOrd="0" destOrd="0" presId="urn:microsoft.com/office/officeart/2005/8/layout/vList2"/>
    <dgm:cxn modelId="{1CAAECB7-3CC4-485A-AEE6-D093D2650342}" type="presParOf" srcId="{559260BA-2C67-40EC-8839-FDCFF9F21AC6}" destId="{D0877DCB-9D35-422A-950E-DCC40075D0CC}" srcOrd="1" destOrd="0" presId="urn:microsoft.com/office/officeart/2005/8/layout/vList2"/>
    <dgm:cxn modelId="{6D7AE291-B506-47AE-8893-6307B198BB76}" type="presParOf" srcId="{559260BA-2C67-40EC-8839-FDCFF9F21AC6}" destId="{A0135481-7F86-4F5A-BAB0-A5CDF1A5A7E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14E3FD-B49D-471C-B07D-7DE65EDFE025}"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A21F3390-C6C5-4781-BA16-F1B63A6F142D}">
      <dgm:prSet/>
      <dgm:spPr/>
      <dgm:t>
        <a:bodyPr/>
        <a:lstStyle/>
        <a:p>
          <a:r>
            <a:rPr lang="en-US" b="0" i="0"/>
            <a:t>Identify the statistic to be run – </a:t>
          </a:r>
          <a:endParaRPr lang="en-US"/>
        </a:p>
      </dgm:t>
    </dgm:pt>
    <dgm:pt modelId="{EFA64C67-B14A-4FEE-91A1-24B4AC89CD6C}" type="parTrans" cxnId="{D98256FB-4B1D-4B48-96D0-D6F8D7C7AB03}">
      <dgm:prSet/>
      <dgm:spPr/>
      <dgm:t>
        <a:bodyPr/>
        <a:lstStyle/>
        <a:p>
          <a:endParaRPr lang="en-US"/>
        </a:p>
      </dgm:t>
    </dgm:pt>
    <dgm:pt modelId="{E42CDCCD-ADB4-4815-90BE-A4E67A122BA1}" type="sibTrans" cxnId="{D98256FB-4B1D-4B48-96D0-D6F8D7C7AB03}">
      <dgm:prSet/>
      <dgm:spPr/>
      <dgm:t>
        <a:bodyPr/>
        <a:lstStyle/>
        <a:p>
          <a:endParaRPr lang="en-US"/>
        </a:p>
      </dgm:t>
    </dgm:pt>
    <dgm:pt modelId="{6C4469AE-D391-4570-B9F5-0A6CCBF148E6}">
      <dgm:prSet/>
      <dgm:spPr/>
      <dgm:t>
        <a:bodyPr/>
        <a:lstStyle/>
        <a:p>
          <a:r>
            <a:rPr lang="en-US" b="0" i="0" dirty="0"/>
            <a:t>Two Proportion Z-test</a:t>
          </a:r>
          <a:endParaRPr lang="en-US" dirty="0"/>
        </a:p>
      </dgm:t>
    </dgm:pt>
    <dgm:pt modelId="{98A03B43-EA8D-497E-A1A0-0C6048057548}" type="parTrans" cxnId="{2D2E9004-B707-4AFF-B1E2-8A8E0FDC669B}">
      <dgm:prSet/>
      <dgm:spPr/>
      <dgm:t>
        <a:bodyPr/>
        <a:lstStyle/>
        <a:p>
          <a:endParaRPr lang="en-US"/>
        </a:p>
      </dgm:t>
    </dgm:pt>
    <dgm:pt modelId="{DEAC8155-E4EC-41FA-AD0B-3900B3A6501A}" type="sibTrans" cxnId="{2D2E9004-B707-4AFF-B1E2-8A8E0FDC669B}">
      <dgm:prSet/>
      <dgm:spPr/>
      <dgm:t>
        <a:bodyPr/>
        <a:lstStyle/>
        <a:p>
          <a:endParaRPr lang="en-US"/>
        </a:p>
      </dgm:t>
    </dgm:pt>
    <dgm:pt modelId="{36126E1C-484D-4397-B974-F99B7199E715}">
      <dgm:prSet/>
      <dgm:spPr/>
      <dgm:t>
        <a:bodyPr/>
        <a:lstStyle/>
        <a:p>
          <a:r>
            <a:rPr lang="en-US" b="0" i="0"/>
            <a:t>Test the appropriate assumptions</a:t>
          </a:r>
          <a:endParaRPr lang="en-US"/>
        </a:p>
      </dgm:t>
    </dgm:pt>
    <dgm:pt modelId="{BA7B8CDA-5786-415E-9AA6-C825FF107931}" type="parTrans" cxnId="{9E3CA7F8-D473-4FB3-A4DC-6D309B43195C}">
      <dgm:prSet/>
      <dgm:spPr/>
      <dgm:t>
        <a:bodyPr/>
        <a:lstStyle/>
        <a:p>
          <a:endParaRPr lang="en-US"/>
        </a:p>
      </dgm:t>
    </dgm:pt>
    <dgm:pt modelId="{57A60259-955D-4A3B-BE05-F6EFB141312F}" type="sibTrans" cxnId="{9E3CA7F8-D473-4FB3-A4DC-6D309B43195C}">
      <dgm:prSet/>
      <dgm:spPr/>
      <dgm:t>
        <a:bodyPr/>
        <a:lstStyle/>
        <a:p>
          <a:endParaRPr lang="en-US"/>
        </a:p>
      </dgm:t>
    </dgm:pt>
    <dgm:pt modelId="{D6851917-3817-4418-86DA-26F5C53A67A2}">
      <dgm:prSet/>
      <dgm:spPr/>
      <dgm:t>
        <a:bodyPr/>
        <a:lstStyle/>
        <a:p>
          <a:r>
            <a:rPr lang="en-US" dirty="0"/>
            <a:t>I’m comparing </a:t>
          </a:r>
          <a:r>
            <a:rPr lang="en-US" b="0" i="0" dirty="0"/>
            <a:t>With and Without school age children AND Favorable and Unfavorable </a:t>
          </a:r>
          <a:endParaRPr lang="en-US" dirty="0"/>
        </a:p>
      </dgm:t>
    </dgm:pt>
    <dgm:pt modelId="{B4D25892-E227-44EF-A555-11886A11BAF0}" type="parTrans" cxnId="{C096970F-EF9E-4580-A96F-7A55A4741581}">
      <dgm:prSet/>
      <dgm:spPr/>
      <dgm:t>
        <a:bodyPr/>
        <a:lstStyle/>
        <a:p>
          <a:endParaRPr lang="en-US"/>
        </a:p>
      </dgm:t>
    </dgm:pt>
    <dgm:pt modelId="{3B13F218-30DB-4640-9B4A-C2C0AD616B08}" type="sibTrans" cxnId="{C096970F-EF9E-4580-A96F-7A55A4741581}">
      <dgm:prSet/>
      <dgm:spPr/>
      <dgm:t>
        <a:bodyPr/>
        <a:lstStyle/>
        <a:p>
          <a:endParaRPr lang="en-US"/>
        </a:p>
      </dgm:t>
    </dgm:pt>
    <dgm:pt modelId="{AFD1DFC4-9F89-44C4-B66B-6652A8226231}" type="pres">
      <dgm:prSet presAssocID="{EF14E3FD-B49D-471C-B07D-7DE65EDFE025}" presName="Name0" presStyleCnt="0">
        <dgm:presLayoutVars>
          <dgm:dir/>
          <dgm:animLvl val="lvl"/>
          <dgm:resizeHandles val="exact"/>
        </dgm:presLayoutVars>
      </dgm:prSet>
      <dgm:spPr/>
    </dgm:pt>
    <dgm:pt modelId="{8D250150-31A3-4F20-942C-3BAD3ED6DE3B}" type="pres">
      <dgm:prSet presAssocID="{36126E1C-484D-4397-B974-F99B7199E715}" presName="boxAndChildren" presStyleCnt="0"/>
      <dgm:spPr/>
    </dgm:pt>
    <dgm:pt modelId="{63FB2CEE-65A9-4FF9-893A-A6309ECA8BB9}" type="pres">
      <dgm:prSet presAssocID="{36126E1C-484D-4397-B974-F99B7199E715}" presName="parentTextBox" presStyleLbl="alignNode1" presStyleIdx="0" presStyleCnt="2"/>
      <dgm:spPr/>
    </dgm:pt>
    <dgm:pt modelId="{27361751-F4AF-4036-A216-A642B3183407}" type="pres">
      <dgm:prSet presAssocID="{36126E1C-484D-4397-B974-F99B7199E715}" presName="descendantBox" presStyleLbl="bgAccFollowNode1" presStyleIdx="0" presStyleCnt="2"/>
      <dgm:spPr/>
    </dgm:pt>
    <dgm:pt modelId="{56BB7304-C4D3-48C8-A411-92AC6DD378E8}" type="pres">
      <dgm:prSet presAssocID="{E42CDCCD-ADB4-4815-90BE-A4E67A122BA1}" presName="sp" presStyleCnt="0"/>
      <dgm:spPr/>
    </dgm:pt>
    <dgm:pt modelId="{F9F3E45F-F427-43C2-BD4F-A1E98D452609}" type="pres">
      <dgm:prSet presAssocID="{A21F3390-C6C5-4781-BA16-F1B63A6F142D}" presName="arrowAndChildren" presStyleCnt="0"/>
      <dgm:spPr/>
    </dgm:pt>
    <dgm:pt modelId="{95A66235-01A8-4317-A754-DE8454923FFE}" type="pres">
      <dgm:prSet presAssocID="{A21F3390-C6C5-4781-BA16-F1B63A6F142D}" presName="parentTextArrow" presStyleLbl="node1" presStyleIdx="0" presStyleCnt="0"/>
      <dgm:spPr/>
    </dgm:pt>
    <dgm:pt modelId="{38AFA422-6C1D-4400-8208-E63C2087DFB2}" type="pres">
      <dgm:prSet presAssocID="{A21F3390-C6C5-4781-BA16-F1B63A6F142D}" presName="arrow" presStyleLbl="alignNode1" presStyleIdx="1" presStyleCnt="2"/>
      <dgm:spPr/>
    </dgm:pt>
    <dgm:pt modelId="{7B9F0150-B5B5-4992-9EA1-465606AF27F2}" type="pres">
      <dgm:prSet presAssocID="{A21F3390-C6C5-4781-BA16-F1B63A6F142D}" presName="descendantArrow" presStyleLbl="bgAccFollowNode1" presStyleIdx="1" presStyleCnt="2"/>
      <dgm:spPr/>
    </dgm:pt>
  </dgm:ptLst>
  <dgm:cxnLst>
    <dgm:cxn modelId="{2D2E9004-B707-4AFF-B1E2-8A8E0FDC669B}" srcId="{A21F3390-C6C5-4781-BA16-F1B63A6F142D}" destId="{6C4469AE-D391-4570-B9F5-0A6CCBF148E6}" srcOrd="0" destOrd="0" parTransId="{98A03B43-EA8D-497E-A1A0-0C6048057548}" sibTransId="{DEAC8155-E4EC-41FA-AD0B-3900B3A6501A}"/>
    <dgm:cxn modelId="{C096970F-EF9E-4580-A96F-7A55A4741581}" srcId="{36126E1C-484D-4397-B974-F99B7199E715}" destId="{D6851917-3817-4418-86DA-26F5C53A67A2}" srcOrd="0" destOrd="0" parTransId="{B4D25892-E227-44EF-A555-11886A11BAF0}" sibTransId="{3B13F218-30DB-4640-9B4A-C2C0AD616B08}"/>
    <dgm:cxn modelId="{9E0E373F-DDA7-4198-997D-8279C7079FAB}" type="presOf" srcId="{A21F3390-C6C5-4781-BA16-F1B63A6F142D}" destId="{38AFA422-6C1D-4400-8208-E63C2087DFB2}" srcOrd="1" destOrd="0" presId="urn:microsoft.com/office/officeart/2016/7/layout/VerticalDownArrowProcess"/>
    <dgm:cxn modelId="{7D013347-DEFE-4335-81F1-AD8F71188333}" type="presOf" srcId="{A21F3390-C6C5-4781-BA16-F1B63A6F142D}" destId="{95A66235-01A8-4317-A754-DE8454923FFE}" srcOrd="0" destOrd="0" presId="urn:microsoft.com/office/officeart/2016/7/layout/VerticalDownArrowProcess"/>
    <dgm:cxn modelId="{D3774F68-026B-479B-986A-2EBA53772886}" type="presOf" srcId="{EF14E3FD-B49D-471C-B07D-7DE65EDFE025}" destId="{AFD1DFC4-9F89-44C4-B66B-6652A8226231}" srcOrd="0" destOrd="0" presId="urn:microsoft.com/office/officeart/2016/7/layout/VerticalDownArrowProcess"/>
    <dgm:cxn modelId="{5AF1D8AA-E022-40E1-8735-4FE1B924E37C}" type="presOf" srcId="{6C4469AE-D391-4570-B9F5-0A6CCBF148E6}" destId="{7B9F0150-B5B5-4992-9EA1-465606AF27F2}" srcOrd="0" destOrd="0" presId="urn:microsoft.com/office/officeart/2016/7/layout/VerticalDownArrowProcess"/>
    <dgm:cxn modelId="{384351D0-1EA8-4512-AAF8-F6AFCC36BC4E}" type="presOf" srcId="{36126E1C-484D-4397-B974-F99B7199E715}" destId="{63FB2CEE-65A9-4FF9-893A-A6309ECA8BB9}" srcOrd="0" destOrd="0" presId="urn:microsoft.com/office/officeart/2016/7/layout/VerticalDownArrowProcess"/>
    <dgm:cxn modelId="{F376A9F0-3ABA-4FC4-B6AC-3FA1684BF3DD}" type="presOf" srcId="{D6851917-3817-4418-86DA-26F5C53A67A2}" destId="{27361751-F4AF-4036-A216-A642B3183407}" srcOrd="0" destOrd="0" presId="urn:microsoft.com/office/officeart/2016/7/layout/VerticalDownArrowProcess"/>
    <dgm:cxn modelId="{9E3CA7F8-D473-4FB3-A4DC-6D309B43195C}" srcId="{EF14E3FD-B49D-471C-B07D-7DE65EDFE025}" destId="{36126E1C-484D-4397-B974-F99B7199E715}" srcOrd="1" destOrd="0" parTransId="{BA7B8CDA-5786-415E-9AA6-C825FF107931}" sibTransId="{57A60259-955D-4A3B-BE05-F6EFB141312F}"/>
    <dgm:cxn modelId="{D98256FB-4B1D-4B48-96D0-D6F8D7C7AB03}" srcId="{EF14E3FD-B49D-471C-B07D-7DE65EDFE025}" destId="{A21F3390-C6C5-4781-BA16-F1B63A6F142D}" srcOrd="0" destOrd="0" parTransId="{EFA64C67-B14A-4FEE-91A1-24B4AC89CD6C}" sibTransId="{E42CDCCD-ADB4-4815-90BE-A4E67A122BA1}"/>
    <dgm:cxn modelId="{A80B251E-93C5-4C01-AD18-8A317BF3E8C3}" type="presParOf" srcId="{AFD1DFC4-9F89-44C4-B66B-6652A8226231}" destId="{8D250150-31A3-4F20-942C-3BAD3ED6DE3B}" srcOrd="0" destOrd="0" presId="urn:microsoft.com/office/officeart/2016/7/layout/VerticalDownArrowProcess"/>
    <dgm:cxn modelId="{413BFA48-F7A6-4720-8662-F206EE2DF79A}" type="presParOf" srcId="{8D250150-31A3-4F20-942C-3BAD3ED6DE3B}" destId="{63FB2CEE-65A9-4FF9-893A-A6309ECA8BB9}" srcOrd="0" destOrd="0" presId="urn:microsoft.com/office/officeart/2016/7/layout/VerticalDownArrowProcess"/>
    <dgm:cxn modelId="{A38DD908-C355-499F-8427-3A5A95B69117}" type="presParOf" srcId="{8D250150-31A3-4F20-942C-3BAD3ED6DE3B}" destId="{27361751-F4AF-4036-A216-A642B3183407}" srcOrd="1" destOrd="0" presId="urn:microsoft.com/office/officeart/2016/7/layout/VerticalDownArrowProcess"/>
    <dgm:cxn modelId="{FD856300-E03E-4E79-8C00-B0C0284AA4C6}" type="presParOf" srcId="{AFD1DFC4-9F89-44C4-B66B-6652A8226231}" destId="{56BB7304-C4D3-48C8-A411-92AC6DD378E8}" srcOrd="1" destOrd="0" presId="urn:microsoft.com/office/officeart/2016/7/layout/VerticalDownArrowProcess"/>
    <dgm:cxn modelId="{38D02D93-CE73-4D7C-94CF-3A02C3FF6444}" type="presParOf" srcId="{AFD1DFC4-9F89-44C4-B66B-6652A8226231}" destId="{F9F3E45F-F427-43C2-BD4F-A1E98D452609}" srcOrd="2" destOrd="0" presId="urn:microsoft.com/office/officeart/2016/7/layout/VerticalDownArrowProcess"/>
    <dgm:cxn modelId="{254D3F84-638F-4D57-9C60-A74E5693EF93}" type="presParOf" srcId="{F9F3E45F-F427-43C2-BD4F-A1E98D452609}" destId="{95A66235-01A8-4317-A754-DE8454923FFE}" srcOrd="0" destOrd="0" presId="urn:microsoft.com/office/officeart/2016/7/layout/VerticalDownArrowProcess"/>
    <dgm:cxn modelId="{03FF8F70-88A2-429C-9726-AF1B1A696BCE}" type="presParOf" srcId="{F9F3E45F-F427-43C2-BD4F-A1E98D452609}" destId="{38AFA422-6C1D-4400-8208-E63C2087DFB2}" srcOrd="1" destOrd="0" presId="urn:microsoft.com/office/officeart/2016/7/layout/VerticalDownArrowProcess"/>
    <dgm:cxn modelId="{866330B9-25D3-4F91-BEEB-36FD73C2BA8D}" type="presParOf" srcId="{F9F3E45F-F427-43C2-BD4F-A1E98D452609}" destId="{7B9F0150-B5B5-4992-9EA1-465606AF27F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36B9B-D613-4B36-AC29-62C0076AC432}">
      <dsp:nvSpPr>
        <dsp:cNvPr id="0" name=""/>
        <dsp:cNvSpPr/>
      </dsp:nvSpPr>
      <dsp:spPr>
        <a:xfrm>
          <a:off x="0" y="44266"/>
          <a:ext cx="6002110" cy="17842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Identify the statistic to be run – One Proportion Z-test because we are testing one object against a whole, and we have a percentage. </a:t>
          </a:r>
          <a:endParaRPr lang="en-US" sz="2500" kern="1200"/>
        </a:p>
      </dsp:txBody>
      <dsp:txXfrm>
        <a:off x="87100" y="131366"/>
        <a:ext cx="5827910" cy="1610050"/>
      </dsp:txXfrm>
    </dsp:sp>
    <dsp:sp modelId="{97295D63-6164-4258-85E8-B15097EA3737}">
      <dsp:nvSpPr>
        <dsp:cNvPr id="0" name=""/>
        <dsp:cNvSpPr/>
      </dsp:nvSpPr>
      <dsp:spPr>
        <a:xfrm>
          <a:off x="0" y="1900517"/>
          <a:ext cx="6002110" cy="17842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28 of the 94 claimants are not nearly as “disabled” as their diagnosis suggests, and the hypothetical level of fraud is 16%.</a:t>
          </a:r>
          <a:endParaRPr lang="en-US" sz="2500" kern="1200"/>
        </a:p>
      </dsp:txBody>
      <dsp:txXfrm>
        <a:off x="87100" y="1987617"/>
        <a:ext cx="5827910" cy="1610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3C4F5-0BF0-4B81-8A97-260A13E16948}">
      <dsp:nvSpPr>
        <dsp:cNvPr id="0" name=""/>
        <dsp:cNvSpPr/>
      </dsp:nvSpPr>
      <dsp:spPr>
        <a:xfrm>
          <a:off x="0" y="97343"/>
          <a:ext cx="6263640" cy="1731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Medical researchers are trying to understand if four </a:t>
          </a:r>
          <a:r>
            <a:rPr lang="en-US" sz="2000" b="0" i="0" kern="1200" dirty="0">
              <a:highlight>
                <a:srgbClr val="00FFFF"/>
              </a:highlight>
            </a:rPr>
            <a:t>topical antiseptics </a:t>
          </a:r>
          <a:r>
            <a:rPr lang="en-US" sz="2000" b="0" i="0" kern="1200" dirty="0"/>
            <a:t>are being used in the same ratio at three </a:t>
          </a:r>
          <a:r>
            <a:rPr lang="en-US" sz="2000" b="0" i="0" kern="1200" dirty="0">
              <a:highlight>
                <a:srgbClr val="00FFFF"/>
              </a:highlight>
            </a:rPr>
            <a:t>different clinics </a:t>
          </a:r>
          <a:r>
            <a:rPr lang="en-US" sz="2000" b="0" i="0" kern="1200" dirty="0"/>
            <a:t>in town. They have access to medical records over the past 3 years and have recorded each treatment where a topical antiseptic was used.</a:t>
          </a:r>
          <a:endParaRPr lang="en-US" sz="2000" kern="1200" dirty="0"/>
        </a:p>
      </dsp:txBody>
      <dsp:txXfrm>
        <a:off x="84530" y="181873"/>
        <a:ext cx="6094580" cy="1562540"/>
      </dsp:txXfrm>
    </dsp:sp>
    <dsp:sp modelId="{FC72AC5C-E9AA-4C40-93D5-9377C8D98832}">
      <dsp:nvSpPr>
        <dsp:cNvPr id="0" name=""/>
        <dsp:cNvSpPr/>
      </dsp:nvSpPr>
      <dsp:spPr>
        <a:xfrm>
          <a:off x="0" y="1886544"/>
          <a:ext cx="6263640" cy="17316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Using a tally sheet, they have determined how many times each antiseptic was used in each of the three clinics, and they want to compare the antiseptic usage across the three clinics.</a:t>
          </a:r>
          <a:endParaRPr lang="en-US" sz="2000" kern="1200"/>
        </a:p>
      </dsp:txBody>
      <dsp:txXfrm>
        <a:off x="84530" y="1971074"/>
        <a:ext cx="6094580" cy="1562540"/>
      </dsp:txXfrm>
    </dsp:sp>
    <dsp:sp modelId="{86827BBA-2AC9-43E7-9264-FDE86A13D421}">
      <dsp:nvSpPr>
        <dsp:cNvPr id="0" name=""/>
        <dsp:cNvSpPr/>
      </dsp:nvSpPr>
      <dsp:spPr>
        <a:xfrm>
          <a:off x="0" y="3675744"/>
          <a:ext cx="6263640" cy="17316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Complete a report for grading. The data can be found in the following file: </a:t>
          </a:r>
          <a:r>
            <a:rPr lang="en-US" sz="2000" b="1" i="0" kern="1200">
              <a:hlinkClick xmlns:r="http://schemas.openxmlformats.org/officeDocument/2006/relationships" r:id="rId1"/>
            </a:rPr>
            <a:t>Antiseptic Data</a:t>
          </a:r>
          <a:r>
            <a:rPr lang="en-US" sz="2000" b="0" i="0" kern="1200"/>
            <a:t>.</a:t>
          </a:r>
          <a:endParaRPr lang="en-US" sz="2000" kern="1200"/>
        </a:p>
      </dsp:txBody>
      <dsp:txXfrm>
        <a:off x="84530" y="3760274"/>
        <a:ext cx="6094580" cy="1562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984C1-5998-4BAD-AE46-C76815BFCC32}">
      <dsp:nvSpPr>
        <dsp:cNvPr id="0" name=""/>
        <dsp:cNvSpPr/>
      </dsp:nvSpPr>
      <dsp:spPr>
        <a:xfrm>
          <a:off x="0" y="46198"/>
          <a:ext cx="6263640" cy="26528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dirty="0"/>
            <a:t>Identify the statistic to be run – </a:t>
          </a:r>
        </a:p>
        <a:p>
          <a:pPr marL="0" lvl="0" indent="0" algn="l" defTabSz="1644650">
            <a:lnSpc>
              <a:spcPct val="90000"/>
            </a:lnSpc>
            <a:spcBef>
              <a:spcPct val="0"/>
            </a:spcBef>
            <a:spcAft>
              <a:spcPct val="35000"/>
            </a:spcAft>
            <a:buNone/>
          </a:pPr>
          <a:r>
            <a:rPr lang="en-US" sz="3700" b="0" i="0" kern="1200" dirty="0"/>
            <a:t>Independent Chi-Square</a:t>
          </a:r>
          <a:endParaRPr lang="en-US" sz="3700" kern="1200" dirty="0"/>
        </a:p>
      </dsp:txBody>
      <dsp:txXfrm>
        <a:off x="129502" y="175700"/>
        <a:ext cx="6004636" cy="2393861"/>
      </dsp:txXfrm>
    </dsp:sp>
    <dsp:sp modelId="{A0135481-7F86-4F5A-BAB0-A5CDF1A5A7E2}">
      <dsp:nvSpPr>
        <dsp:cNvPr id="0" name=""/>
        <dsp:cNvSpPr/>
      </dsp:nvSpPr>
      <dsp:spPr>
        <a:xfrm>
          <a:off x="0" y="2805624"/>
          <a:ext cx="6263640" cy="26528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dirty="0"/>
            <a:t>Result: I am running this to see the association between the categorical variables antiseptics to clinics</a:t>
          </a:r>
          <a:endParaRPr lang="en-US" sz="3700" kern="1200" dirty="0"/>
        </a:p>
      </dsp:txBody>
      <dsp:txXfrm>
        <a:off x="129502" y="2935126"/>
        <a:ext cx="6004636" cy="23938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FB2CEE-65A9-4FF9-893A-A6309ECA8BB9}">
      <dsp:nvSpPr>
        <dsp:cNvPr id="0" name=""/>
        <dsp:cNvSpPr/>
      </dsp:nvSpPr>
      <dsp:spPr>
        <a:xfrm>
          <a:off x="0" y="3170198"/>
          <a:ext cx="1622377" cy="207999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83" tIns="149352" rIns="115383" bIns="149352" numCol="1" spcCol="1270" anchor="ctr" anchorCtr="0">
          <a:noAutofit/>
        </a:bodyPr>
        <a:lstStyle/>
        <a:p>
          <a:pPr marL="0" lvl="0" indent="0" algn="ctr" defTabSz="933450">
            <a:lnSpc>
              <a:spcPct val="90000"/>
            </a:lnSpc>
            <a:spcBef>
              <a:spcPct val="0"/>
            </a:spcBef>
            <a:spcAft>
              <a:spcPct val="35000"/>
            </a:spcAft>
            <a:buNone/>
          </a:pPr>
          <a:r>
            <a:rPr lang="en-US" sz="2100" b="0" i="0" kern="1200"/>
            <a:t>Test the appropriate assumptions</a:t>
          </a:r>
          <a:endParaRPr lang="en-US" sz="2100" kern="1200"/>
        </a:p>
      </dsp:txBody>
      <dsp:txXfrm>
        <a:off x="0" y="3170198"/>
        <a:ext cx="1622377" cy="2079993"/>
      </dsp:txXfrm>
    </dsp:sp>
    <dsp:sp modelId="{27361751-F4AF-4036-A216-A642B3183407}">
      <dsp:nvSpPr>
        <dsp:cNvPr id="0" name=""/>
        <dsp:cNvSpPr/>
      </dsp:nvSpPr>
      <dsp:spPr>
        <a:xfrm>
          <a:off x="1622377" y="3170198"/>
          <a:ext cx="4867132" cy="207999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28" tIns="266700" rIns="98728" bIns="266700" numCol="1" spcCol="1270" anchor="ctr" anchorCtr="0">
          <a:noAutofit/>
        </a:bodyPr>
        <a:lstStyle/>
        <a:p>
          <a:pPr marL="0" lvl="0" indent="0" algn="l" defTabSz="933450">
            <a:lnSpc>
              <a:spcPct val="90000"/>
            </a:lnSpc>
            <a:spcBef>
              <a:spcPct val="0"/>
            </a:spcBef>
            <a:spcAft>
              <a:spcPct val="35000"/>
            </a:spcAft>
            <a:buNone/>
          </a:pPr>
          <a:r>
            <a:rPr lang="en-US" sz="2100" kern="1200" dirty="0"/>
            <a:t>I’m comparing </a:t>
          </a:r>
          <a:r>
            <a:rPr lang="en-US" sz="2100" b="0" i="0" kern="1200" dirty="0"/>
            <a:t>With and Without school age children AND Favorable and Unfavorable </a:t>
          </a:r>
          <a:endParaRPr lang="en-US" sz="2100" kern="1200" dirty="0"/>
        </a:p>
      </dsp:txBody>
      <dsp:txXfrm>
        <a:off x="1622377" y="3170198"/>
        <a:ext cx="4867132" cy="2079993"/>
      </dsp:txXfrm>
    </dsp:sp>
    <dsp:sp modelId="{38AFA422-6C1D-4400-8208-E63C2087DFB2}">
      <dsp:nvSpPr>
        <dsp:cNvPr id="0" name=""/>
        <dsp:cNvSpPr/>
      </dsp:nvSpPr>
      <dsp:spPr>
        <a:xfrm rot="10800000">
          <a:off x="0" y="2368"/>
          <a:ext cx="1622377" cy="3199030"/>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83" tIns="149352" rIns="115383" bIns="149352" numCol="1" spcCol="1270" anchor="ctr" anchorCtr="0">
          <a:noAutofit/>
        </a:bodyPr>
        <a:lstStyle/>
        <a:p>
          <a:pPr marL="0" lvl="0" indent="0" algn="ctr" defTabSz="933450">
            <a:lnSpc>
              <a:spcPct val="90000"/>
            </a:lnSpc>
            <a:spcBef>
              <a:spcPct val="0"/>
            </a:spcBef>
            <a:spcAft>
              <a:spcPct val="35000"/>
            </a:spcAft>
            <a:buNone/>
          </a:pPr>
          <a:r>
            <a:rPr lang="en-US" sz="2100" b="0" i="0" kern="1200"/>
            <a:t>Identify the statistic to be run – </a:t>
          </a:r>
          <a:endParaRPr lang="en-US" sz="2100" kern="1200"/>
        </a:p>
      </dsp:txBody>
      <dsp:txXfrm rot="-10800000">
        <a:off x="0" y="2368"/>
        <a:ext cx="1622377" cy="2079369"/>
      </dsp:txXfrm>
    </dsp:sp>
    <dsp:sp modelId="{7B9F0150-B5B5-4992-9EA1-465606AF27F2}">
      <dsp:nvSpPr>
        <dsp:cNvPr id="0" name=""/>
        <dsp:cNvSpPr/>
      </dsp:nvSpPr>
      <dsp:spPr>
        <a:xfrm>
          <a:off x="1622377" y="2368"/>
          <a:ext cx="4867132" cy="207936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728" tIns="266700" rIns="98728" bIns="266700" numCol="1" spcCol="1270" anchor="ctr" anchorCtr="0">
          <a:noAutofit/>
        </a:bodyPr>
        <a:lstStyle/>
        <a:p>
          <a:pPr marL="0" lvl="0" indent="0" algn="l" defTabSz="933450">
            <a:lnSpc>
              <a:spcPct val="90000"/>
            </a:lnSpc>
            <a:spcBef>
              <a:spcPct val="0"/>
            </a:spcBef>
            <a:spcAft>
              <a:spcPct val="35000"/>
            </a:spcAft>
            <a:buNone/>
          </a:pPr>
          <a:r>
            <a:rPr lang="en-US" sz="2100" b="0" i="0" kern="1200" dirty="0"/>
            <a:t>Two Proportion Z-test</a:t>
          </a:r>
          <a:endParaRPr lang="en-US" sz="2100" kern="1200" dirty="0"/>
        </a:p>
      </dsp:txBody>
      <dsp:txXfrm>
        <a:off x="1622377" y="2368"/>
        <a:ext cx="4867132" cy="2079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0ADF-7EA4-419D-A98B-59422FD7C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9326F1-4515-4783-9536-D12693F29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F7618C-FE6B-4745-ABFF-A8F9FA5F66A9}"/>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5" name="Footer Placeholder 4">
            <a:extLst>
              <a:ext uri="{FF2B5EF4-FFF2-40B4-BE49-F238E27FC236}">
                <a16:creationId xmlns:a16="http://schemas.microsoft.com/office/drawing/2014/main" id="{AA5C838A-2F80-4777-8BD5-22A62ED4D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1CE07-9F02-49D9-9C4F-85CB3A30D150}"/>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755708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080E-0A9E-473D-8F74-3D4DBDF971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02CFA-C550-4D34-B0FC-5E2CAA57A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E7D5F-4159-43F3-BB10-933AC189EC60}"/>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5" name="Footer Placeholder 4">
            <a:extLst>
              <a:ext uri="{FF2B5EF4-FFF2-40B4-BE49-F238E27FC236}">
                <a16:creationId xmlns:a16="http://schemas.microsoft.com/office/drawing/2014/main" id="{28534641-99E7-421E-8C48-10D9D0321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0F721-9462-432D-9D04-95C138E101DB}"/>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280736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83034-375D-442C-8D33-4C4A3665B3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0D7AC-9670-4E48-B277-360E397ACC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44C15-CCBC-4236-A847-868609B8FB42}"/>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5" name="Footer Placeholder 4">
            <a:extLst>
              <a:ext uri="{FF2B5EF4-FFF2-40B4-BE49-F238E27FC236}">
                <a16:creationId xmlns:a16="http://schemas.microsoft.com/office/drawing/2014/main" id="{6295C0DE-4918-4946-B0C9-E7AF4A25F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29CF0-F09F-441F-BE79-CD4A241506A1}"/>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296882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6A7D-1046-4B4B-8992-BEB024B5F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A7780-581F-4E3E-B20D-6BA0D2CDE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8FDFC-9D0D-414D-8C1B-808D9222A97C}"/>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5" name="Footer Placeholder 4">
            <a:extLst>
              <a:ext uri="{FF2B5EF4-FFF2-40B4-BE49-F238E27FC236}">
                <a16:creationId xmlns:a16="http://schemas.microsoft.com/office/drawing/2014/main" id="{8B2CE4DB-1FA5-45CE-AD21-68BF78DBA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329DC-D94C-4AD4-B629-485BBA652B50}"/>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203333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81F1-E76C-400B-B453-6C57766E7D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94DC0A-3182-4442-AA52-6C9CDC028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3C5D1E-530E-4A65-B768-087618128153}"/>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5" name="Footer Placeholder 4">
            <a:extLst>
              <a:ext uri="{FF2B5EF4-FFF2-40B4-BE49-F238E27FC236}">
                <a16:creationId xmlns:a16="http://schemas.microsoft.com/office/drawing/2014/main" id="{77DB0475-4AB7-4B5C-A319-0F19F1DBB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D8B43-9245-4535-85BA-64ACF72C1824}"/>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303826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6A3B-8991-4162-907C-252092922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A7C6A-437A-406E-9ED9-1CEDA13483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D04198-3E49-4238-ACDD-C7EF6DB78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72F94-F5D7-4AF2-B09E-8BE6AE60236C}"/>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6" name="Footer Placeholder 5">
            <a:extLst>
              <a:ext uri="{FF2B5EF4-FFF2-40B4-BE49-F238E27FC236}">
                <a16:creationId xmlns:a16="http://schemas.microsoft.com/office/drawing/2014/main" id="{8EC0FA17-5AD6-48C3-801D-157D3DF43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F7906-A70F-4364-868A-C77DE6E2A6C4}"/>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268138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3B2F-E3B2-4F3D-B3DB-D2BA6615B3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013A47-C786-4163-9C18-1DB571A13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D68804-A18E-46F9-9A67-60BC32A1C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43C68-9066-4B94-A711-1689134F3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5DD2A-B57B-4880-8147-568C06E708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C60F06-0E51-43F4-A6D9-3685C61953FA}"/>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8" name="Footer Placeholder 7">
            <a:extLst>
              <a:ext uri="{FF2B5EF4-FFF2-40B4-BE49-F238E27FC236}">
                <a16:creationId xmlns:a16="http://schemas.microsoft.com/office/drawing/2014/main" id="{F6018422-B28C-4D94-A5BA-FBEE6E5734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7750B3-BC78-4986-B2A8-153D32A58481}"/>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316624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0CA9-ECD9-4430-BEDE-C0FF2C88A3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4503D9-0C7C-4CD0-B89C-7D7FDA15C0A4}"/>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4" name="Footer Placeholder 3">
            <a:extLst>
              <a:ext uri="{FF2B5EF4-FFF2-40B4-BE49-F238E27FC236}">
                <a16:creationId xmlns:a16="http://schemas.microsoft.com/office/drawing/2014/main" id="{B6F9D9F6-BB25-4346-868B-5A20184062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F66C8-2665-414A-A7FC-79684156F537}"/>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334872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F4F55-BF8F-464B-9A13-2CF2B778E1D1}"/>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3" name="Footer Placeholder 2">
            <a:extLst>
              <a:ext uri="{FF2B5EF4-FFF2-40B4-BE49-F238E27FC236}">
                <a16:creationId xmlns:a16="http://schemas.microsoft.com/office/drawing/2014/main" id="{D10F6214-5E14-417C-A10D-4EBB69705B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D6F7A-8541-4101-AEBB-DA5903504975}"/>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75304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8BCD-39DC-4810-B05F-1E6AA5E0D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61C153-9DE8-4112-AEAE-950C5734E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257C05-81EE-40A9-B9DA-0CFB02A1F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7687E-7D98-4C7B-A242-4A71A830E287}"/>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6" name="Footer Placeholder 5">
            <a:extLst>
              <a:ext uri="{FF2B5EF4-FFF2-40B4-BE49-F238E27FC236}">
                <a16:creationId xmlns:a16="http://schemas.microsoft.com/office/drawing/2014/main" id="{DCFA5CB3-D026-42CE-8BB6-5E7690368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A43C3-CD4A-4B7C-95D9-9099F0E25573}"/>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224486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08D70-AE81-42D8-9801-01B1DF1F6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FECD5-2C81-452A-94FF-9F9F3F716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E319F4-3EB0-4986-986F-9A53787EF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382908-BEB7-463E-827D-29D8F83D5411}"/>
              </a:ext>
            </a:extLst>
          </p:cNvPr>
          <p:cNvSpPr>
            <a:spLocks noGrp="1"/>
          </p:cNvSpPr>
          <p:nvPr>
            <p:ph type="dt" sz="half" idx="10"/>
          </p:nvPr>
        </p:nvSpPr>
        <p:spPr/>
        <p:txBody>
          <a:bodyPr/>
          <a:lstStyle/>
          <a:p>
            <a:fld id="{2534EC4D-6F58-4263-B9C6-1DD748CA3D53}" type="datetimeFigureOut">
              <a:rPr lang="en-US" smtClean="0"/>
              <a:t>1/9/2022</a:t>
            </a:fld>
            <a:endParaRPr lang="en-US"/>
          </a:p>
        </p:txBody>
      </p:sp>
      <p:sp>
        <p:nvSpPr>
          <p:cNvPr id="6" name="Footer Placeholder 5">
            <a:extLst>
              <a:ext uri="{FF2B5EF4-FFF2-40B4-BE49-F238E27FC236}">
                <a16:creationId xmlns:a16="http://schemas.microsoft.com/office/drawing/2014/main" id="{F4E0C67E-8188-4DD7-B79B-D7FB103C6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31F3D-9358-4059-956A-BB4660D1A6D6}"/>
              </a:ext>
            </a:extLst>
          </p:cNvPr>
          <p:cNvSpPr>
            <a:spLocks noGrp="1"/>
          </p:cNvSpPr>
          <p:nvPr>
            <p:ph type="sldNum" sz="quarter" idx="12"/>
          </p:nvPr>
        </p:nvSpPr>
        <p:spPr/>
        <p:txBody>
          <a:bodyPr/>
          <a:lstStyle/>
          <a:p>
            <a:fld id="{B082369D-6BF2-46AD-A9E2-58390D1F536A}" type="slidenum">
              <a:rPr lang="en-US" smtClean="0"/>
              <a:t>‹#›</a:t>
            </a:fld>
            <a:endParaRPr lang="en-US"/>
          </a:p>
        </p:txBody>
      </p:sp>
    </p:spTree>
    <p:extLst>
      <p:ext uri="{BB962C8B-B14F-4D97-AF65-F5344CB8AC3E}">
        <p14:creationId xmlns:p14="http://schemas.microsoft.com/office/powerpoint/2010/main" val="235741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BD389A-CF3C-4312-A91A-DDCE60BB6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7BE207-AFE4-4965-9637-D8021B25B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BB5BD-FFD6-41DF-90A4-05EFA21A4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4EC4D-6F58-4263-B9C6-1DD748CA3D53}" type="datetimeFigureOut">
              <a:rPr lang="en-US" smtClean="0"/>
              <a:t>1/9/2022</a:t>
            </a:fld>
            <a:endParaRPr lang="en-US"/>
          </a:p>
        </p:txBody>
      </p:sp>
      <p:sp>
        <p:nvSpPr>
          <p:cNvPr id="5" name="Footer Placeholder 4">
            <a:extLst>
              <a:ext uri="{FF2B5EF4-FFF2-40B4-BE49-F238E27FC236}">
                <a16:creationId xmlns:a16="http://schemas.microsoft.com/office/drawing/2014/main" id="{4E2C1B54-BB12-4957-85CE-52D90DBDC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1B5AFB-AF7D-433B-AEC3-0B9F5853D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2369D-6BF2-46AD-A9E2-58390D1F536A}" type="slidenum">
              <a:rPr lang="en-US" smtClean="0"/>
              <a:t>‹#›</a:t>
            </a:fld>
            <a:endParaRPr lang="en-US"/>
          </a:p>
        </p:txBody>
      </p:sp>
    </p:spTree>
    <p:extLst>
      <p:ext uri="{BB962C8B-B14F-4D97-AF65-F5344CB8AC3E}">
        <p14:creationId xmlns:p14="http://schemas.microsoft.com/office/powerpoint/2010/main" val="127602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189E4C-0024-40D4-B4C2-8336CA6C6906}"/>
              </a:ext>
            </a:extLst>
          </p:cNvPr>
          <p:cNvSpPr>
            <a:spLocks noGrp="1"/>
          </p:cNvSpPr>
          <p:nvPr>
            <p:ph type="ctrTitle"/>
          </p:nvPr>
        </p:nvSpPr>
        <p:spPr>
          <a:xfrm>
            <a:off x="1386865" y="818984"/>
            <a:ext cx="6596245" cy="3268520"/>
          </a:xfrm>
        </p:spPr>
        <p:txBody>
          <a:bodyPr>
            <a:normAutofit/>
          </a:bodyPr>
          <a:lstStyle/>
          <a:p>
            <a:pPr algn="r"/>
            <a:r>
              <a:rPr lang="en-US" sz="4800" b="1" i="0">
                <a:solidFill>
                  <a:srgbClr val="FFFFFF"/>
                </a:solidFill>
                <a:effectLst/>
                <a:latin typeface="Montserrat" panose="00000500000000000000" pitchFamily="2" charset="0"/>
              </a:rPr>
              <a:t>Lesson 10 Final Project</a:t>
            </a:r>
            <a:br>
              <a:rPr lang="en-US" sz="4800" b="1" i="0">
                <a:solidFill>
                  <a:srgbClr val="FFFFFF"/>
                </a:solidFill>
                <a:effectLst/>
                <a:latin typeface="Montserrat" panose="00000500000000000000" pitchFamily="2" charset="0"/>
              </a:rPr>
            </a:br>
            <a:endParaRPr lang="en-US"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6F53217-E245-42EE-8CB8-ACB1DE286EBC}"/>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Tameka Gillett</a:t>
            </a:r>
          </a:p>
          <a:p>
            <a:pPr algn="r"/>
            <a:r>
              <a:rPr lang="en-US">
                <a:solidFill>
                  <a:srgbClr val="FFFFFF"/>
                </a:solidFill>
              </a:rPr>
              <a:t>Intermediate Statistics</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164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BD9DFA-94D1-4E1E-B0D5-7EBAF234A113}"/>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Scenario 2</a:t>
            </a:r>
          </a:p>
        </p:txBody>
      </p:sp>
      <p:graphicFrame>
        <p:nvGraphicFramePr>
          <p:cNvPr id="6" name="Content Placeholder 2">
            <a:extLst>
              <a:ext uri="{FF2B5EF4-FFF2-40B4-BE49-F238E27FC236}">
                <a16:creationId xmlns:a16="http://schemas.microsoft.com/office/drawing/2014/main" id="{637E0624-C5EE-43A7-AF31-F1C232C23244}"/>
              </a:ext>
            </a:extLst>
          </p:cNvPr>
          <p:cNvGraphicFramePr>
            <a:graphicFrameLocks noGrp="1"/>
          </p:cNvGraphicFramePr>
          <p:nvPr>
            <p:ph idx="1"/>
            <p:extLst>
              <p:ext uri="{D42A27DB-BD31-4B8C-83A1-F6EECF244321}">
                <p14:modId xmlns:p14="http://schemas.microsoft.com/office/powerpoint/2010/main" val="228224772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036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F5CC76-5948-4DF0-A46D-6FB7B35E648A}"/>
              </a:ext>
            </a:extLst>
          </p:cNvPr>
          <p:cNvSpPr>
            <a:spLocks noGrp="1"/>
          </p:cNvSpPr>
          <p:nvPr>
            <p:ph type="title"/>
          </p:nvPr>
        </p:nvSpPr>
        <p:spPr>
          <a:xfrm>
            <a:off x="524256" y="516804"/>
            <a:ext cx="6594189" cy="1625210"/>
          </a:xfrm>
        </p:spPr>
        <p:txBody>
          <a:bodyPr>
            <a:normAutofit/>
          </a:bodyPr>
          <a:lstStyle/>
          <a:p>
            <a:r>
              <a:rPr lang="en-US" dirty="0">
                <a:solidFill>
                  <a:srgbClr val="FFFFFF"/>
                </a:solidFill>
              </a:rPr>
              <a:t>Scenario 2</a:t>
            </a:r>
          </a:p>
        </p:txBody>
      </p:sp>
      <p:sp>
        <p:nvSpPr>
          <p:cNvPr id="11" name="Rectangle 10">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3B0F249A-3BEE-44F7-A090-C2BD8C527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44" y="3159509"/>
            <a:ext cx="6579910" cy="2648443"/>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4F7C9B-37C6-4020-8201-C0ADF392FE7D}"/>
              </a:ext>
            </a:extLst>
          </p:cNvPr>
          <p:cNvSpPr>
            <a:spLocks noGrp="1"/>
          </p:cNvSpPr>
          <p:nvPr>
            <p:ph idx="1"/>
          </p:nvPr>
        </p:nvSpPr>
        <p:spPr>
          <a:xfrm>
            <a:off x="8029319" y="917725"/>
            <a:ext cx="3424739" cy="4852362"/>
          </a:xfrm>
        </p:spPr>
        <p:txBody>
          <a:bodyPr anchor="ctr">
            <a:normAutofit/>
          </a:bodyPr>
          <a:lstStyle/>
          <a:p>
            <a:pPr>
              <a:buFont typeface="Arial" panose="020B0604020202020204" pitchFamily="34" charset="0"/>
              <a:buChar char="•"/>
            </a:pPr>
            <a:r>
              <a:rPr lang="en-US" sz="2000" b="0" i="0" dirty="0">
                <a:solidFill>
                  <a:srgbClr val="FFFFFF"/>
                </a:solidFill>
                <a:effectLst/>
                <a:latin typeface="Montserrat" panose="00000500000000000000" pitchFamily="2" charset="0"/>
              </a:rPr>
              <a:t>Test the appropriate assumptions</a:t>
            </a:r>
          </a:p>
          <a:p>
            <a:pPr>
              <a:buFont typeface="Arial" panose="020B0604020202020204" pitchFamily="34" charset="0"/>
              <a:buChar char="•"/>
            </a:pPr>
            <a:r>
              <a:rPr lang="en-US" sz="2000" b="0" i="0" dirty="0">
                <a:solidFill>
                  <a:srgbClr val="FFFFFF"/>
                </a:solidFill>
                <a:effectLst/>
                <a:latin typeface="Montserrat" panose="00000500000000000000" pitchFamily="2" charset="0"/>
              </a:rPr>
              <a:t>State the conclusion</a:t>
            </a:r>
          </a:p>
          <a:p>
            <a:pPr>
              <a:buFont typeface="Arial" panose="020B0604020202020204" pitchFamily="34" charset="0"/>
              <a:buChar char="•"/>
            </a:pPr>
            <a:r>
              <a:rPr lang="en-US" sz="2000" dirty="0">
                <a:solidFill>
                  <a:srgbClr val="FFFFFF"/>
                </a:solidFill>
                <a:latin typeface="Montserrat" panose="00000500000000000000" pitchFamily="2" charset="0"/>
              </a:rPr>
              <a:t>This shows that the p-value is greater than 0.05. </a:t>
            </a:r>
          </a:p>
          <a:p>
            <a:pPr>
              <a:buFont typeface="Arial" panose="020B0604020202020204" pitchFamily="34" charset="0"/>
              <a:buChar char="•"/>
            </a:pPr>
            <a:r>
              <a:rPr lang="en-US" sz="2000" b="1" dirty="0">
                <a:solidFill>
                  <a:srgbClr val="FFFFFF"/>
                </a:solidFill>
                <a:latin typeface="Montserrat" panose="00000500000000000000" pitchFamily="2" charset="0"/>
              </a:rPr>
              <a:t>I will accept the null hypothesis because there is no difference from antiseptics to clinics</a:t>
            </a:r>
          </a:p>
          <a:p>
            <a:pPr>
              <a:buFont typeface="Arial" panose="020B0604020202020204" pitchFamily="34" charset="0"/>
              <a:buChar char="•"/>
            </a:pPr>
            <a:r>
              <a:rPr lang="en-US" sz="2000" b="1" dirty="0">
                <a:solidFill>
                  <a:srgbClr val="FFFFFF"/>
                </a:solidFill>
                <a:latin typeface="Montserrat" panose="00000500000000000000" pitchFamily="2" charset="0"/>
              </a:rPr>
              <a:t>All of the assumptions are greater than 5, so we meet the assumptions as well</a:t>
            </a:r>
            <a:endParaRPr lang="en-US" sz="2000" b="1" dirty="0">
              <a:solidFill>
                <a:srgbClr val="FFFFFF"/>
              </a:solidFill>
              <a:latin typeface="Open Sans" panose="020B0606030504020204" pitchFamily="34" charset="0"/>
            </a:endParaRPr>
          </a:p>
          <a:p>
            <a:endParaRPr lang="en-US" sz="2000" dirty="0">
              <a:solidFill>
                <a:srgbClr val="FFFFFF"/>
              </a:solidFill>
            </a:endParaRPr>
          </a:p>
        </p:txBody>
      </p:sp>
    </p:spTree>
    <p:extLst>
      <p:ext uri="{BB962C8B-B14F-4D97-AF65-F5344CB8AC3E}">
        <p14:creationId xmlns:p14="http://schemas.microsoft.com/office/powerpoint/2010/main" val="177914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5C72-3F6B-44D3-BC53-5C0D388F6AD9}"/>
              </a:ext>
            </a:extLst>
          </p:cNvPr>
          <p:cNvSpPr>
            <a:spLocks noGrp="1"/>
          </p:cNvSpPr>
          <p:nvPr>
            <p:ph type="title"/>
          </p:nvPr>
        </p:nvSpPr>
        <p:spPr>
          <a:xfrm>
            <a:off x="1136428" y="627564"/>
            <a:ext cx="7474172" cy="1325563"/>
          </a:xfrm>
        </p:spPr>
        <p:txBody>
          <a:bodyPr>
            <a:normAutofit/>
          </a:bodyPr>
          <a:lstStyle/>
          <a:p>
            <a:r>
              <a:rPr lang="en-US"/>
              <a:t>Scenario 3	</a:t>
            </a:r>
            <a:endParaRPr lang="en-US" dirty="0"/>
          </a:p>
        </p:txBody>
      </p:sp>
      <p:sp>
        <p:nvSpPr>
          <p:cNvPr id="20" name="Content Placeholder 2">
            <a:extLst>
              <a:ext uri="{FF2B5EF4-FFF2-40B4-BE49-F238E27FC236}">
                <a16:creationId xmlns:a16="http://schemas.microsoft.com/office/drawing/2014/main" id="{9E905321-C887-4CE7-B212-65308B441243}"/>
              </a:ext>
            </a:extLst>
          </p:cNvPr>
          <p:cNvSpPr>
            <a:spLocks noGrp="1"/>
          </p:cNvSpPr>
          <p:nvPr>
            <p:ph idx="1"/>
          </p:nvPr>
        </p:nvSpPr>
        <p:spPr>
          <a:xfrm>
            <a:off x="1136429" y="2278173"/>
            <a:ext cx="6467867" cy="3450613"/>
          </a:xfrm>
        </p:spPr>
        <p:txBody>
          <a:bodyPr anchor="ctr">
            <a:normAutofit/>
          </a:bodyPr>
          <a:lstStyle/>
          <a:p>
            <a:r>
              <a:rPr lang="en-US" sz="1500" b="0" i="0" dirty="0">
                <a:effectLst/>
                <a:latin typeface="Open Sans" panose="020B0606030504020204" pitchFamily="34" charset="0"/>
              </a:rPr>
              <a:t>A financial institution is interested in the savings practices of different demographic groups. They have demographic data for all of their account holders, and have used those criteria to split their customers up into </a:t>
            </a:r>
            <a:r>
              <a:rPr lang="en-US" sz="1500" b="0" i="0" dirty="0">
                <a:effectLst/>
                <a:highlight>
                  <a:srgbClr val="00FFFF"/>
                </a:highlight>
                <a:latin typeface="Open Sans" panose="020B0606030504020204" pitchFamily="34" charset="0"/>
              </a:rPr>
              <a:t>4 groups</a:t>
            </a:r>
            <a:r>
              <a:rPr lang="en-US" sz="1500" b="0" i="0" dirty="0">
                <a:effectLst/>
                <a:latin typeface="Open Sans" panose="020B0606030504020204" pitchFamily="34" charset="0"/>
              </a:rPr>
              <a:t>.</a:t>
            </a:r>
          </a:p>
          <a:p>
            <a:r>
              <a:rPr lang="en-US" sz="1500" b="0" i="0" dirty="0">
                <a:effectLst/>
                <a:latin typeface="Open Sans" panose="020B0606030504020204" pitchFamily="34" charset="0"/>
              </a:rPr>
              <a:t>They are going to use the results to do some targeted marketing. In order to determine savings practices, they are going to use the average savings account balance over the past 3 months for their account holders. In other words, they will have one number (</a:t>
            </a:r>
            <a:r>
              <a:rPr lang="en-US" sz="1500" b="0" i="0" dirty="0">
                <a:effectLst/>
                <a:highlight>
                  <a:srgbClr val="00FFFF"/>
                </a:highlight>
                <a:latin typeface="Open Sans" panose="020B0606030504020204" pitchFamily="34" charset="0"/>
              </a:rPr>
              <a:t>average account balance</a:t>
            </a:r>
            <a:r>
              <a:rPr lang="en-US" sz="1500" b="0" i="0" dirty="0">
                <a:effectLst/>
                <a:latin typeface="Open Sans" panose="020B0606030504020204" pitchFamily="34" charset="0"/>
              </a:rPr>
              <a:t>) for each account.</a:t>
            </a:r>
          </a:p>
          <a:p>
            <a:r>
              <a:rPr lang="en-US" sz="1500" b="0" i="0" dirty="0">
                <a:effectLst/>
                <a:latin typeface="Open Sans" panose="020B0606030504020204" pitchFamily="34" charset="0"/>
              </a:rPr>
              <a:t>Each demographic group has between 40 and 60 accounts they will look at.</a:t>
            </a:r>
          </a:p>
          <a:p>
            <a:r>
              <a:rPr lang="en-US" sz="1500" b="0" i="0" dirty="0">
                <a:effectLst/>
                <a:latin typeface="Open Sans" panose="020B0606030504020204" pitchFamily="34" charset="0"/>
              </a:rPr>
              <a:t>Complete a report for grading. </a:t>
            </a:r>
            <a:endParaRPr lang="en-US" sz="1500" dirty="0"/>
          </a:p>
        </p:txBody>
      </p:sp>
      <p:sp>
        <p:nvSpPr>
          <p:cNvPr id="21"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147772B8-0131-440A-917F-D727F804B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450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118A-7489-4D66-8CCC-41A2231565E4}"/>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02EAC625-BA12-4D06-B547-3F6B050D9DFD}"/>
              </a:ext>
            </a:extLst>
          </p:cNvPr>
          <p:cNvSpPr>
            <a:spLocks noGrp="1"/>
          </p:cNvSpPr>
          <p:nvPr>
            <p:ph idx="1"/>
          </p:nvPr>
        </p:nvSpPr>
        <p:spPr/>
        <p:txBody>
          <a:bodyPr>
            <a:normAutofit/>
          </a:bodyPr>
          <a:lstStyle/>
          <a:p>
            <a:pPr>
              <a:buFont typeface="Arial" panose="020B0604020202020204" pitchFamily="34" charset="0"/>
              <a:buChar char="•"/>
            </a:pPr>
            <a:r>
              <a:rPr lang="en-US" sz="2800" b="0" i="0" dirty="0">
                <a:effectLst/>
                <a:latin typeface="Montserrat" panose="00000500000000000000" pitchFamily="2" charset="0"/>
              </a:rPr>
              <a:t>Identify the statistic to be run – </a:t>
            </a:r>
          </a:p>
          <a:p>
            <a:pPr marL="0" indent="0">
              <a:buNone/>
            </a:pPr>
            <a:r>
              <a:rPr lang="en-US" dirty="0">
                <a:latin typeface="Montserrat" panose="00000500000000000000" pitchFamily="2" charset="0"/>
              </a:rPr>
              <a:t>	</a:t>
            </a:r>
            <a:r>
              <a:rPr lang="en-US" sz="2800" b="0" i="0" dirty="0">
                <a:effectLst/>
                <a:latin typeface="Montserrat" panose="00000500000000000000" pitchFamily="2" charset="0"/>
              </a:rPr>
              <a:t>One proportion </a:t>
            </a:r>
            <a:r>
              <a:rPr lang="en-US" sz="2800" b="0" i="1" dirty="0">
                <a:effectLst/>
                <a:latin typeface="Montserrat" panose="00000500000000000000" pitchFamily="2" charset="0"/>
              </a:rPr>
              <a:t>z</a:t>
            </a:r>
            <a:r>
              <a:rPr lang="en-US" sz="2800" b="0" i="0" dirty="0">
                <a:effectLst/>
                <a:latin typeface="Montserrat" panose="00000500000000000000" pitchFamily="2" charset="0"/>
              </a:rPr>
              <a:t> test</a:t>
            </a:r>
          </a:p>
          <a:p>
            <a:pPr marL="0" indent="0">
              <a:buNone/>
            </a:pPr>
            <a:endParaRPr lang="en-US" sz="2800" b="0" i="0" dirty="0">
              <a:effectLst/>
              <a:latin typeface="Montserrat" panose="00000500000000000000" pitchFamily="2" charset="0"/>
            </a:endParaRPr>
          </a:p>
          <a:p>
            <a:pPr>
              <a:buFont typeface="Arial" panose="020B0604020202020204" pitchFamily="34" charset="0"/>
              <a:buChar char="•"/>
            </a:pPr>
            <a:r>
              <a:rPr lang="en-US" sz="2800" b="0" i="0" dirty="0">
                <a:effectLst/>
                <a:latin typeface="Montserrat" panose="00000500000000000000" pitchFamily="2" charset="0"/>
              </a:rPr>
              <a:t>Test the appropriate assumptions</a:t>
            </a:r>
          </a:p>
          <a:p>
            <a:pPr>
              <a:buFont typeface="Arial" panose="020B0604020202020204" pitchFamily="34" charset="0"/>
              <a:buChar char="•"/>
            </a:pPr>
            <a:r>
              <a:rPr lang="en-US" sz="2800" b="0" i="0" dirty="0">
                <a:effectLst/>
                <a:latin typeface="Montserrat" panose="00000500000000000000" pitchFamily="2" charset="0"/>
              </a:rPr>
              <a:t>State the conclusion</a:t>
            </a:r>
          </a:p>
          <a:p>
            <a:pPr marL="0" indent="0">
              <a:buNone/>
            </a:pPr>
            <a:endParaRPr lang="en-US" sz="2800" b="1" dirty="0">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337328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48ADD-1DAA-4D9A-A871-468849C5BBD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Scenario 4</a:t>
            </a:r>
          </a:p>
        </p:txBody>
      </p:sp>
      <p:sp>
        <p:nvSpPr>
          <p:cNvPr id="3" name="Content Placeholder 2">
            <a:extLst>
              <a:ext uri="{FF2B5EF4-FFF2-40B4-BE49-F238E27FC236}">
                <a16:creationId xmlns:a16="http://schemas.microsoft.com/office/drawing/2014/main" id="{D9141DB0-340C-4764-8FCB-99B463AA7CE8}"/>
              </a:ext>
            </a:extLst>
          </p:cNvPr>
          <p:cNvSpPr>
            <a:spLocks noGrp="1"/>
          </p:cNvSpPr>
          <p:nvPr>
            <p:ph idx="1"/>
          </p:nvPr>
        </p:nvSpPr>
        <p:spPr>
          <a:xfrm>
            <a:off x="4810259" y="649480"/>
            <a:ext cx="6555347" cy="5546047"/>
          </a:xfrm>
        </p:spPr>
        <p:txBody>
          <a:bodyPr anchor="ctr">
            <a:normAutofit/>
          </a:bodyPr>
          <a:lstStyle/>
          <a:p>
            <a:r>
              <a:rPr lang="en-US" sz="2000" b="0" i="0" dirty="0">
                <a:effectLst/>
                <a:latin typeface="Open Sans" panose="020B0606030504020204" pitchFamily="34" charset="0"/>
              </a:rPr>
              <a:t>The local school board conducted a poll to gauge public sentiment about a school bond. They asked respondents if they favored or opposed a bond in the upcoming election. The respondents were asked some demographic questions, too.</a:t>
            </a:r>
          </a:p>
          <a:p>
            <a:r>
              <a:rPr lang="en-US" sz="2000" b="0" i="0" dirty="0">
                <a:effectLst/>
                <a:latin typeface="Open Sans" panose="020B0606030504020204" pitchFamily="34" charset="0"/>
              </a:rPr>
              <a:t>Complete a report for grading. The counts for the different groups are as follows:</a:t>
            </a:r>
          </a:p>
          <a:p>
            <a:pPr>
              <a:buFont typeface="Arial" panose="020B0604020202020204" pitchFamily="34" charset="0"/>
              <a:buChar char="•"/>
            </a:pPr>
            <a:r>
              <a:rPr lang="en-US" sz="2000" b="0" i="0" dirty="0">
                <a:effectLst/>
                <a:latin typeface="Montserrat" panose="00000500000000000000" pitchFamily="2" charset="0"/>
              </a:rPr>
              <a:t>With school age children and favorable - 374</a:t>
            </a:r>
          </a:p>
          <a:p>
            <a:pPr>
              <a:buFont typeface="Arial" panose="020B0604020202020204" pitchFamily="34" charset="0"/>
              <a:buChar char="•"/>
            </a:pPr>
            <a:r>
              <a:rPr lang="en-US" sz="2000" b="0" i="0" dirty="0">
                <a:effectLst/>
                <a:latin typeface="Montserrat" panose="00000500000000000000" pitchFamily="2" charset="0"/>
              </a:rPr>
              <a:t>With school age children and unfavorable - 129</a:t>
            </a:r>
          </a:p>
          <a:p>
            <a:pPr>
              <a:buFont typeface="Arial" panose="020B0604020202020204" pitchFamily="34" charset="0"/>
              <a:buChar char="•"/>
            </a:pPr>
            <a:r>
              <a:rPr lang="en-US" sz="2000" b="0" i="0" dirty="0">
                <a:effectLst/>
                <a:latin typeface="Montserrat" panose="00000500000000000000" pitchFamily="2" charset="0"/>
              </a:rPr>
              <a:t>Without school age children and favorable - 171</a:t>
            </a:r>
          </a:p>
          <a:p>
            <a:pPr>
              <a:buFont typeface="Arial" panose="020B0604020202020204" pitchFamily="34" charset="0"/>
              <a:buChar char="•"/>
            </a:pPr>
            <a:r>
              <a:rPr lang="en-US" sz="2000" b="0" i="0" dirty="0">
                <a:effectLst/>
                <a:latin typeface="Montserrat" panose="00000500000000000000" pitchFamily="2" charset="0"/>
              </a:rPr>
              <a:t>Without school age children and unfavorable - 74</a:t>
            </a:r>
          </a:p>
          <a:p>
            <a:r>
              <a:rPr lang="en-US" sz="2000" b="0" i="0" dirty="0">
                <a:effectLst/>
                <a:latin typeface="Open Sans" panose="020B0606030504020204" pitchFamily="34" charset="0"/>
              </a:rPr>
              <a:t>Use these data to complete your analysis and use alpha = 0.05.</a:t>
            </a:r>
          </a:p>
          <a:p>
            <a:endParaRPr lang="en-US" sz="2000" dirty="0"/>
          </a:p>
        </p:txBody>
      </p:sp>
    </p:spTree>
    <p:extLst>
      <p:ext uri="{BB962C8B-B14F-4D97-AF65-F5344CB8AC3E}">
        <p14:creationId xmlns:p14="http://schemas.microsoft.com/office/powerpoint/2010/main" val="240186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D21115D-D6CC-45EE-8549-5EF5BDB63FBF}"/>
              </a:ext>
            </a:extLst>
          </p:cNvPr>
          <p:cNvSpPr>
            <a:spLocks noGrp="1"/>
          </p:cNvSpPr>
          <p:nvPr>
            <p:ph type="title"/>
          </p:nvPr>
        </p:nvSpPr>
        <p:spPr>
          <a:xfrm>
            <a:off x="1322754" y="1522820"/>
            <a:ext cx="2748041" cy="3601914"/>
          </a:xfrm>
        </p:spPr>
        <p:txBody>
          <a:bodyPr anchor="ctr">
            <a:normAutofit/>
          </a:bodyPr>
          <a:lstStyle/>
          <a:p>
            <a:r>
              <a:rPr lang="en-US" sz="3600">
                <a:solidFill>
                  <a:srgbClr val="FFFFFF"/>
                </a:solidFill>
              </a:rPr>
              <a:t>Scenario 4</a:t>
            </a:r>
          </a:p>
        </p:txBody>
      </p:sp>
      <p:graphicFrame>
        <p:nvGraphicFramePr>
          <p:cNvPr id="5" name="Content Placeholder 2">
            <a:extLst>
              <a:ext uri="{FF2B5EF4-FFF2-40B4-BE49-F238E27FC236}">
                <a16:creationId xmlns:a16="http://schemas.microsoft.com/office/drawing/2014/main" id="{30B28FCE-BEE0-4380-BA16-3CC21DE6D7E9}"/>
              </a:ext>
            </a:extLst>
          </p:cNvPr>
          <p:cNvGraphicFramePr>
            <a:graphicFrameLocks noGrp="1"/>
          </p:cNvGraphicFramePr>
          <p:nvPr>
            <p:ph idx="1"/>
            <p:extLst>
              <p:ext uri="{D42A27DB-BD31-4B8C-83A1-F6EECF244321}">
                <p14:modId xmlns:p14="http://schemas.microsoft.com/office/powerpoint/2010/main" val="721794466"/>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48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C58C8-BFF2-4CE7-9D7C-901AD39C683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Specifications Needed	</a:t>
            </a:r>
          </a:p>
        </p:txBody>
      </p:sp>
      <p:sp>
        <p:nvSpPr>
          <p:cNvPr id="3" name="Content Placeholder 2">
            <a:extLst>
              <a:ext uri="{FF2B5EF4-FFF2-40B4-BE49-F238E27FC236}">
                <a16:creationId xmlns:a16="http://schemas.microsoft.com/office/drawing/2014/main" id="{896BFC2E-BA8C-49D9-80BB-20D9E82E68F5}"/>
              </a:ext>
            </a:extLst>
          </p:cNvPr>
          <p:cNvSpPr>
            <a:spLocks noGrp="1"/>
          </p:cNvSpPr>
          <p:nvPr>
            <p:ph idx="1"/>
          </p:nvPr>
        </p:nvSpPr>
        <p:spPr>
          <a:xfrm>
            <a:off x="4581727" y="649480"/>
            <a:ext cx="3025303" cy="5546047"/>
          </a:xfrm>
        </p:spPr>
        <p:txBody>
          <a:bodyPr anchor="ctr">
            <a:normAutofit/>
          </a:bodyPr>
          <a:lstStyle/>
          <a:p>
            <a:pPr>
              <a:buFont typeface="Arial" panose="020B0604020202020204" pitchFamily="34" charset="0"/>
              <a:buChar char="•"/>
            </a:pPr>
            <a:r>
              <a:rPr lang="en-US" sz="1900" b="0" i="0" dirty="0">
                <a:effectLst/>
                <a:latin typeface="Montserrat" panose="00000500000000000000" pitchFamily="2" charset="0"/>
              </a:rPr>
              <a:t>Identify the statistic to be run</a:t>
            </a:r>
          </a:p>
          <a:p>
            <a:pPr>
              <a:buFont typeface="Arial" panose="020B0604020202020204" pitchFamily="34" charset="0"/>
              <a:buChar char="•"/>
            </a:pPr>
            <a:r>
              <a:rPr lang="en-US" sz="1900" b="0" i="0" dirty="0">
                <a:effectLst/>
                <a:latin typeface="Montserrat" panose="00000500000000000000" pitchFamily="2" charset="0"/>
              </a:rPr>
              <a:t>Test the appropriate assumptions</a:t>
            </a:r>
          </a:p>
          <a:p>
            <a:pPr>
              <a:buFont typeface="Arial" panose="020B0604020202020204" pitchFamily="34" charset="0"/>
              <a:buChar char="•"/>
            </a:pPr>
            <a:r>
              <a:rPr lang="en-US" sz="1900" b="0" i="0" dirty="0">
                <a:effectLst/>
                <a:latin typeface="Montserrat" panose="00000500000000000000" pitchFamily="2" charset="0"/>
              </a:rPr>
              <a:t>State the conclusion</a:t>
            </a:r>
          </a:p>
          <a:p>
            <a:endParaRPr lang="en-US" sz="1900" b="1" dirty="0">
              <a:latin typeface="Open Sans" panose="020B0606030504020204" pitchFamily="34" charset="0"/>
            </a:endParaRPr>
          </a:p>
          <a:p>
            <a:endParaRPr lang="en-US" sz="1900" b="1" dirty="0">
              <a:latin typeface="Open Sans" panose="020B0606030504020204" pitchFamily="34" charset="0"/>
            </a:endParaRPr>
          </a:p>
          <a:p>
            <a:r>
              <a:rPr lang="en-US" sz="1900" b="1" i="0" dirty="0">
                <a:effectLst/>
                <a:latin typeface="Open Sans" panose="020B0606030504020204" pitchFamily="34" charset="0"/>
              </a:rPr>
              <a:t>There will be exactly one scenario each for the following hypothesis tests:</a:t>
            </a:r>
          </a:p>
          <a:p>
            <a:pPr>
              <a:buFont typeface="Arial" panose="020B0604020202020204" pitchFamily="34" charset="0"/>
              <a:buChar char="•"/>
            </a:pPr>
            <a:r>
              <a:rPr lang="en-US" sz="1900" b="0" i="0" dirty="0">
                <a:effectLst/>
                <a:latin typeface="Montserrat" panose="00000500000000000000" pitchFamily="2" charset="0"/>
              </a:rPr>
              <a:t>One-Way ANOVA</a:t>
            </a:r>
          </a:p>
          <a:p>
            <a:pPr>
              <a:buFont typeface="Arial" panose="020B0604020202020204" pitchFamily="34" charset="0"/>
              <a:buChar char="•"/>
            </a:pPr>
            <a:r>
              <a:rPr lang="en-US" sz="1900" b="0" i="0" dirty="0">
                <a:effectLst/>
                <a:latin typeface="Montserrat" panose="00000500000000000000" pitchFamily="2" charset="0"/>
              </a:rPr>
              <a:t>One proportion </a:t>
            </a:r>
            <a:r>
              <a:rPr lang="en-US" sz="1900" b="0" i="1" dirty="0">
                <a:effectLst/>
                <a:latin typeface="Montserrat" panose="00000500000000000000" pitchFamily="2" charset="0"/>
              </a:rPr>
              <a:t>z</a:t>
            </a:r>
            <a:r>
              <a:rPr lang="en-US" sz="1900" b="0" i="0" dirty="0">
                <a:effectLst/>
                <a:latin typeface="Montserrat" panose="00000500000000000000" pitchFamily="2" charset="0"/>
              </a:rPr>
              <a:t> test</a:t>
            </a:r>
          </a:p>
          <a:p>
            <a:pPr>
              <a:buFont typeface="Arial" panose="020B0604020202020204" pitchFamily="34" charset="0"/>
              <a:buChar char="•"/>
            </a:pPr>
            <a:r>
              <a:rPr lang="en-US" sz="1900" b="0" i="0" dirty="0">
                <a:effectLst/>
                <a:latin typeface="Montserrat" panose="00000500000000000000" pitchFamily="2" charset="0"/>
              </a:rPr>
              <a:t>Two proportion </a:t>
            </a:r>
            <a:r>
              <a:rPr lang="en-US" sz="1900" b="0" i="1" dirty="0">
                <a:effectLst/>
                <a:latin typeface="Montserrat" panose="00000500000000000000" pitchFamily="2" charset="0"/>
              </a:rPr>
              <a:t>z</a:t>
            </a:r>
            <a:r>
              <a:rPr lang="en-US" sz="1900" b="0" i="0" dirty="0">
                <a:effectLst/>
                <a:latin typeface="Montserrat" panose="00000500000000000000" pitchFamily="2" charset="0"/>
              </a:rPr>
              <a:t> test</a:t>
            </a:r>
          </a:p>
          <a:p>
            <a:pPr>
              <a:buFont typeface="Arial" panose="020B0604020202020204" pitchFamily="34" charset="0"/>
              <a:buChar char="•"/>
            </a:pPr>
            <a:r>
              <a:rPr lang="en-US" sz="1900" b="0" i="0" dirty="0">
                <a:effectLst/>
                <a:latin typeface="Montserrat" panose="00000500000000000000" pitchFamily="2" charset="0"/>
              </a:rPr>
              <a:t>Independent Chi-Square</a:t>
            </a:r>
          </a:p>
          <a:p>
            <a:endParaRPr lang="en-US" sz="1900" dirty="0"/>
          </a:p>
        </p:txBody>
      </p:sp>
      <p:pic>
        <p:nvPicPr>
          <p:cNvPr id="22" name="Picture 21" descr="Light bulb on yellow background with sketched light beams and cord">
            <a:extLst>
              <a:ext uri="{FF2B5EF4-FFF2-40B4-BE49-F238E27FC236}">
                <a16:creationId xmlns:a16="http://schemas.microsoft.com/office/drawing/2014/main" id="{FD399944-C2A3-42EE-9838-01CCF4358AA7}"/>
              </a:ext>
            </a:extLst>
          </p:cNvPr>
          <p:cNvPicPr>
            <a:picLocks noChangeAspect="1"/>
          </p:cNvPicPr>
          <p:nvPr/>
        </p:nvPicPr>
        <p:blipFill rotWithShape="1">
          <a:blip r:embed="rId2"/>
          <a:srcRect l="53824" r="9566"/>
          <a:stretch/>
        </p:blipFill>
        <p:spPr>
          <a:xfrm>
            <a:off x="8109502" y="10"/>
            <a:ext cx="4082498" cy="6857990"/>
          </a:xfrm>
          <a:prstGeom prst="rect">
            <a:avLst/>
          </a:prstGeom>
        </p:spPr>
      </p:pic>
    </p:spTree>
    <p:extLst>
      <p:ext uri="{BB962C8B-B14F-4D97-AF65-F5344CB8AC3E}">
        <p14:creationId xmlns:p14="http://schemas.microsoft.com/office/powerpoint/2010/main" val="216241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7B358-00A2-4FA8-A1CC-FE00F5FA3AD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Scenario 1	</a:t>
            </a:r>
          </a:p>
        </p:txBody>
      </p:sp>
      <p:sp>
        <p:nvSpPr>
          <p:cNvPr id="3" name="Content Placeholder 2">
            <a:extLst>
              <a:ext uri="{FF2B5EF4-FFF2-40B4-BE49-F238E27FC236}">
                <a16:creationId xmlns:a16="http://schemas.microsoft.com/office/drawing/2014/main" id="{7E5ACFB6-E9EC-47F9-9051-416E5DECD64E}"/>
              </a:ext>
            </a:extLst>
          </p:cNvPr>
          <p:cNvSpPr>
            <a:spLocks noGrp="1"/>
          </p:cNvSpPr>
          <p:nvPr>
            <p:ph idx="1"/>
          </p:nvPr>
        </p:nvSpPr>
        <p:spPr>
          <a:xfrm>
            <a:off x="4810259" y="649480"/>
            <a:ext cx="6555347" cy="5546047"/>
          </a:xfrm>
        </p:spPr>
        <p:txBody>
          <a:bodyPr anchor="ctr">
            <a:normAutofit/>
          </a:bodyPr>
          <a:lstStyle/>
          <a:p>
            <a:r>
              <a:rPr lang="en-US" sz="1600" b="0" i="0" dirty="0">
                <a:effectLst/>
                <a:latin typeface="Open Sans" panose="020B0606030504020204" pitchFamily="34" charset="0"/>
              </a:rPr>
              <a:t>Fawn is a private investigator. She has taken a job for an insurance company. The insurance company has been paying out large amounts of money for workman’s comp claims, and they believe some of those claims are fraudulent. The insurance company wants Fawn and her associates to run surveillance to </a:t>
            </a:r>
            <a:r>
              <a:rPr lang="en-US" sz="1600" b="0" i="0" dirty="0">
                <a:effectLst/>
                <a:highlight>
                  <a:srgbClr val="FFFF00"/>
                </a:highlight>
                <a:latin typeface="Open Sans" panose="020B0606030504020204" pitchFamily="34" charset="0"/>
              </a:rPr>
              <a:t>determine if the rate of fraud is higher than what the industry normally reports</a:t>
            </a:r>
            <a:r>
              <a:rPr lang="en-US" sz="1600" b="0" i="0" dirty="0">
                <a:effectLst/>
                <a:latin typeface="Open Sans" panose="020B0606030504020204" pitchFamily="34" charset="0"/>
              </a:rPr>
              <a:t>. Specifically, they want to know if the incidence of fraud among claimants is more than </a:t>
            </a:r>
            <a:r>
              <a:rPr lang="en-US" sz="1600" b="0" i="0" dirty="0">
                <a:effectLst/>
                <a:highlight>
                  <a:srgbClr val="FFFF00"/>
                </a:highlight>
                <a:latin typeface="Open Sans" panose="020B0606030504020204" pitchFamily="34" charset="0"/>
              </a:rPr>
              <a:t>16%.</a:t>
            </a:r>
          </a:p>
          <a:p>
            <a:r>
              <a:rPr lang="en-US" sz="1600" b="0" i="0" dirty="0">
                <a:effectLst/>
                <a:latin typeface="Open Sans" panose="020B0606030504020204" pitchFamily="34" charset="0"/>
              </a:rPr>
              <a:t>They provide Fawn with a </a:t>
            </a:r>
            <a:r>
              <a:rPr lang="en-US" sz="1600" b="0" i="0" dirty="0">
                <a:effectLst/>
                <a:highlight>
                  <a:srgbClr val="FFFF00"/>
                </a:highlight>
                <a:latin typeface="Open Sans" panose="020B0606030504020204" pitchFamily="34" charset="0"/>
              </a:rPr>
              <a:t>random sample of 94 claimants </a:t>
            </a:r>
            <a:r>
              <a:rPr lang="en-US" sz="1600" b="0" i="0" dirty="0">
                <a:effectLst/>
                <a:latin typeface="Open Sans" panose="020B0606030504020204" pitchFamily="34" charset="0"/>
              </a:rPr>
              <a:t>who have been diagnosed as unable to perform any physical labor beyond light housekeeping activities. They have asked Fawn to observe the sample, and report back to them how many of the claimants are obviously doing things that are much more strenuous than light housekeeping, such as </a:t>
            </a:r>
            <a:r>
              <a:rPr lang="en-US" sz="1600" b="0" i="0" dirty="0">
                <a:effectLst/>
                <a:highlight>
                  <a:srgbClr val="FFFF00"/>
                </a:highlight>
                <a:latin typeface="Open Sans" panose="020B0606030504020204" pitchFamily="34" charset="0"/>
              </a:rPr>
              <a:t>strenuous yard work, weightlifting at the gym or other strenuous sporting activities</a:t>
            </a:r>
            <a:r>
              <a:rPr lang="en-US" sz="1600" b="0" i="0" dirty="0">
                <a:effectLst/>
                <a:latin typeface="Open Sans" panose="020B0606030504020204" pitchFamily="34" charset="0"/>
              </a:rPr>
              <a:t>, etc.</a:t>
            </a:r>
          </a:p>
          <a:p>
            <a:r>
              <a:rPr lang="en-US" sz="1600" b="0" i="0" dirty="0">
                <a:effectLst/>
                <a:latin typeface="Open Sans" panose="020B0606030504020204" pitchFamily="34" charset="0"/>
              </a:rPr>
              <a:t>Fawn and her team spend about 8 weeks completing their observations, and report back to the insurance company </a:t>
            </a:r>
            <a:r>
              <a:rPr lang="en-US" sz="1600" b="0" i="0" dirty="0">
                <a:effectLst/>
                <a:highlight>
                  <a:srgbClr val="FFFF00"/>
                </a:highlight>
                <a:latin typeface="Open Sans" panose="020B0606030504020204" pitchFamily="34" charset="0"/>
              </a:rPr>
              <a:t>that 28 of the 94 claimants are not nearly as “disabled</a:t>
            </a:r>
            <a:r>
              <a:rPr lang="en-US" sz="1600" b="0" i="0" dirty="0">
                <a:effectLst/>
                <a:latin typeface="Open Sans" panose="020B0606030504020204" pitchFamily="34" charset="0"/>
              </a:rPr>
              <a:t>” as their diagnosis suggests. The insurance company wants to test the data.</a:t>
            </a:r>
          </a:p>
          <a:p>
            <a:r>
              <a:rPr lang="en-US" sz="1600" b="0" i="0" dirty="0">
                <a:effectLst/>
                <a:latin typeface="Open Sans" panose="020B0606030504020204" pitchFamily="34" charset="0"/>
              </a:rPr>
              <a:t>Complete a report for grading. The only data you need is to know that </a:t>
            </a:r>
            <a:r>
              <a:rPr lang="en-US" sz="1600" b="0" i="0" dirty="0">
                <a:effectLst/>
                <a:highlight>
                  <a:srgbClr val="00FFFF"/>
                </a:highlight>
                <a:latin typeface="Open Sans" panose="020B0606030504020204" pitchFamily="34" charset="0"/>
              </a:rPr>
              <a:t>28 of the 94 claimants </a:t>
            </a:r>
            <a:r>
              <a:rPr lang="en-US" sz="1600" b="0" i="0" dirty="0">
                <a:effectLst/>
                <a:latin typeface="Open Sans" panose="020B0606030504020204" pitchFamily="34" charset="0"/>
              </a:rPr>
              <a:t>are not nearly as “disabled” as their diagnosis suggests, and the hypothetical level of fraud is </a:t>
            </a:r>
            <a:r>
              <a:rPr lang="en-US" sz="1600" b="0" i="0" dirty="0">
                <a:effectLst/>
                <a:highlight>
                  <a:srgbClr val="00FFFF"/>
                </a:highlight>
                <a:latin typeface="Open Sans" panose="020B0606030504020204" pitchFamily="34" charset="0"/>
              </a:rPr>
              <a:t>16%</a:t>
            </a:r>
            <a:r>
              <a:rPr lang="en-US" sz="1600" b="0" i="0" dirty="0">
                <a:effectLst/>
                <a:latin typeface="Open Sans" panose="020B0606030504020204" pitchFamily="34" charset="0"/>
              </a:rPr>
              <a:t>.</a:t>
            </a:r>
          </a:p>
          <a:p>
            <a:endParaRPr lang="en-US" sz="1600" dirty="0"/>
          </a:p>
        </p:txBody>
      </p:sp>
    </p:spTree>
    <p:extLst>
      <p:ext uri="{BB962C8B-B14F-4D97-AF65-F5344CB8AC3E}">
        <p14:creationId xmlns:p14="http://schemas.microsoft.com/office/powerpoint/2010/main" val="226567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7A1EA-2B8F-4EB4-A8B6-8F588D8E525A}"/>
              </a:ext>
            </a:extLst>
          </p:cNvPr>
          <p:cNvSpPr>
            <a:spLocks noGrp="1"/>
          </p:cNvSpPr>
          <p:nvPr>
            <p:ph type="title"/>
          </p:nvPr>
        </p:nvSpPr>
        <p:spPr>
          <a:xfrm>
            <a:off x="836679" y="723898"/>
            <a:ext cx="6002110" cy="1495425"/>
          </a:xfrm>
        </p:spPr>
        <p:txBody>
          <a:bodyPr>
            <a:normAutofit/>
          </a:bodyPr>
          <a:lstStyle/>
          <a:p>
            <a:r>
              <a:rPr lang="en-US" sz="4000"/>
              <a:t>Scenario 1</a:t>
            </a:r>
          </a:p>
        </p:txBody>
      </p:sp>
      <p:pic>
        <p:nvPicPr>
          <p:cNvPr id="6" name="Picture 5">
            <a:extLst>
              <a:ext uri="{FF2B5EF4-FFF2-40B4-BE49-F238E27FC236}">
                <a16:creationId xmlns:a16="http://schemas.microsoft.com/office/drawing/2014/main" id="{F9802DB2-2647-4BAD-83B5-1E5CA213E0CD}"/>
              </a:ext>
            </a:extLst>
          </p:cNvPr>
          <p:cNvPicPr>
            <a:picLocks noChangeAspect="1"/>
          </p:cNvPicPr>
          <p:nvPr/>
        </p:nvPicPr>
        <p:blipFill rotWithShape="1">
          <a:blip r:embed="rId2"/>
          <a:srcRect l="27080" r="24326" b="-1"/>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CE4756A6-3045-4E85-9FC6-29C83FC005BC}"/>
              </a:ext>
            </a:extLst>
          </p:cNvPr>
          <p:cNvGraphicFramePr>
            <a:graphicFrameLocks noGrp="1"/>
          </p:cNvGraphicFramePr>
          <p:nvPr>
            <p:ph idx="1"/>
            <p:extLst>
              <p:ext uri="{D42A27DB-BD31-4B8C-83A1-F6EECF244321}">
                <p14:modId xmlns:p14="http://schemas.microsoft.com/office/powerpoint/2010/main" val="1865062798"/>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310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195DBF-BC92-4B85-A4A1-A4534EB61D2E}"/>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Scenario 1</a:t>
            </a:r>
          </a:p>
        </p:txBody>
      </p:sp>
      <p:sp>
        <p:nvSpPr>
          <p:cNvPr id="3" name="Content Placeholder 2">
            <a:extLst>
              <a:ext uri="{FF2B5EF4-FFF2-40B4-BE49-F238E27FC236}">
                <a16:creationId xmlns:a16="http://schemas.microsoft.com/office/drawing/2014/main" id="{9E9A1FFA-A204-4220-8D8C-37A5BD54DD5E}"/>
              </a:ext>
            </a:extLst>
          </p:cNvPr>
          <p:cNvSpPr>
            <a:spLocks noGrp="1"/>
          </p:cNvSpPr>
          <p:nvPr>
            <p:ph idx="1"/>
          </p:nvPr>
        </p:nvSpPr>
        <p:spPr>
          <a:xfrm>
            <a:off x="4699818" y="640082"/>
            <a:ext cx="6848715" cy="2484884"/>
          </a:xfrm>
        </p:spPr>
        <p:txBody>
          <a:bodyPr anchor="ctr">
            <a:normAutofit/>
          </a:bodyPr>
          <a:lstStyle/>
          <a:p>
            <a:pPr algn="ctr"/>
            <a:r>
              <a:rPr lang="en-US" sz="2000" b="0" i="0" dirty="0">
                <a:effectLst/>
                <a:latin typeface="Montserrat" panose="00000500000000000000" pitchFamily="2" charset="0"/>
              </a:rPr>
              <a:t>Test the appropriate assumptions</a:t>
            </a:r>
          </a:p>
          <a:p>
            <a:endParaRPr lang="en-US" sz="2000" dirty="0"/>
          </a:p>
        </p:txBody>
      </p:sp>
      <p:pic>
        <p:nvPicPr>
          <p:cNvPr id="5" name="Picture 4" descr="Graphical user interface, text, application, email&#10;&#10;Description automatically generated">
            <a:extLst>
              <a:ext uri="{FF2B5EF4-FFF2-40B4-BE49-F238E27FC236}">
                <a16:creationId xmlns:a16="http://schemas.microsoft.com/office/drawing/2014/main" id="{57E3D37A-ABE7-4891-93D2-37F4E333F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039" y="2286000"/>
            <a:ext cx="5598752" cy="3649033"/>
          </a:xfrm>
          <a:prstGeom prst="rect">
            <a:avLst/>
          </a:prstGeom>
        </p:spPr>
      </p:pic>
    </p:spTree>
    <p:extLst>
      <p:ext uri="{BB962C8B-B14F-4D97-AF65-F5344CB8AC3E}">
        <p14:creationId xmlns:p14="http://schemas.microsoft.com/office/powerpoint/2010/main" val="91719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1BF1DFA-7EB8-47F9-AF3D-BD85D799284E}"/>
              </a:ext>
            </a:extLst>
          </p:cNvPr>
          <p:cNvSpPr>
            <a:spLocks noGrp="1"/>
          </p:cNvSpPr>
          <p:nvPr>
            <p:ph type="title"/>
          </p:nvPr>
        </p:nvSpPr>
        <p:spPr>
          <a:xfrm>
            <a:off x="1098468" y="885651"/>
            <a:ext cx="3229803" cy="4624603"/>
          </a:xfrm>
        </p:spPr>
        <p:txBody>
          <a:bodyPr>
            <a:normAutofit/>
          </a:bodyPr>
          <a:lstStyle/>
          <a:p>
            <a:r>
              <a:rPr lang="en-US">
                <a:solidFill>
                  <a:srgbClr val="FFFFFF"/>
                </a:solidFill>
              </a:rPr>
              <a:t>Scenario 1</a:t>
            </a:r>
          </a:p>
        </p:txBody>
      </p:sp>
      <p:sp>
        <p:nvSpPr>
          <p:cNvPr id="23" name="Content Placeholder 2">
            <a:extLst>
              <a:ext uri="{FF2B5EF4-FFF2-40B4-BE49-F238E27FC236}">
                <a16:creationId xmlns:a16="http://schemas.microsoft.com/office/drawing/2014/main" id="{33694263-4938-4686-9941-123E5CF64DED}"/>
              </a:ext>
            </a:extLst>
          </p:cNvPr>
          <p:cNvSpPr>
            <a:spLocks noGrp="1"/>
          </p:cNvSpPr>
          <p:nvPr>
            <p:ph idx="1"/>
          </p:nvPr>
        </p:nvSpPr>
        <p:spPr>
          <a:xfrm>
            <a:off x="4978708" y="885651"/>
            <a:ext cx="6525220" cy="4616849"/>
          </a:xfrm>
        </p:spPr>
        <p:txBody>
          <a:bodyPr anchor="ctr">
            <a:normAutofit/>
          </a:bodyPr>
          <a:lstStyle/>
          <a:p>
            <a:r>
              <a:rPr lang="en-US" sz="2400" b="0" i="0" dirty="0">
                <a:effectLst/>
                <a:latin typeface="Montserrat" panose="00000500000000000000" pitchFamily="2" charset="0"/>
              </a:rPr>
              <a:t>State the conclusion</a:t>
            </a:r>
          </a:p>
          <a:p>
            <a:r>
              <a:rPr lang="en-US" sz="2400" dirty="0">
                <a:latin typeface="Montserrat" panose="00000500000000000000" pitchFamily="2" charset="0"/>
              </a:rPr>
              <a:t>The p-value is 0.0035 which is smaller than 0.05 which means that it is different from 16%</a:t>
            </a:r>
          </a:p>
          <a:p>
            <a:r>
              <a:rPr lang="en-US" sz="2400" b="0" i="0" dirty="0">
                <a:effectLst/>
                <a:latin typeface="Montserrat" panose="00000500000000000000" pitchFamily="2" charset="0"/>
              </a:rPr>
              <a:t>Therefore, 16% of hypothetical level fraud is not accurate.</a:t>
            </a:r>
          </a:p>
          <a:p>
            <a:endParaRPr lang="en-US" sz="2400" dirty="0">
              <a:latin typeface="Montserrat" panose="00000500000000000000" pitchFamily="2" charset="0"/>
            </a:endParaRPr>
          </a:p>
          <a:p>
            <a:pPr marL="0" indent="0">
              <a:buNone/>
            </a:pPr>
            <a:r>
              <a:rPr lang="en-US" sz="2400" b="0" i="0" dirty="0">
                <a:effectLst/>
                <a:latin typeface="Montserrat" panose="00000500000000000000" pitchFamily="2" charset="0"/>
              </a:rPr>
              <a:t> </a:t>
            </a:r>
          </a:p>
          <a:p>
            <a:r>
              <a:rPr lang="en-US" sz="2400" b="1" dirty="0">
                <a:latin typeface="Bradley Hand ITC" panose="03070402050302030203" pitchFamily="66" charset="0"/>
              </a:rPr>
              <a:t>I will suggest to reject this hypothesis and gather more data to analyze.</a:t>
            </a:r>
            <a:endParaRPr lang="en-US" sz="2400" b="1" i="0" dirty="0">
              <a:effectLst/>
              <a:latin typeface="Bradley Hand ITC" panose="03070402050302030203" pitchFamily="66" charset="0"/>
            </a:endParaRPr>
          </a:p>
        </p:txBody>
      </p:sp>
      <p:sp>
        <p:nvSpPr>
          <p:cNvPr id="4" name="Rectangle 1">
            <a:extLst>
              <a:ext uri="{FF2B5EF4-FFF2-40B4-BE49-F238E27FC236}">
                <a16:creationId xmlns:a16="http://schemas.microsoft.com/office/drawing/2014/main" id="{78B4B52A-03B6-45DC-BDB5-B0F63887648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Graphic 7" descr="Abacus outline">
            <a:extLst>
              <a:ext uri="{FF2B5EF4-FFF2-40B4-BE49-F238E27FC236}">
                <a16:creationId xmlns:a16="http://schemas.microsoft.com/office/drawing/2014/main" id="{8E30A7B3-1B72-4360-ABC8-FFBF2FA527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9257" y="4273081"/>
            <a:ext cx="2009775" cy="914400"/>
          </a:xfrm>
          <a:prstGeom prst="rect">
            <a:avLst/>
          </a:prstGeom>
        </p:spPr>
      </p:pic>
    </p:spTree>
    <p:extLst>
      <p:ext uri="{BB962C8B-B14F-4D97-AF65-F5344CB8AC3E}">
        <p14:creationId xmlns:p14="http://schemas.microsoft.com/office/powerpoint/2010/main" val="161592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62A014-37F8-41FA-BBFC-C7AB02933240}"/>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Scenario 2</a:t>
            </a:r>
          </a:p>
        </p:txBody>
      </p:sp>
      <p:graphicFrame>
        <p:nvGraphicFramePr>
          <p:cNvPr id="18" name="Content Placeholder 2">
            <a:extLst>
              <a:ext uri="{FF2B5EF4-FFF2-40B4-BE49-F238E27FC236}">
                <a16:creationId xmlns:a16="http://schemas.microsoft.com/office/drawing/2014/main" id="{D4F84887-684A-4A2C-9DE0-FCF875A05F40}"/>
              </a:ext>
            </a:extLst>
          </p:cNvPr>
          <p:cNvGraphicFramePr>
            <a:graphicFrameLocks noGrp="1"/>
          </p:cNvGraphicFramePr>
          <p:nvPr>
            <p:ph idx="1"/>
            <p:extLst>
              <p:ext uri="{D42A27DB-BD31-4B8C-83A1-F6EECF244321}">
                <p14:modId xmlns:p14="http://schemas.microsoft.com/office/powerpoint/2010/main" val="312926383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774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052D-A002-4F50-975D-A0D4F5F80D78}"/>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Scenario 2</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5B90C76B-047D-4194-B41D-C014BBC83D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555"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37861340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C9CE-500E-4756-9BB2-BE1ADB61CA9D}"/>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Scenario 2</a:t>
            </a:r>
          </a:p>
        </p:txBody>
      </p:sp>
      <p:pic>
        <p:nvPicPr>
          <p:cNvPr id="5" name="Content Placeholder 4" descr="Graphical user interface, text, application&#10;&#10;Description automatically generated">
            <a:extLst>
              <a:ext uri="{FF2B5EF4-FFF2-40B4-BE49-F238E27FC236}">
                <a16:creationId xmlns:a16="http://schemas.microsoft.com/office/drawing/2014/main" id="{B0DF67DC-4244-40B3-92FB-4ACB733886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29" r="2125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1247079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871</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Bradley Hand ITC</vt:lpstr>
      <vt:lpstr>Calibri</vt:lpstr>
      <vt:lpstr>Calibri Light</vt:lpstr>
      <vt:lpstr>Montserrat</vt:lpstr>
      <vt:lpstr>Open Sans</vt:lpstr>
      <vt:lpstr>Office Theme</vt:lpstr>
      <vt:lpstr>Lesson 10 Final Project </vt:lpstr>
      <vt:lpstr>Specifications Needed </vt:lpstr>
      <vt:lpstr>Scenario 1 </vt:lpstr>
      <vt:lpstr>Scenario 1</vt:lpstr>
      <vt:lpstr>Scenario 1</vt:lpstr>
      <vt:lpstr>Scenario 1</vt:lpstr>
      <vt:lpstr>Scenario 2</vt:lpstr>
      <vt:lpstr>Scenario 2</vt:lpstr>
      <vt:lpstr>Scenario 2</vt:lpstr>
      <vt:lpstr>Scenario 2</vt:lpstr>
      <vt:lpstr>Scenario 2</vt:lpstr>
      <vt:lpstr>Scenario 3 </vt:lpstr>
      <vt:lpstr>Scenario 3</vt:lpstr>
      <vt:lpstr>Scenario 4</vt:lpstr>
      <vt:lpstr>Scenario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10 Final Project </dc:title>
  <dc:creator>Gillett Tameka</dc:creator>
  <cp:lastModifiedBy>Gillett Tameka</cp:lastModifiedBy>
  <cp:revision>1</cp:revision>
  <dcterms:created xsi:type="dcterms:W3CDTF">2021-11-21T12:50:42Z</dcterms:created>
  <dcterms:modified xsi:type="dcterms:W3CDTF">2022-01-09T04:01:10Z</dcterms:modified>
</cp:coreProperties>
</file>