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9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078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709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733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9134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3777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6306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3641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5209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335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273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04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63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2" r:id="rId6"/>
    <p:sldLayoutId id="2147483718" r:id="rId7"/>
    <p:sldLayoutId id="2147483719" r:id="rId8"/>
    <p:sldLayoutId id="2147483720" r:id="rId9"/>
    <p:sldLayoutId id="2147483721" r:id="rId10"/>
    <p:sldLayoutId id="2147483723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21D80A-DBC7-42A1-816D-17E20375AD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>
                  <a:alpha val="30000"/>
                </a:schemeClr>
              </a:gs>
              <a:gs pos="33000">
                <a:schemeClr val="tx1">
                  <a:alpha val="2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C869DDD-CCC5-4D07-82F1-B6734667C7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2410" y="279397"/>
            <a:ext cx="4340762" cy="2802219"/>
          </a:xfrm>
        </p:spPr>
        <p:txBody>
          <a:bodyPr anchor="b">
            <a:normAutofit/>
          </a:bodyPr>
          <a:lstStyle/>
          <a:p>
            <a:r>
              <a:rPr lang="pt-PT" sz="4800" dirty="0">
                <a:solidFill>
                  <a:schemeClr val="bg1"/>
                </a:solidFill>
              </a:rPr>
              <a:t>Resultado da fase Inception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B152333-B43F-40C7-A3F9-172769383E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3969352"/>
            <a:ext cx="4023359" cy="1685860"/>
          </a:xfrm>
        </p:spPr>
        <p:txBody>
          <a:bodyPr>
            <a:normAutofit/>
          </a:bodyPr>
          <a:lstStyle/>
          <a:p>
            <a:r>
              <a:rPr lang="pt-PT" sz="1400" dirty="0">
                <a:solidFill>
                  <a:schemeClr val="bg1"/>
                </a:solidFill>
                <a:latin typeface="Arial Nova" panose="020B0504020202020204" pitchFamily="34" charset="0"/>
              </a:rPr>
              <a:t>Pedro Figueiredo 97487</a:t>
            </a:r>
          </a:p>
          <a:p>
            <a:r>
              <a:rPr lang="pt-PT" sz="1400" dirty="0">
                <a:solidFill>
                  <a:schemeClr val="bg1"/>
                </a:solidFill>
                <a:latin typeface="Arial Nova" panose="020B0504020202020204" pitchFamily="34" charset="0"/>
              </a:rPr>
              <a:t>Miguel Duarte 31537</a:t>
            </a:r>
          </a:p>
          <a:p>
            <a:r>
              <a:rPr lang="pt-PT" sz="1400" dirty="0" err="1">
                <a:solidFill>
                  <a:schemeClr val="bg1"/>
                </a:solidFill>
                <a:latin typeface="Arial Nova" panose="020B0504020202020204" pitchFamily="34" charset="0"/>
              </a:rPr>
              <a:t>Lucius</a:t>
            </a:r>
            <a:r>
              <a:rPr lang="pt-PT" sz="1400" dirty="0">
                <a:solidFill>
                  <a:schemeClr val="bg1"/>
                </a:solidFill>
                <a:latin typeface="Arial Nova" panose="020B0504020202020204" pitchFamily="34" charset="0"/>
              </a:rPr>
              <a:t> Filho 96123</a:t>
            </a:r>
          </a:p>
          <a:p>
            <a:r>
              <a:rPr lang="pt-PT" sz="1400" dirty="0" err="1">
                <a:solidFill>
                  <a:schemeClr val="bg1"/>
                </a:solidFill>
                <a:latin typeface="Arial Nova" panose="020B0504020202020204" pitchFamily="34" charset="0"/>
              </a:rPr>
              <a:t>Theo</a:t>
            </a:r>
            <a:r>
              <a:rPr lang="pt-PT" sz="1400" dirty="0">
                <a:solidFill>
                  <a:schemeClr val="bg1"/>
                </a:solidFill>
                <a:latin typeface="Arial Nova" panose="020B0504020202020204" pitchFamily="34" charset="0"/>
              </a:rPr>
              <a:t> Magno 96145</a:t>
            </a:r>
          </a:p>
        </p:txBody>
      </p:sp>
    </p:spTree>
    <p:extLst>
      <p:ext uri="{BB962C8B-B14F-4D97-AF65-F5344CB8AC3E}">
        <p14:creationId xmlns:p14="http://schemas.microsoft.com/office/powerpoint/2010/main" val="1143131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76082B-5E5C-462F-AFA0-A911819BB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/>
              <a:t>Uma nova oportunidade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3AFBD67-A82F-4278-A7DE-E323B85EBB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Novos tempos, novas chances de negócio, novos futuros para construir.</a:t>
            </a:r>
          </a:p>
          <a:p>
            <a:r>
              <a:rPr lang="pt-PT" dirty="0"/>
              <a:t>Como promotores próprios, vamos trilhar o nosso caminho  num pedaço do mundo online ainda não explorado na sua história: o mercado de aluguer de jogos online</a:t>
            </a:r>
          </a:p>
        </p:txBody>
      </p:sp>
    </p:spTree>
    <p:extLst>
      <p:ext uri="{BB962C8B-B14F-4D97-AF65-F5344CB8AC3E}">
        <p14:creationId xmlns:p14="http://schemas.microsoft.com/office/powerpoint/2010/main" val="3838410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382893-E2A1-4EC2-91FF-A8667DFF4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/>
              <a:t>Valorização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37102D4-EBD6-49D4-809D-75817752D7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Vamos transferir o mundo do aluguer de jogos para o século XXI.</a:t>
            </a:r>
          </a:p>
          <a:p>
            <a:r>
              <a:rPr lang="pt-PT" dirty="0"/>
              <a:t>Por uma fração do preço de compra, o cliente terá acesso ao jogo que desejar por tempo limitado, permitindo que este faça uma escolha informada sobre a sua compra, e oferecendo rentabilidade à empresa.</a:t>
            </a:r>
          </a:p>
          <a:p>
            <a:r>
              <a:rPr lang="pt-PT" dirty="0"/>
              <a:t>Enquanto o passado exigia a deslocação a loja física para o aluguer ou a compra imediata online, a nossa plataforma permitirá ao sistema de aluguer modernizar-se para a nova era.</a:t>
            </a:r>
          </a:p>
        </p:txBody>
      </p:sp>
    </p:spTree>
    <p:extLst>
      <p:ext uri="{BB962C8B-B14F-4D97-AF65-F5344CB8AC3E}">
        <p14:creationId xmlns:p14="http://schemas.microsoft.com/office/powerpoint/2010/main" val="3646064058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AnalogousFromLightSeedLeftStep">
      <a:dk1>
        <a:srgbClr val="000000"/>
      </a:dk1>
      <a:lt1>
        <a:srgbClr val="FFFFFF"/>
      </a:lt1>
      <a:dk2>
        <a:srgbClr val="243941"/>
      </a:dk2>
      <a:lt2>
        <a:srgbClr val="E8E6E2"/>
      </a:lt2>
      <a:accent1>
        <a:srgbClr val="8FA1CD"/>
      </a:accent1>
      <a:accent2>
        <a:srgbClr val="77ABC2"/>
      </a:accent2>
      <a:accent3>
        <a:srgbClr val="78ACA6"/>
      </a:accent3>
      <a:accent4>
        <a:srgbClr val="6DB18D"/>
      </a:accent4>
      <a:accent5>
        <a:srgbClr val="77B07A"/>
      </a:accent5>
      <a:accent6>
        <a:srgbClr val="83AE6B"/>
      </a:accent6>
      <a:hlink>
        <a:srgbClr val="918158"/>
      </a:hlink>
      <a:folHlink>
        <a:srgbClr val="7F7F7F"/>
      </a:folHlink>
    </a:clrScheme>
    <a:fontScheme name="Sketchy_SerifHand">
      <a:majorFont>
        <a:latin typeface="Modern Love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144</Words>
  <Application>Microsoft Office PowerPoint</Application>
  <PresentationFormat>Ecrã Panorâmico</PresentationFormat>
  <Paragraphs>12</Paragraphs>
  <Slides>3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3</vt:i4>
      </vt:variant>
    </vt:vector>
  </HeadingPairs>
  <TitlesOfParts>
    <vt:vector size="8" baseType="lpstr">
      <vt:lpstr>Arial</vt:lpstr>
      <vt:lpstr>Arial Nova</vt:lpstr>
      <vt:lpstr>Modern Love</vt:lpstr>
      <vt:lpstr>The Hand</vt:lpstr>
      <vt:lpstr>SketchyVTI</vt:lpstr>
      <vt:lpstr>Resultado da fase Inception</vt:lpstr>
      <vt:lpstr>Uma nova oportunidade</vt:lpstr>
      <vt:lpstr>Valorização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Resultado da fase Inception</dc:title>
  <dc:creator>Pedro Figueiredo</dc:creator>
  <cp:lastModifiedBy>Pedro Figueiredo</cp:lastModifiedBy>
  <cp:revision>4</cp:revision>
  <dcterms:created xsi:type="dcterms:W3CDTF">2020-05-04T19:26:48Z</dcterms:created>
  <dcterms:modified xsi:type="dcterms:W3CDTF">2020-05-04T19:58:28Z</dcterms:modified>
</cp:coreProperties>
</file>