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7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414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16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85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4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588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3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0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6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50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0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3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6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9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04445D-A376-489A-A7F8-27879FF444DC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55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614B9-685B-426A-8A82-B622CE31D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284541" cy="2971801"/>
          </a:xfrm>
        </p:spPr>
        <p:txBody>
          <a:bodyPr/>
          <a:lstStyle/>
          <a:p>
            <a:r>
              <a:rPr lang="en-US" altLang="zh-CN" dirty="0"/>
              <a:t>Presentation of GOBOARD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BF6B43-A217-484F-BF66-ABD8F4819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TgopKnight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337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CLEAR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JAVA</a:t>
            </a:r>
          </a:p>
          <a:p>
            <a:pPr lvl="1"/>
            <a:r>
              <a:rPr lang="en-US" altLang="zh-CN" dirty="0"/>
              <a:t>Reinitialize the code</a:t>
            </a:r>
          </a:p>
          <a:p>
            <a:endParaRPr lang="en-US" altLang="zh-CN" dirty="0"/>
          </a:p>
          <a:p>
            <a:r>
              <a:rPr lang="en-US" altLang="zh-CN" dirty="0"/>
              <a:t>HTML</a:t>
            </a:r>
          </a:p>
          <a:p>
            <a:pPr lvl="1"/>
            <a:r>
              <a:rPr lang="en-US" altLang="zh-CN" dirty="0"/>
              <a:t>&lt;button&gt;</a:t>
            </a:r>
          </a:p>
        </p:txBody>
      </p:sp>
    </p:spTree>
    <p:extLst>
      <p:ext uri="{BB962C8B-B14F-4D97-AF65-F5344CB8AC3E}">
        <p14:creationId xmlns:p14="http://schemas.microsoft.com/office/powerpoint/2010/main" val="386159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 err="1"/>
              <a:t>OuR</a:t>
            </a:r>
            <a:r>
              <a:rPr lang="en-US" altLang="zh-CN" dirty="0"/>
              <a:t> </a:t>
            </a:r>
            <a:r>
              <a:rPr lang="en-US" altLang="zh-CN" dirty="0" err="1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For each chess piece: &lt;style=“</a:t>
            </a:r>
            <a:r>
              <a:rPr lang="en-US" altLang="zh-CN" dirty="0" err="1"/>
              <a:t>location:absolute</a:t>
            </a:r>
            <a:r>
              <a:rPr lang="en-US" altLang="zh-CN" dirty="0"/>
              <a:t>”&gt;</a:t>
            </a:r>
          </a:p>
          <a:p>
            <a:r>
              <a:rPr lang="en-US" altLang="zh-CN" dirty="0"/>
              <a:t>With different explorer, there might be some deviation with Go pieces on board</a:t>
            </a:r>
          </a:p>
          <a:p>
            <a:r>
              <a:rPr lang="en-US" altLang="zh-CN" dirty="0"/>
              <a:t>Such as Google Chrome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B102D7-07B3-4D4B-A772-661D88F3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99" y="970860"/>
            <a:ext cx="4618504" cy="51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1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 err="1"/>
              <a:t>OuR</a:t>
            </a:r>
            <a:r>
              <a:rPr lang="en-US" altLang="zh-CN" dirty="0"/>
              <a:t> </a:t>
            </a:r>
            <a:r>
              <a:rPr lang="en-US" altLang="zh-CN" dirty="0" err="1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STILL: &lt;style=“</a:t>
            </a:r>
            <a:r>
              <a:rPr lang="en-US" altLang="zh-CN" dirty="0" err="1"/>
              <a:t>location:absolute</a:t>
            </a:r>
            <a:r>
              <a:rPr lang="en-US" altLang="zh-CN" dirty="0"/>
              <a:t>”&gt;</a:t>
            </a:r>
          </a:p>
          <a:p>
            <a:r>
              <a:rPr lang="en-US" altLang="zh-CN" dirty="0"/>
              <a:t>When zoom in, there might be some deviation with Go pieces on board</a:t>
            </a:r>
          </a:p>
          <a:p>
            <a:r>
              <a:rPr lang="en-US" altLang="zh-CN" dirty="0"/>
              <a:t>Problem happens when words above auto linefeed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35D7A0-AE80-44E8-B608-BD0326C8C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10" y="2205316"/>
            <a:ext cx="7271168" cy="36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7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3" y="2625661"/>
            <a:ext cx="9293505" cy="3615267"/>
          </a:xfrm>
        </p:spPr>
        <p:txBody>
          <a:bodyPr/>
          <a:lstStyle/>
          <a:p>
            <a:r>
              <a:rPr lang="en-US" altLang="zh-CN" dirty="0"/>
              <a:t>Q1: Redraw a </a:t>
            </a:r>
            <a:r>
              <a:rPr lang="en-US" altLang="zh-CN" dirty="0" err="1"/>
              <a:t>Goboard</a:t>
            </a:r>
            <a:r>
              <a:rPr lang="en-US" altLang="zh-CN" dirty="0"/>
              <a:t>!</a:t>
            </a:r>
          </a:p>
          <a:p>
            <a:endParaRPr lang="en-US" altLang="zh-CN" dirty="0"/>
          </a:p>
          <a:p>
            <a:r>
              <a:rPr lang="en-US" altLang="zh-CN" dirty="0"/>
              <a:t>Q2:</a:t>
            </a:r>
          </a:p>
          <a:p>
            <a:r>
              <a:rPr lang="en-US" altLang="zh-CN" dirty="0"/>
              <a:t>cut the </a:t>
            </a:r>
            <a:r>
              <a:rPr lang="en-US" altLang="zh-CN" dirty="0" err="1"/>
              <a:t>Goboard</a:t>
            </a:r>
            <a:r>
              <a:rPr lang="en-US" altLang="zh-CN" dirty="0"/>
              <a:t> and link them with corresponding Go pieces</a:t>
            </a:r>
          </a:p>
          <a:p>
            <a:r>
              <a:rPr lang="en-US" altLang="zh-CN" dirty="0"/>
              <a:t>Or we may use &lt;table&gt; &lt;</a:t>
            </a:r>
            <a:r>
              <a:rPr lang="en-US" altLang="zh-CN" dirty="0" err="1"/>
              <a:t>tr</a:t>
            </a:r>
            <a:r>
              <a:rPr lang="en-US" altLang="zh-CN" dirty="0"/>
              <a:t>&gt; &lt;td&gt;</a:t>
            </a:r>
          </a:p>
        </p:txBody>
      </p:sp>
    </p:spTree>
    <p:extLst>
      <p:ext uri="{BB962C8B-B14F-4D97-AF65-F5344CB8AC3E}">
        <p14:creationId xmlns:p14="http://schemas.microsoft.com/office/powerpoint/2010/main" val="83078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Why not use jack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3" y="2625661"/>
            <a:ext cx="9293505" cy="4053045"/>
          </a:xfrm>
        </p:spPr>
        <p:txBody>
          <a:bodyPr/>
          <a:lstStyle/>
          <a:p>
            <a:r>
              <a:rPr lang="en-US" altLang="zh-CN" dirty="0"/>
              <a:t>How does Jack work?</a:t>
            </a:r>
          </a:p>
          <a:p>
            <a:r>
              <a:rPr lang="en-US" altLang="zh-CN" dirty="0"/>
              <a:t>From project 1 to 8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Most difficult question: It works too slow……</a:t>
            </a:r>
          </a:p>
          <a:p>
            <a:r>
              <a:rPr lang="en-US" altLang="zh-CN" dirty="0"/>
              <a:t>Solution? Optimizing all operations from project 1 to 8</a:t>
            </a:r>
          </a:p>
          <a:p>
            <a:r>
              <a:rPr lang="en-US" altLang="zh-CN" dirty="0"/>
              <a:t>Artificial Intelligence? (Alpha Go Zero)</a:t>
            </a:r>
          </a:p>
          <a:p>
            <a:r>
              <a:rPr lang="en-US" altLang="zh-CN" dirty="0"/>
              <a:t>Question: How can you prove your solutions is the best?</a:t>
            </a:r>
          </a:p>
          <a:p>
            <a:r>
              <a:rPr lang="en-US" altLang="zh-CN" dirty="0"/>
              <a:t>How to defeat the solutions produced by AI?</a:t>
            </a:r>
          </a:p>
        </p:txBody>
      </p:sp>
    </p:spTree>
    <p:extLst>
      <p:ext uri="{BB962C8B-B14F-4D97-AF65-F5344CB8AC3E}">
        <p14:creationId xmlns:p14="http://schemas.microsoft.com/office/powerpoint/2010/main" val="329377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1FF8C-667C-49C2-BB9C-64F3248E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33AFB-A92A-48E1-81E2-DE2AA702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0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EFFECTION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Simulated on</a:t>
            </a:r>
          </a:p>
          <a:p>
            <a:pPr lvl="1"/>
            <a:r>
              <a:rPr lang="en-US" altLang="zh-CN" dirty="0"/>
              <a:t>Microsoft Edge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D4516C-A600-4A10-8700-BF8F8CA25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739" y="0"/>
            <a:ext cx="5466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4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Logic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1721224"/>
            <a:ext cx="8534400" cy="5020235"/>
          </a:xfrm>
        </p:spPr>
        <p:txBody>
          <a:bodyPr>
            <a:normAutofit/>
          </a:bodyPr>
          <a:lstStyle/>
          <a:p>
            <a:r>
              <a:rPr lang="en-US" altLang="zh-CN" dirty="0"/>
              <a:t>Inputs:</a:t>
            </a:r>
          </a:p>
          <a:p>
            <a:pPr lvl="1"/>
            <a:r>
              <a:rPr lang="en-US" altLang="zh-CN" dirty="0"/>
              <a:t>Html/JavaScript Programming + Pictures of </a:t>
            </a:r>
            <a:r>
              <a:rPr lang="en-US" altLang="zh-CN" dirty="0" err="1"/>
              <a:t>Goboard</a:t>
            </a:r>
            <a:r>
              <a:rPr lang="en-US" altLang="zh-CN" dirty="0"/>
              <a:t> &amp; Go piece</a:t>
            </a:r>
          </a:p>
          <a:p>
            <a:pPr lvl="1"/>
            <a:r>
              <a:rPr lang="en-US" altLang="zh-CN" dirty="0"/>
              <a:t>Recourse code from </a:t>
            </a:r>
            <a:r>
              <a:rPr lang="en-US" altLang="zh-CN" dirty="0" err="1"/>
              <a:t>BitmapEditor</a:t>
            </a:r>
            <a:endParaRPr lang="en-US" altLang="zh-CN" dirty="0"/>
          </a:p>
          <a:p>
            <a:r>
              <a:rPr lang="en-US" altLang="zh-CN" dirty="0"/>
              <a:t>Activities:</a:t>
            </a:r>
          </a:p>
          <a:p>
            <a:pPr lvl="1"/>
            <a:r>
              <a:rPr lang="en-US" altLang="zh-CN" dirty="0"/>
              <a:t>Editor(Adobe Dreamweaver CC)</a:t>
            </a:r>
          </a:p>
          <a:p>
            <a:pPr lvl="1"/>
            <a:r>
              <a:rPr lang="en-US" altLang="zh-CN" dirty="0"/>
              <a:t>Programming</a:t>
            </a:r>
          </a:p>
          <a:p>
            <a:r>
              <a:rPr lang="en-US" altLang="zh-CN" dirty="0"/>
              <a:t>Outputs:</a:t>
            </a:r>
          </a:p>
          <a:p>
            <a:pPr lvl="1"/>
            <a:r>
              <a:rPr lang="en-US" altLang="zh-CN" dirty="0"/>
              <a:t>A board supports basic placing pieces operation</a:t>
            </a:r>
          </a:p>
          <a:p>
            <a:r>
              <a:rPr lang="en-US" altLang="zh-CN" dirty="0"/>
              <a:t>Outcomes/Impacts: </a:t>
            </a:r>
          </a:p>
          <a:p>
            <a:pPr lvl="1"/>
            <a:r>
              <a:rPr lang="en-US" altLang="zh-CN" dirty="0"/>
              <a:t>As a basic of GO game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02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What DO WE ACHIEVE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Simulator of a </a:t>
            </a:r>
            <a:r>
              <a:rPr lang="en-US" altLang="zh-CN" dirty="0" err="1"/>
              <a:t>Goboard</a:t>
            </a:r>
            <a:endParaRPr lang="en-US" altLang="zh-CN" dirty="0"/>
          </a:p>
          <a:p>
            <a:r>
              <a:rPr lang="en-US" altLang="zh-CN" dirty="0"/>
              <a:t>Able to place Black and White Go piece</a:t>
            </a:r>
          </a:p>
          <a:p>
            <a:r>
              <a:rPr lang="en-US" altLang="zh-CN" dirty="0"/>
              <a:t>Able to judge placed point</a:t>
            </a:r>
          </a:p>
          <a:p>
            <a:r>
              <a:rPr lang="en-US" altLang="zh-CN" dirty="0"/>
              <a:t>Able to ‘Withdraw’</a:t>
            </a:r>
          </a:p>
          <a:p>
            <a:r>
              <a:rPr lang="en-US" altLang="zh-CN" dirty="0"/>
              <a:t>Able to ‘Clear’ the ‘Board’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67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HOW DO WE achieve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HTML/CSS</a:t>
            </a:r>
          </a:p>
          <a:p>
            <a:r>
              <a:rPr lang="en-US" altLang="zh-CN" dirty="0"/>
              <a:t>JavaScript</a:t>
            </a:r>
          </a:p>
          <a:p>
            <a:r>
              <a:rPr lang="en-US" altLang="zh-CN" dirty="0"/>
              <a:t>Adobe Dreamweaver 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57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9652094" cy="1507067"/>
          </a:xfrm>
        </p:spPr>
        <p:txBody>
          <a:bodyPr/>
          <a:lstStyle/>
          <a:p>
            <a:r>
              <a:rPr lang="en-US" altLang="zh-CN" dirty="0"/>
              <a:t>Build a board without chess pieces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Thanks the picture from network</a:t>
            </a:r>
          </a:p>
          <a:p>
            <a:pPr lvl="1"/>
            <a:r>
              <a:rPr lang="en-US" altLang="zh-CN" dirty="0"/>
              <a:t>(along with the black and white Go pieces)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87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PLACE A Chess piece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4008221"/>
          </a:xfrm>
        </p:spPr>
        <p:txBody>
          <a:bodyPr>
            <a:normAutofit/>
          </a:bodyPr>
          <a:lstStyle/>
          <a:p>
            <a:r>
              <a:rPr lang="en-US" altLang="zh-CN" dirty="0"/>
              <a:t>JAVA</a:t>
            </a:r>
          </a:p>
          <a:p>
            <a:pPr lvl="1"/>
            <a:r>
              <a:rPr lang="en-US" altLang="zh-CN" dirty="0"/>
              <a:t>Array: Grid[19][19]</a:t>
            </a:r>
          </a:p>
          <a:p>
            <a:pPr lvl="1"/>
            <a:r>
              <a:rPr lang="en-US" altLang="zh-CN" dirty="0"/>
              <a:t>-1: empty 0: black 1: white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: now = 0/1 (decide which Go piece next)</a:t>
            </a:r>
          </a:p>
          <a:p>
            <a:endParaRPr lang="en-US" altLang="zh-CN" dirty="0"/>
          </a:p>
          <a:p>
            <a:r>
              <a:rPr lang="en-US" altLang="zh-CN" dirty="0"/>
              <a:t>HTML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empty.png/black.png/white.png(41px*41px)</a:t>
            </a:r>
          </a:p>
          <a:p>
            <a:pPr lvl="1"/>
            <a:r>
              <a:rPr lang="en-US" altLang="zh-CN" dirty="0"/>
              <a:t>Set an id with every &lt;</a:t>
            </a:r>
            <a:r>
              <a:rPr lang="en-US" altLang="zh-CN" dirty="0" err="1"/>
              <a:t>img</a:t>
            </a:r>
            <a:r>
              <a:rPr lang="en-US" altLang="zh-CN" dirty="0"/>
              <a:t>&gt; (x * 19 + y)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onclick</a:t>
            </a:r>
            <a:r>
              <a:rPr lang="en-US" altLang="zh-C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605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PLACE A Chess piece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205317"/>
            <a:ext cx="8534400" cy="4035612"/>
          </a:xfrm>
        </p:spPr>
        <p:txBody>
          <a:bodyPr/>
          <a:lstStyle/>
          <a:p>
            <a:r>
              <a:rPr lang="en-US" altLang="zh-CN" dirty="0"/>
              <a:t>With Array Grid, we can simply finish judging if a location was already place with a Go piece</a:t>
            </a:r>
          </a:p>
          <a:p>
            <a:endParaRPr lang="en-US" altLang="zh-CN" dirty="0"/>
          </a:p>
          <a:p>
            <a:r>
              <a:rPr lang="en-US" altLang="zh-CN" dirty="0"/>
              <a:t>Wait a second</a:t>
            </a:r>
          </a:p>
          <a:p>
            <a:r>
              <a:rPr lang="en-US" altLang="zh-CN" dirty="0"/>
              <a:t>19*19=361</a:t>
            </a:r>
          </a:p>
          <a:p>
            <a:r>
              <a:rPr lang="en-US" altLang="zh-CN" dirty="0"/>
              <a:t>361 &lt;</a:t>
            </a:r>
            <a:r>
              <a:rPr lang="en-US" altLang="zh-CN" dirty="0" err="1"/>
              <a:t>img</a:t>
            </a:r>
            <a:r>
              <a:rPr lang="en-US" altLang="zh-CN" dirty="0"/>
              <a:t>&gt; will rapidly increase the size of code!</a:t>
            </a:r>
          </a:p>
          <a:p>
            <a:r>
              <a:rPr lang="en-US" altLang="zh-CN" dirty="0" err="1"/>
              <a:t>Document.getElementById</a:t>
            </a:r>
            <a:r>
              <a:rPr lang="en-US" altLang="zh-CN" dirty="0"/>
              <a:t>() + </a:t>
            </a:r>
            <a:r>
              <a:rPr lang="en-US" altLang="zh-CN" dirty="0" err="1"/>
              <a:t>innerHTML</a:t>
            </a:r>
            <a:endParaRPr lang="en-US" altLang="zh-CN" dirty="0"/>
          </a:p>
          <a:p>
            <a:r>
              <a:rPr lang="en-US" altLang="zh-CN" b="1" dirty="0"/>
              <a:t>Using JavaScript to write HTML code!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D215D5-6F9F-4D19-8E56-494C3967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29794">
            <a:off x="4579911" y="2102562"/>
            <a:ext cx="5481913" cy="214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Withdraw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JAVA</a:t>
            </a:r>
          </a:p>
          <a:p>
            <a:pPr lvl="1"/>
            <a:r>
              <a:rPr lang="en-US" altLang="zh-CN" dirty="0"/>
              <a:t>Data Structure: Stack</a:t>
            </a:r>
          </a:p>
          <a:p>
            <a:pPr lvl="1"/>
            <a:r>
              <a:rPr lang="en-US" altLang="zh-CN" dirty="0"/>
              <a:t>Needn’t record placed color</a:t>
            </a:r>
          </a:p>
          <a:p>
            <a:pPr lvl="1"/>
            <a:r>
              <a:rPr lang="en-US" altLang="zh-CN" dirty="0" err="1"/>
              <a:t>Document.getElementById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HTML</a:t>
            </a:r>
          </a:p>
          <a:p>
            <a:pPr lvl="1"/>
            <a:r>
              <a:rPr lang="en-US" altLang="zh-CN" dirty="0"/>
              <a:t>&lt;button&gt;</a:t>
            </a:r>
          </a:p>
        </p:txBody>
      </p:sp>
    </p:spTree>
    <p:extLst>
      <p:ext uri="{BB962C8B-B14F-4D97-AF65-F5344CB8AC3E}">
        <p14:creationId xmlns:p14="http://schemas.microsoft.com/office/powerpoint/2010/main" val="294752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134</TotalTime>
  <Words>438</Words>
  <Application>Microsoft Office PowerPoint</Application>
  <PresentationFormat>宽屏</PresentationFormat>
  <Paragraphs>85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幼圆</vt:lpstr>
      <vt:lpstr>Century Gothic</vt:lpstr>
      <vt:lpstr>Wingdings 3</vt:lpstr>
      <vt:lpstr>切片</vt:lpstr>
      <vt:lpstr>Presentation of GOBOARD</vt:lpstr>
      <vt:lpstr>EFFECTION</vt:lpstr>
      <vt:lpstr>Logic model</vt:lpstr>
      <vt:lpstr>What DO WE ACHIEVE</vt:lpstr>
      <vt:lpstr>HOW DO WE achieve</vt:lpstr>
      <vt:lpstr>Build a board without chess pieces</vt:lpstr>
      <vt:lpstr>PLACE A Chess piece</vt:lpstr>
      <vt:lpstr>PLACE A Chess piece</vt:lpstr>
      <vt:lpstr>Withdraw</vt:lpstr>
      <vt:lpstr>CLEAR</vt:lpstr>
      <vt:lpstr>OuR PRoblems</vt:lpstr>
      <vt:lpstr>OuR PRoblems</vt:lpstr>
      <vt:lpstr>SOLUTION</vt:lpstr>
      <vt:lpstr>Why not use jack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棋盘展示</dc:title>
  <dc:creator>Knight Tgop</dc:creator>
  <cp:lastModifiedBy>Knight Tgop</cp:lastModifiedBy>
  <cp:revision>155</cp:revision>
  <dcterms:created xsi:type="dcterms:W3CDTF">2017-10-26T08:05:42Z</dcterms:created>
  <dcterms:modified xsi:type="dcterms:W3CDTF">2017-11-01T09:19:23Z</dcterms:modified>
</cp:coreProperties>
</file>