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04/09/2023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04/09/2023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04</a:t>
            </a:r>
            <a:r>
              <a:rPr lang="en-GB" sz="1600" dirty="0" smtClean="0"/>
              <a:t>/09/2023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>
                    <a:lumMod val="50000"/>
                  </a:schemeClr>
                </a:solidFill>
              </a:rPr>
              <a:t>INSIGHTS FROM CUSTOMER REVIEWS</a:t>
            </a:r>
            <a:endParaRPr lang="en-GB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2">
                    <a:lumMod val="10000"/>
                  </a:schemeClr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accent2">
                    <a:lumMod val="1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2">
                    <a:lumMod val="10000"/>
                  </a:schemeClr>
                </a:solidFill>
              </a:rPr>
              <a:t>347</a:t>
            </a:r>
            <a:r>
              <a:rPr lang="en-US" sz="2000" dirty="0" smtClean="0">
                <a:solidFill>
                  <a:schemeClr val="accent2">
                    <a:lumMod val="1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2">
                    <a:lumMod val="1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2">
                    <a:lumMod val="1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2">
                    <a:lumMod val="10000"/>
                  </a:schemeClr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6177072-acf3-469b-be5f-1201de641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81b85e46-be1c-4d4d-af3f-3ff4749bae0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Microsoft account</cp:lastModifiedBy>
  <cp:revision>9</cp:revision>
  <cp:lastPrinted>2022-06-09T07:44:13Z</cp:lastPrinted>
  <dcterms:created xsi:type="dcterms:W3CDTF">2022-02-22T07:39:05Z</dcterms:created>
  <dcterms:modified xsi:type="dcterms:W3CDTF">2023-09-04T03:24:28Z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