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04/09/2023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04/09/2023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04/09/2023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10000"/>
                  </a:schemeClr>
                </a:solidFill>
              </a:rPr>
              <a:t>predictive 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that 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</a:rPr>
              <a:t>influence buying 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behavior model 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</a:rPr>
              <a:t>to 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understand 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</a:rPr>
              <a:t>factors </a:t>
            </a:r>
            <a:endParaRPr lang="en-GB" sz="20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2">
                    <a:lumMod val="1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 smtClean="0">
                <a:solidFill>
                  <a:schemeClr val="accent2">
                    <a:lumMod val="10000"/>
                  </a:schemeClr>
                </a:solidFill>
              </a:rPr>
              <a:t>ACCURACY</a:t>
            </a:r>
            <a:r>
              <a:rPr lang="en-US" sz="1800" dirty="0">
                <a:solidFill>
                  <a:schemeClr val="accent2">
                    <a:lumMod val="10000"/>
                  </a:schemeClr>
                </a:solidFill>
              </a:rPr>
              <a:t>: 85.09 </a:t>
            </a:r>
            <a:endParaRPr lang="en-US" sz="1800" dirty="0" smtClean="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2">
                    <a:lumMod val="10000"/>
                  </a:schemeClr>
                </a:solidFill>
              </a:rPr>
              <a:t>AUC </a:t>
            </a:r>
            <a:r>
              <a:rPr lang="en-US" sz="1800" dirty="0">
                <a:solidFill>
                  <a:schemeClr val="accent2">
                    <a:lumMod val="10000"/>
                  </a:schemeClr>
                </a:solidFill>
              </a:rPr>
              <a:t>score: </a:t>
            </a:r>
            <a:r>
              <a:rPr lang="en-US" sz="1800" dirty="0" smtClean="0">
                <a:solidFill>
                  <a:schemeClr val="accent2">
                    <a:lumMod val="10000"/>
                  </a:schemeClr>
                </a:solidFill>
              </a:rPr>
              <a:t>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>
                <a:solidFill>
                  <a:schemeClr val="accent2">
                    <a:lumMod val="10000"/>
                  </a:schemeClr>
                </a:solidFill>
              </a:rPr>
              <a:t>route</a:t>
            </a:r>
            <a:endParaRPr lang="en-US" sz="1800" b="0" dirty="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>
                <a:solidFill>
                  <a:schemeClr val="accent2">
                    <a:lumMod val="10000"/>
                  </a:schemeClr>
                </a:solidFill>
              </a:rPr>
              <a:t>booking origin</a:t>
            </a:r>
            <a:endParaRPr lang="en-US" sz="1800" b="0" dirty="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>
                <a:solidFill>
                  <a:schemeClr val="accent2">
                    <a:lumMod val="10000"/>
                  </a:schemeClr>
                </a:solidFill>
              </a:rPr>
              <a:t>flight duration</a:t>
            </a:r>
            <a:endParaRPr lang="en-US" sz="1800" b="0" dirty="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solidFill>
                  <a:schemeClr val="accent2">
                    <a:lumMod val="10000"/>
                  </a:schemeClr>
                </a:solidFill>
              </a:rPr>
              <a:t>wants_extra_baggage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>
                <a:solidFill>
                  <a:schemeClr val="accent2">
                    <a:lumMod val="10000"/>
                  </a:schemeClr>
                </a:solidFill>
              </a:rPr>
              <a:t>length_of_stay</a:t>
            </a:r>
          </a:p>
          <a:p>
            <a:r>
              <a:rPr lang="en-US" b="0" dirty="0" smtClean="0">
                <a:solidFill>
                  <a:schemeClr val="accent2">
                    <a:lumMod val="10000"/>
                  </a:schemeClr>
                </a:solidFill>
              </a:rPr>
              <a:t>are </a:t>
            </a:r>
            <a:r>
              <a:rPr lang="en-US" b="0" dirty="0">
                <a:solidFill>
                  <a:schemeClr val="accent2">
                    <a:lumMod val="10000"/>
                  </a:schemeClr>
                </a:solidFill>
              </a:rPr>
              <a:t>the top 5 features which </a:t>
            </a:r>
            <a:r>
              <a:rPr lang="en-US" b="0" dirty="0" smtClean="0">
                <a:solidFill>
                  <a:schemeClr val="accent2">
                    <a:lumMod val="10000"/>
                  </a:schemeClr>
                </a:solidFill>
              </a:rPr>
              <a:t>influence </a:t>
            </a:r>
          </a:p>
          <a:p>
            <a:r>
              <a:rPr lang="en-US" b="0" dirty="0" smtClean="0">
                <a:solidFill>
                  <a:schemeClr val="accent2">
                    <a:lumMod val="10000"/>
                  </a:schemeClr>
                </a:solidFill>
              </a:rPr>
              <a:t>Customer buying behavior </a:t>
            </a:r>
            <a:endParaRPr lang="en-US" dirty="0">
              <a:solidFill>
                <a:schemeClr val="accent2">
                  <a:lumMod val="10000"/>
                </a:schemeClr>
              </a:solidFill>
            </a:endParaRPr>
          </a:p>
          <a:p>
            <a:endParaRPr lang="en-GB" sz="2000" dirty="0" smtClean="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2">
                    <a:lumMod val="10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59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that influence buying behavior model to understand factors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Microsoft account</cp:lastModifiedBy>
  <cp:revision>15</cp:revision>
  <cp:lastPrinted>2022-06-09T07:44:13Z</cp:lastPrinted>
  <dcterms:created xsi:type="dcterms:W3CDTF">2022-02-22T07:39:05Z</dcterms:created>
  <dcterms:modified xsi:type="dcterms:W3CDTF">2023-09-04T04:56:42Z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