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 Slab" panose="020B0604020202020204" charset="0"/>
      <p:regular r:id="rId32"/>
      <p:bold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oboto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B7B4057-8DED-48A2-8BF9-4FE7B2382710}">
  <a:tblStyle styleId="{5B7B4057-8DED-48A2-8BF9-4FE7B2382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645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0747ed82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f0747ed82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Right st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34870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ed stain">
  <p:cSld name="BLANK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711962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44000" cy="5143976"/>
          </a:xfrm>
          <a:custGeom>
            <a:avLst/>
            <a:gdLst/>
            <a:ahLst/>
            <a:cxnLst/>
            <a:rect l="l" t="t" r="r" b="b"/>
            <a:pathLst>
              <a:path w="12192000" h="6858634" extrusionOk="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7145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0050" algn="ctr" rtl="0"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 rot="10800000">
            <a:off x="6034180" y="-109136"/>
            <a:ext cx="4027520" cy="3938187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7145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2700000">
            <a:off x="4056473" y="1519920"/>
            <a:ext cx="1164605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652225" y="2063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solidFill>
                  <a:schemeClr val="dk1"/>
                </a:solidFill>
              </a:rPr>
              <a:t>Want big impact?</a:t>
            </a:r>
            <a:endParaRPr sz="22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Use big image.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34708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2411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7005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8553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25457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43959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60863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25"/>
          <p:cNvCxnSpPr>
            <a:stCxn id="174" idx="2"/>
            <a:endCxn id="175" idx="0"/>
          </p:cNvCxnSpPr>
          <p:nvPr/>
        </p:nvCxnSpPr>
        <p:spPr>
          <a:xfrm rot="-5400000" flipH="1">
            <a:off x="48964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25"/>
          <p:cNvCxnSpPr>
            <a:stCxn id="176" idx="0"/>
            <a:endCxn id="174" idx="2"/>
          </p:cNvCxnSpPr>
          <p:nvPr/>
        </p:nvCxnSpPr>
        <p:spPr>
          <a:xfrm rot="-5400000">
            <a:off x="31261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5"/>
          <p:cNvCxnSpPr>
            <a:stCxn id="176" idx="2"/>
            <a:endCxn id="178" idx="0"/>
          </p:cNvCxnSpPr>
          <p:nvPr/>
        </p:nvCxnSpPr>
        <p:spPr>
          <a:xfrm rot="-5400000" flipH="1">
            <a:off x="26635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5"/>
          <p:cNvCxnSpPr>
            <a:stCxn id="177" idx="0"/>
            <a:endCxn id="176" idx="2"/>
          </p:cNvCxnSpPr>
          <p:nvPr/>
        </p:nvCxnSpPr>
        <p:spPr>
          <a:xfrm rot="-5400000">
            <a:off x="18183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5"/>
          <p:cNvCxnSpPr>
            <a:stCxn id="175" idx="2"/>
            <a:endCxn id="180" idx="0"/>
          </p:cNvCxnSpPr>
          <p:nvPr/>
        </p:nvCxnSpPr>
        <p:spPr>
          <a:xfrm rot="-5400000" flipH="1">
            <a:off x="62042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5"/>
          <p:cNvCxnSpPr>
            <a:stCxn id="179" idx="0"/>
            <a:endCxn id="175" idx="2"/>
          </p:cNvCxnSpPr>
          <p:nvPr/>
        </p:nvCxnSpPr>
        <p:spPr>
          <a:xfrm rot="-5400000">
            <a:off x="53589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{5B7B4057-8DED-48A2-8BF9-4FE7B2382710}</a:tableStyleId>
              </a:tblPr>
              <a:tblGrid>
                <a:gridCol w="1858350"/>
                <a:gridCol w="1858350"/>
                <a:gridCol w="1858350"/>
                <a:gridCol w="1858350"/>
              </a:tblGrid>
              <a:tr h="6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Yellow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Blue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Orange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49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 idx="4294967295"/>
          </p:nvPr>
        </p:nvSpPr>
        <p:spPr>
          <a:xfrm>
            <a:off x="855300" y="36765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1969700" y="1728300"/>
            <a:ext cx="721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our office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1141100" y="205892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877425" y="366750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3881400" y="182722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621375" y="398085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749425" y="237047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361675" y="404720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</a:rPr>
              <a:t>89,526,124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571800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1411307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3200694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4040201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4" name="Google Shape;224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1886247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185,244 users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2725754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730014" y="2256674"/>
            <a:ext cx="377090" cy="39756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>
            <a:off x="711349" y="3583738"/>
            <a:ext cx="414429" cy="383107"/>
            <a:chOff x="5975075" y="2327500"/>
            <a:chExt cx="420100" cy="388350"/>
          </a:xfrm>
        </p:grpSpPr>
        <p:sp>
          <p:nvSpPr>
            <p:cNvPr id="229" name="Google Shape;229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1" name="Google Shape;231;p29"/>
          <p:cNvSpPr/>
          <p:nvPr/>
        </p:nvSpPr>
        <p:spPr>
          <a:xfrm>
            <a:off x="690275" y="932026"/>
            <a:ext cx="456577" cy="359012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8" name="Google Shape;238;p30"/>
          <p:cNvGrpSpPr/>
          <p:nvPr/>
        </p:nvGrpSpPr>
        <p:grpSpPr>
          <a:xfrm>
            <a:off x="855246" y="1436854"/>
            <a:ext cx="3090791" cy="2887534"/>
            <a:chOff x="1293736" y="1258050"/>
            <a:chExt cx="2726286" cy="2547000"/>
          </a:xfrm>
        </p:grpSpPr>
        <p:sp>
          <p:nvSpPr>
            <p:cNvPr id="239" name="Google Shape;239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30"/>
          <p:cNvGrpSpPr/>
          <p:nvPr/>
        </p:nvGrpSpPr>
        <p:grpSpPr>
          <a:xfrm>
            <a:off x="3020865" y="1436854"/>
            <a:ext cx="3090791" cy="2887534"/>
            <a:chOff x="3203958" y="1258050"/>
            <a:chExt cx="2726286" cy="2547000"/>
          </a:xfrm>
        </p:grpSpPr>
        <p:sp>
          <p:nvSpPr>
            <p:cNvPr id="244" name="Google Shape;244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5197589" y="1436854"/>
            <a:ext cx="3090791" cy="2887534"/>
            <a:chOff x="5123977" y="1258050"/>
            <a:chExt cx="2726286" cy="2547000"/>
          </a:xfrm>
        </p:grpSpPr>
        <p:sp>
          <p:nvSpPr>
            <p:cNvPr id="249" name="Google Shape;249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5963100" y="13539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823225" y="30163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2"/>
          </p:nvPr>
        </p:nvSpPr>
        <p:spPr>
          <a:xfrm>
            <a:off x="3393162" y="30163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3"/>
          </p:nvPr>
        </p:nvSpPr>
        <p:spPr>
          <a:xfrm>
            <a:off x="5963100" y="30163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71" name="Google Shape;27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8" y="152400"/>
            <a:ext cx="4686428" cy="410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This template is free to use under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5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body" idx="4294967295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77" name="Google Shape;277;p33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" name="Google Shape;278;p3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80" name="Google Shape;28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90" name="Google Shape;290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1" name="Google Shape;29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 txBox="1">
            <a:spLocks noGrp="1"/>
          </p:cNvSpPr>
          <p:nvPr>
            <p:ph type="body" idx="4294967295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45711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02" name="Google Shape;302;p35"/>
          <p:cNvGrpSpPr/>
          <p:nvPr/>
        </p:nvGrpSpPr>
        <p:grpSpPr>
          <a:xfrm>
            <a:off x="4066299" y="1241129"/>
            <a:ext cx="4542205" cy="2661224"/>
            <a:chOff x="1177450" y="241631"/>
            <a:chExt cx="6173152" cy="3616776"/>
          </a:xfrm>
        </p:grpSpPr>
        <p:sp>
          <p:nvSpPr>
            <p:cNvPr id="303" name="Google Shape;303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1A22">
                <a:alpha val="173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16" name="Google Shape;316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Roboto Slab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Roboto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https://www.fontsquirrel.com/fonts/roboto-slab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https://www.fontsquirrel.com/fonts/roboto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1" name="Google Shape;331;p38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9" name="Google Shape;33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5" name="Google Shape;34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6" name="Google Shape;34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8" name="Google Shape;34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9" name="Google Shape;34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1" name="Google Shape;351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3" name="Google Shape;35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4" name="Google Shape;35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7" name="Google Shape;35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8" name="Google Shape;35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2" name="Google Shape;362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63" name="Google Shape;36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4" name="Google Shape;36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5" name="Google Shape;38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8" name="Google Shape;38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2" name="Google Shape;39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6" name="Google Shape;39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0" name="Google Shape;400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04" name="Google Shape;40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5" name="Google Shape;40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8" name="Google Shape;40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1" name="Google Shape;41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4" name="Google Shape;41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7" name="Google Shape;41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2" name="Google Shape;42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5" name="Google Shape;42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8" name="Google Shape;428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0" name="Google Shape;43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3" name="Google Shape;43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9" name="Google Shape;43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" name="Google Shape;44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2" name="Google Shape;44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8" name="Google Shape;44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4" name="Google Shape;45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8" name="Google Shape;458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" name="Google Shape;46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2" name="Google Shape;46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5" name="Google Shape;46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8" name="Google Shape;46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0" name="Google Shape;470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1" name="Google Shape;47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2" name="Google Shape;47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5" name="Google Shape;47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1" name="Google Shape;48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5" name="Google Shape;48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6" name="Google Shape;48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9" name="Google Shape;48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3" name="Google Shape;49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6" name="Google Shape;49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2" name="Google Shape;50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5" name="Google Shape;50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0" name="Google Shape;51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4" name="Google Shape;51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7" name="Google Shape;51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1" name="Google Shape;52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7" name="Google Shape;52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0" name="Google Shape;53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6" name="Google Shape;53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7" name="Google Shape;53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0" name="Google Shape;54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6" name="Google Shape;54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0" name="Google Shape;55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7" name="Google Shape;55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0" name="Google Shape;560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2" name="Google Shape;56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7" name="Google Shape;56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3" name="Google Shape;57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7" name="Google Shape;57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1" name="Google Shape;58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7" name="Google Shape;58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3" name="Google Shape;59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6" name="Google Shape;59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2" name="Google Shape;602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3" name="Google Shape;60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4" name="Google Shape;60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10" name="Google Shape;61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14" name="Google Shape;61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9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8" name="Google Shape;61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22" name="Google Shape;622;p39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8" name="Google Shape;628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5" name="Google Shape;635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0" name="Google Shape;640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4" name="Google Shape;644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0" name="Google Shape;650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4" name="Google Shape;654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9" name="Google Shape;659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5" name="Google Shape;665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2" name="Google Shape;672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5" name="Google Shape;675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9" name="Google Shape;679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6" name="Google Shape;686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2" name="Google Shape;69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6" name="Google Shape;69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7" name="Google Shape;69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4" name="Google Shape;714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9" name="Google Shape;719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5" name="Google Shape;725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2" name="Google Shape;732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7" name="Google Shape;737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2" name="Google Shape;742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8" name="Google Shape;74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8" name="Google Shape;75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9" name="Google Shape;759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3" name="Google Shape;77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4" name="Google Shape;774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9" name="Google Shape;77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9" name="Google Shape;78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0" name="Google Shape;790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8" name="Google Shape;79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3" name="Google Shape;803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8" name="Google Shape;80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4" name="Google Shape;81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1" name="Google Shape;821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5" name="Google Shape;825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1" name="Google Shape;831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8" name="Google Shape;838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2" name="Google Shape;842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7" name="Google Shape;847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4" name="Google Shape;854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2" name="Google Shape;862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7" name="Google Shape;867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1" name="Google Shape;871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5" name="Google Shape;875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0" name="Google Shape;880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5" name="Google Shape;885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1" name="Google Shape;891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8" name="Google Shape;898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6" name="Google Shape;906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9" name="Google Shape;919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4" name="Google Shape;924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8" name="Google Shape;928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5" name="Google Shape;93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4" name="Google Shape;94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7" name="Google Shape;95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0" name="Google Shape;97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3" name="Google Shape;983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0" name="Google Shape;99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06" name="Google Shape;1006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1" name="Google Shape;101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2" name="Google Shape;101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16" name="Google Shape;101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9" name="Google Shape;101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0" name="Google Shape;102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4" name="Google Shape;102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7" name="Google Shape;102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8" name="Google Shape;102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37" name="Google Shape;103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2" name="Google Shape;106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3" name="Google Shape;106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66" name="Google Shape;106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9" name="Google Shape;106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9" name="Google Shape;1079;p4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080" name="Google Shape;1080;p41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7" name="Google Shape;108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8" name="Google Shape;108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9" name="Google Shape;108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1" name="Google Shape;109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2" name="Google Shape;109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4" name="Google Shape;109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5" name="Google Shape;109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7" name="Google Shape;109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8" name="Google Shape;109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9" name="Google Shape;109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 am Jayden Smith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-2700000">
            <a:off x="4248889" y="1440146"/>
            <a:ext cx="93932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192950"/>
            <a:ext cx="389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</a:rPr>
              <a:t>Big concept</a:t>
            </a:r>
            <a:endParaRPr sz="78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238246" y="2785589"/>
            <a:ext cx="301555" cy="2879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6863812" y="1168436"/>
            <a:ext cx="1291938" cy="1292262"/>
            <a:chOff x="6654650" y="3665275"/>
            <a:chExt cx="409100" cy="409125"/>
          </a:xfrm>
        </p:grpSpPr>
        <p:sp>
          <p:nvSpPr>
            <p:cNvPr id="122" name="Google Shape;122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 rot="1056919">
            <a:off x="5618624" y="2184436"/>
            <a:ext cx="853568" cy="853645"/>
            <a:chOff x="570875" y="4322250"/>
            <a:chExt cx="443300" cy="443325"/>
          </a:xfrm>
        </p:grpSpPr>
        <p:sp>
          <p:nvSpPr>
            <p:cNvPr id="125" name="Google Shape;125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 rot="2466772">
            <a:off x="5714631" y="1419080"/>
            <a:ext cx="418994" cy="4000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-1609540">
            <a:off x="6327394" y="1670787"/>
            <a:ext cx="301519" cy="2879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 rot="2926350">
            <a:off x="8155606" y="1898892"/>
            <a:ext cx="225821" cy="2155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 rot="-1609640">
            <a:off x="7215949" y="454490"/>
            <a:ext cx="203434" cy="1942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3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On-screen Show (16:9)</PresentationFormat>
  <Paragraphs>168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Roboto Slab</vt:lpstr>
      <vt:lpstr>Roboto</vt:lpstr>
      <vt:lpstr>Montserrat</vt:lpstr>
      <vt:lpstr>Calibri</vt:lpstr>
      <vt:lpstr>Roboto Light</vt:lpstr>
      <vt:lpstr>Minola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Demo</dc:creator>
  <cp:lastModifiedBy>Windows User</cp:lastModifiedBy>
  <cp:revision>1</cp:revision>
  <dcterms:modified xsi:type="dcterms:W3CDTF">2020-10-23T03:35:24Z</dcterms:modified>
</cp:coreProperties>
</file>