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Roboto Light"/>
      <p:regular r:id="rId28"/>
      <p:bold r:id="rId29"/>
      <p:italic r:id="rId30"/>
      <p:boldItalic r:id="rId31"/>
    </p:embeddedFont>
    <p:embeddedFont>
      <p:font typeface="Roboto Slab Regular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C8B9E1-6EC8-43AE-A2F3-57AB045024A3}">
  <a:tblStyle styleId="{62C8B9E1-6EC8-43AE-A2F3-57AB045024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Light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Light-boldItalic.fntdata"/><Relationship Id="rId30" Type="http://schemas.openxmlformats.org/officeDocument/2006/relationships/font" Target="fonts/RobotoLigh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SlabRegula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4dc0d52b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4dc0d52b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4dc0d52b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4dc0d52b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4dc0d52b2_13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4dc0d52b2_1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4dc0d52b2_1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4dc0d52b2_1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4dc0d52b2_13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4dc0d52b2_13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4dc0d52b2_1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4dc0d52b2_1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4dc0d52b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4dc0d52b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dc0d52b2_13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dc0d52b2_1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4dc0d52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4dc0d52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4dc0d52b2_1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4dc0d52b2_1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4dc0d52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4dc0d52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4dc0d52b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4dc0d52b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dc0d52b2_13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4dc0d52b2_13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4dc0d52b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4dc0d52b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361800" y="-476249"/>
            <a:ext cx="6041280" cy="5907280"/>
          </a:xfrm>
          <a:custGeom>
            <a:rect b="b" l="l" r="r" t="t"/>
            <a:pathLst>
              <a:path extrusionOk="0" h="4304029" w="4401661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3000">
                <a:schemeClr val="accent1"/>
              </a:gs>
              <a:gs pos="31000">
                <a:schemeClr val="accent2"/>
              </a:gs>
              <a:gs pos="50000">
                <a:schemeClr val="accent3"/>
              </a:gs>
              <a:gs pos="68000">
                <a:schemeClr val="accent4"/>
              </a:gs>
              <a:gs pos="88000">
                <a:schemeClr val="accent5"/>
              </a:gs>
              <a:gs pos="100000">
                <a:schemeClr val="accent5"/>
              </a:gs>
            </a:gsLst>
            <a:lin ang="810001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1"/>
          <p:cNvSpPr/>
          <p:nvPr/>
        </p:nvSpPr>
        <p:spPr>
          <a:xfrm rot="10800000">
            <a:off x="6034180" y="-109135"/>
            <a:ext cx="4027520" cy="3938187"/>
          </a:xfrm>
          <a:custGeom>
            <a:rect b="b" l="l" r="r" t="t"/>
            <a:pathLst>
              <a:path extrusionOk="0" h="4304029" w="4401661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entered stain">
  <p:cSld name="BLANK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/>
          <p:nvPr/>
        </p:nvSpPr>
        <p:spPr>
          <a:xfrm>
            <a:off x="1711962" y="-658875"/>
            <a:ext cx="5720077" cy="6466999"/>
          </a:xfrm>
          <a:custGeom>
            <a:rect b="b" l="l" r="r" t="t"/>
            <a:pathLst>
              <a:path extrusionOk="0" h="4660900" w="4122578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rgbClr val="061A22">
              <a:alpha val="94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714500" y="-658875"/>
            <a:ext cx="5720077" cy="6466999"/>
          </a:xfrm>
          <a:custGeom>
            <a:rect b="b" l="l" r="r" t="t"/>
            <a:pathLst>
              <a:path extrusionOk="0" h="4660900" w="4122578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457200" y="4406305"/>
            <a:ext cx="82296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6015501" y="-974487"/>
            <a:ext cx="3957675" cy="4474464"/>
          </a:xfrm>
          <a:custGeom>
            <a:rect b="b" l="l" r="r" t="t"/>
            <a:pathLst>
              <a:path extrusionOk="0" h="4660900" w="4122578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55275" y="1353950"/>
            <a:ext cx="3473100" cy="3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4815599" y="1353950"/>
            <a:ext cx="3473100" cy="3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solidFill>
          <a:schemeClr val="lt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1878310" y="0"/>
                </a:moveTo>
                <a:lnTo>
                  <a:pt x="11441430" y="436880"/>
                </a:lnTo>
                <a:cubicBezTo>
                  <a:pt x="11341735" y="536575"/>
                  <a:pt x="11341735" y="699770"/>
                  <a:pt x="11441430" y="799465"/>
                </a:cubicBezTo>
                <a:cubicBezTo>
                  <a:pt x="11541125" y="899160"/>
                  <a:pt x="11704320" y="899160"/>
                  <a:pt x="11804015" y="799465"/>
                </a:cubicBezTo>
                <a:lnTo>
                  <a:pt x="12192000" y="411480"/>
                </a:lnTo>
                <a:lnTo>
                  <a:pt x="12192000" y="0"/>
                </a:lnTo>
                <a:lnTo>
                  <a:pt x="11878310" y="0"/>
                </a:lnTo>
                <a:close/>
                <a:moveTo>
                  <a:pt x="10008870" y="5855970"/>
                </a:moveTo>
                <a:cubicBezTo>
                  <a:pt x="9909175" y="5756275"/>
                  <a:pt x="9909175" y="5593080"/>
                  <a:pt x="10008870" y="5493385"/>
                </a:cubicBezTo>
                <a:lnTo>
                  <a:pt x="10660380" y="4841875"/>
                </a:lnTo>
                <a:cubicBezTo>
                  <a:pt x="10760075" y="4742180"/>
                  <a:pt x="10760075" y="4578985"/>
                  <a:pt x="10660380" y="4479290"/>
                </a:cubicBezTo>
                <a:cubicBezTo>
                  <a:pt x="10560685" y="4379595"/>
                  <a:pt x="10397490" y="4379595"/>
                  <a:pt x="10297795" y="4479290"/>
                </a:cubicBezTo>
                <a:lnTo>
                  <a:pt x="9189085" y="5588000"/>
                </a:lnTo>
                <a:cubicBezTo>
                  <a:pt x="9089390" y="5687695"/>
                  <a:pt x="8926195" y="5687695"/>
                  <a:pt x="8826500" y="5588000"/>
                </a:cubicBezTo>
                <a:cubicBezTo>
                  <a:pt x="8726805" y="5488305"/>
                  <a:pt x="8726805" y="5325110"/>
                  <a:pt x="8826500" y="5225415"/>
                </a:cubicBezTo>
                <a:lnTo>
                  <a:pt x="9175750" y="4876165"/>
                </a:lnTo>
                <a:cubicBezTo>
                  <a:pt x="9275445" y="4776470"/>
                  <a:pt x="9275445" y="4613275"/>
                  <a:pt x="9175750" y="4513580"/>
                </a:cubicBezTo>
                <a:cubicBezTo>
                  <a:pt x="9076055" y="4413885"/>
                  <a:pt x="8912860" y="4413885"/>
                  <a:pt x="8813165" y="4513580"/>
                </a:cubicBezTo>
                <a:lnTo>
                  <a:pt x="7091045" y="6235700"/>
                </a:lnTo>
                <a:cubicBezTo>
                  <a:pt x="6991350" y="6335395"/>
                  <a:pt x="6828156" y="6335395"/>
                  <a:pt x="6728460" y="6235700"/>
                </a:cubicBezTo>
                <a:cubicBezTo>
                  <a:pt x="6628765" y="6136005"/>
                  <a:pt x="6628765" y="5972810"/>
                  <a:pt x="6728460" y="5873115"/>
                </a:cubicBezTo>
                <a:lnTo>
                  <a:pt x="7730490" y="4871085"/>
                </a:lnTo>
                <a:cubicBezTo>
                  <a:pt x="7830185" y="4771390"/>
                  <a:pt x="7830185" y="4608195"/>
                  <a:pt x="7730490" y="4508500"/>
                </a:cubicBezTo>
                <a:cubicBezTo>
                  <a:pt x="7630795" y="4408805"/>
                  <a:pt x="7467600" y="4408805"/>
                  <a:pt x="7367906" y="4508500"/>
                </a:cubicBezTo>
                <a:lnTo>
                  <a:pt x="7264400" y="4612005"/>
                </a:lnTo>
                <a:cubicBezTo>
                  <a:pt x="7164706" y="4711700"/>
                  <a:pt x="7001510" y="4711700"/>
                  <a:pt x="6901815" y="4612005"/>
                </a:cubicBezTo>
                <a:cubicBezTo>
                  <a:pt x="6802120" y="4512310"/>
                  <a:pt x="6802120" y="4349115"/>
                  <a:pt x="6901815" y="4249420"/>
                </a:cubicBezTo>
                <a:lnTo>
                  <a:pt x="7459345" y="3691890"/>
                </a:lnTo>
                <a:cubicBezTo>
                  <a:pt x="7559040" y="3592195"/>
                  <a:pt x="7559040" y="3429000"/>
                  <a:pt x="7459345" y="3329305"/>
                </a:cubicBezTo>
                <a:cubicBezTo>
                  <a:pt x="7359650" y="3229610"/>
                  <a:pt x="7196456" y="3229610"/>
                  <a:pt x="7096760" y="3329305"/>
                </a:cubicBezTo>
                <a:lnTo>
                  <a:pt x="6362065" y="4064000"/>
                </a:lnTo>
                <a:cubicBezTo>
                  <a:pt x="6262370" y="4163695"/>
                  <a:pt x="6099175" y="4163695"/>
                  <a:pt x="5999480" y="4064000"/>
                </a:cubicBezTo>
                <a:cubicBezTo>
                  <a:pt x="5899785" y="3964305"/>
                  <a:pt x="5899785" y="3801110"/>
                  <a:pt x="5999480" y="3701415"/>
                </a:cubicBezTo>
                <a:lnTo>
                  <a:pt x="6907531" y="2793365"/>
                </a:lnTo>
                <a:cubicBezTo>
                  <a:pt x="7007225" y="2693670"/>
                  <a:pt x="7007225" y="2530475"/>
                  <a:pt x="6907531" y="2430780"/>
                </a:cubicBezTo>
                <a:cubicBezTo>
                  <a:pt x="6807835" y="2331085"/>
                  <a:pt x="6807835" y="2167890"/>
                  <a:pt x="6907531" y="2068195"/>
                </a:cubicBezTo>
                <a:lnTo>
                  <a:pt x="8978900" y="0"/>
                </a:lnTo>
                <a:lnTo>
                  <a:pt x="8735695" y="0"/>
                </a:lnTo>
                <a:cubicBezTo>
                  <a:pt x="8729345" y="55880"/>
                  <a:pt x="8705215" y="109855"/>
                  <a:pt x="8662670" y="152400"/>
                </a:cubicBezTo>
                <a:lnTo>
                  <a:pt x="7178675" y="1636395"/>
                </a:lnTo>
                <a:cubicBezTo>
                  <a:pt x="7078981" y="1736090"/>
                  <a:pt x="6915785" y="1736090"/>
                  <a:pt x="6816090" y="1636395"/>
                </a:cubicBezTo>
                <a:cubicBezTo>
                  <a:pt x="6716395" y="1536700"/>
                  <a:pt x="6716395" y="1373505"/>
                  <a:pt x="6816090" y="1273810"/>
                </a:cubicBezTo>
                <a:lnTo>
                  <a:pt x="8089900" y="0"/>
                </a:ln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24425"/>
                </a:lnTo>
                <a:lnTo>
                  <a:pt x="11986260" y="5130165"/>
                </a:lnTo>
                <a:cubicBezTo>
                  <a:pt x="11886565" y="5229860"/>
                  <a:pt x="11723370" y="5229860"/>
                  <a:pt x="11623675" y="5130165"/>
                </a:cubicBezTo>
                <a:cubicBezTo>
                  <a:pt x="11523980" y="5030470"/>
                  <a:pt x="11523980" y="4867275"/>
                  <a:pt x="11623675" y="4767580"/>
                </a:cubicBezTo>
                <a:lnTo>
                  <a:pt x="12192000" y="4199255"/>
                </a:lnTo>
                <a:lnTo>
                  <a:pt x="12192000" y="4035425"/>
                </a:lnTo>
                <a:lnTo>
                  <a:pt x="10371455" y="5855970"/>
                </a:lnTo>
                <a:cubicBezTo>
                  <a:pt x="10271760" y="5955665"/>
                  <a:pt x="10108565" y="5955665"/>
                  <a:pt x="10008870" y="5855970"/>
                </a:cubicBezTo>
                <a:close/>
                <a:moveTo>
                  <a:pt x="5884545" y="4544060"/>
                </a:moveTo>
                <a:cubicBezTo>
                  <a:pt x="5784850" y="4643755"/>
                  <a:pt x="5621655" y="4643755"/>
                  <a:pt x="5521960" y="4544060"/>
                </a:cubicBezTo>
                <a:cubicBezTo>
                  <a:pt x="5422265" y="4444365"/>
                  <a:pt x="5422265" y="4281170"/>
                  <a:pt x="5521960" y="4181475"/>
                </a:cubicBezTo>
                <a:cubicBezTo>
                  <a:pt x="5621655" y="4081780"/>
                  <a:pt x="5784850" y="4081780"/>
                  <a:pt x="5884545" y="4181475"/>
                </a:cubicBezTo>
                <a:cubicBezTo>
                  <a:pt x="5984240" y="4281170"/>
                  <a:pt x="5984240" y="4444365"/>
                  <a:pt x="5884545" y="4544060"/>
                </a:cubicBezTo>
                <a:close/>
                <a:moveTo>
                  <a:pt x="8641080" y="6136640"/>
                </a:moveTo>
                <a:lnTo>
                  <a:pt x="8442325" y="6335395"/>
                </a:lnTo>
                <a:cubicBezTo>
                  <a:pt x="8342631" y="6435090"/>
                  <a:pt x="8179435" y="6435090"/>
                  <a:pt x="8079740" y="6335395"/>
                </a:cubicBezTo>
                <a:cubicBezTo>
                  <a:pt x="7980045" y="6235700"/>
                  <a:pt x="7980045" y="6072505"/>
                  <a:pt x="8079740" y="5972810"/>
                </a:cubicBezTo>
                <a:lnTo>
                  <a:pt x="8278495" y="5774055"/>
                </a:lnTo>
                <a:cubicBezTo>
                  <a:pt x="8378190" y="5674360"/>
                  <a:pt x="8541385" y="5674360"/>
                  <a:pt x="8641080" y="5774055"/>
                </a:cubicBezTo>
                <a:cubicBezTo>
                  <a:pt x="8740775" y="5873750"/>
                  <a:pt x="8740775" y="6036945"/>
                  <a:pt x="8641080" y="61366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855300" y="751275"/>
            <a:ext cx="37320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55300" y="1782825"/>
            <a:ext cx="3732000" cy="26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361800" y="-476249"/>
            <a:ext cx="6041280" cy="5907280"/>
          </a:xfrm>
          <a:custGeom>
            <a:rect b="b" l="l" r="r" t="t"/>
            <a:pathLst>
              <a:path extrusionOk="0" h="4304029" w="4401661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31000">
                <a:schemeClr val="accent1"/>
              </a:gs>
              <a:gs pos="6600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685800" y="2099622"/>
            <a:ext cx="77724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685800" y="2840052"/>
            <a:ext cx="77724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6"/>
            </a:gs>
            <a:gs pos="31000">
              <a:schemeClr val="accent1"/>
            </a:gs>
            <a:gs pos="66000">
              <a:schemeClr val="accent2"/>
            </a:gs>
            <a:gs pos="100000">
              <a:schemeClr val="accent3"/>
            </a:gs>
          </a:gsLst>
          <a:lin ang="18900732" scaled="0"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1714500" y="-658875"/>
            <a:ext cx="5720077" cy="6466999"/>
          </a:xfrm>
          <a:custGeom>
            <a:rect b="b" l="l" r="r" t="t"/>
            <a:pathLst>
              <a:path extrusionOk="0" h="4660900" w="4122578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10450" y="2161800"/>
            <a:ext cx="75231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40005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00"/>
              <a:buFont typeface="Roboto"/>
              <a:buChar char="●"/>
              <a:defRPr b="1" sz="2700">
                <a:latin typeface="Roboto"/>
                <a:ea typeface="Roboto"/>
                <a:cs typeface="Roboto"/>
                <a:sym typeface="Roboto"/>
              </a:defRPr>
            </a:lvl1pPr>
            <a:lvl2pPr indent="-40005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○"/>
              <a:defRPr b="1" sz="2700">
                <a:latin typeface="Roboto"/>
                <a:ea typeface="Roboto"/>
                <a:cs typeface="Roboto"/>
                <a:sym typeface="Roboto"/>
              </a:defRPr>
            </a:lvl2pPr>
            <a:lvl3pPr indent="-40005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■"/>
              <a:defRPr b="1" sz="2700">
                <a:latin typeface="Roboto"/>
                <a:ea typeface="Roboto"/>
                <a:cs typeface="Roboto"/>
                <a:sym typeface="Roboto"/>
              </a:defRPr>
            </a:lvl3pPr>
            <a:lvl4pPr indent="-40005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●"/>
              <a:defRPr b="1" sz="2700">
                <a:latin typeface="Roboto"/>
                <a:ea typeface="Roboto"/>
                <a:cs typeface="Roboto"/>
                <a:sym typeface="Roboto"/>
              </a:defRPr>
            </a:lvl4pPr>
            <a:lvl5pPr indent="-40005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○"/>
              <a:defRPr b="1" sz="2700">
                <a:latin typeface="Roboto"/>
                <a:ea typeface="Roboto"/>
                <a:cs typeface="Roboto"/>
                <a:sym typeface="Roboto"/>
              </a:defRPr>
            </a:lvl5pPr>
            <a:lvl6pPr indent="-40005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■"/>
              <a:defRPr b="1" sz="2700">
                <a:latin typeface="Roboto"/>
                <a:ea typeface="Roboto"/>
                <a:cs typeface="Roboto"/>
                <a:sym typeface="Roboto"/>
              </a:defRPr>
            </a:lvl6pPr>
            <a:lvl7pPr indent="-40005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●"/>
              <a:defRPr b="1" sz="2700">
                <a:latin typeface="Roboto"/>
                <a:ea typeface="Roboto"/>
                <a:cs typeface="Roboto"/>
                <a:sym typeface="Roboto"/>
              </a:defRPr>
            </a:lvl7pPr>
            <a:lvl8pPr indent="-40005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○"/>
              <a:defRPr b="1" sz="2700">
                <a:latin typeface="Roboto"/>
                <a:ea typeface="Roboto"/>
                <a:cs typeface="Roboto"/>
                <a:sym typeface="Roboto"/>
              </a:defRPr>
            </a:lvl8pPr>
            <a:lvl9pPr indent="-40005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■"/>
              <a:defRPr b="1" sz="27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7"/>
          <p:cNvSpPr/>
          <p:nvPr/>
        </p:nvSpPr>
        <p:spPr>
          <a:xfrm>
            <a:off x="5088076" y="-549695"/>
            <a:ext cx="4192582" cy="4099588"/>
          </a:xfrm>
          <a:custGeom>
            <a:rect b="b" l="l" r="r" t="t"/>
            <a:pathLst>
              <a:path extrusionOk="0" h="4304029" w="4401661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Right stain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8"/>
          <p:cNvSpPr/>
          <p:nvPr/>
        </p:nvSpPr>
        <p:spPr>
          <a:xfrm rot="10800000">
            <a:off x="3487000" y="-658875"/>
            <a:ext cx="5720077" cy="6466999"/>
          </a:xfrm>
          <a:custGeom>
            <a:rect b="b" l="l" r="r" t="t"/>
            <a:pathLst>
              <a:path extrusionOk="0" h="4660900" w="4122578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rgbClr val="061A22">
              <a:alpha val="94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9"/>
          <p:cNvSpPr/>
          <p:nvPr/>
        </p:nvSpPr>
        <p:spPr>
          <a:xfrm rot="10800000">
            <a:off x="5863101" y="-936387"/>
            <a:ext cx="3957675" cy="4474464"/>
          </a:xfrm>
          <a:custGeom>
            <a:rect b="b" l="l" r="r" t="t"/>
            <a:pathLst>
              <a:path extrusionOk="0" h="4660900" w="4122578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823225" y="1353950"/>
            <a:ext cx="2325600" cy="3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3393162" y="1353950"/>
            <a:ext cx="2325600" cy="3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1" name="Google Shape;51;p9"/>
          <p:cNvSpPr txBox="1"/>
          <p:nvPr>
            <p:ph idx="3" type="body"/>
          </p:nvPr>
        </p:nvSpPr>
        <p:spPr>
          <a:xfrm>
            <a:off x="5963099" y="1353950"/>
            <a:ext cx="2325600" cy="3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>
            <a:off x="0" y="0"/>
            <a:ext cx="9144000" cy="5143976"/>
          </a:xfrm>
          <a:custGeom>
            <a:rect b="b" l="l" r="r" t="t"/>
            <a:pathLst>
              <a:path extrusionOk="0" h="6858634" w="12192000">
                <a:moveTo>
                  <a:pt x="5051425" y="5551170"/>
                </a:moveTo>
                <a:cubicBezTo>
                  <a:pt x="5142865" y="5459730"/>
                  <a:pt x="5142865" y="5309235"/>
                  <a:pt x="5051425" y="5217795"/>
                </a:cubicBezTo>
                <a:cubicBezTo>
                  <a:pt x="4959985" y="5126355"/>
                  <a:pt x="4809490" y="5126355"/>
                  <a:pt x="4718050" y="5217795"/>
                </a:cubicBezTo>
                <a:lnTo>
                  <a:pt x="4352925" y="5582920"/>
                </a:lnTo>
                <a:cubicBezTo>
                  <a:pt x="4261485" y="5674360"/>
                  <a:pt x="4110990" y="5674360"/>
                  <a:pt x="4019550" y="5582920"/>
                </a:cubicBezTo>
                <a:cubicBezTo>
                  <a:pt x="3928110" y="5491480"/>
                  <a:pt x="3928110" y="5340985"/>
                  <a:pt x="4019550" y="5249545"/>
                </a:cubicBezTo>
                <a:lnTo>
                  <a:pt x="5015865" y="4253230"/>
                </a:lnTo>
                <a:cubicBezTo>
                  <a:pt x="5107305" y="4161790"/>
                  <a:pt x="5107305" y="4011295"/>
                  <a:pt x="5015865" y="3919855"/>
                </a:cubicBezTo>
                <a:cubicBezTo>
                  <a:pt x="4924425" y="3828415"/>
                  <a:pt x="4773930" y="3828415"/>
                  <a:pt x="4682490" y="3919855"/>
                </a:cubicBezTo>
                <a:lnTo>
                  <a:pt x="3443605" y="5158105"/>
                </a:lnTo>
                <a:cubicBezTo>
                  <a:pt x="3352165" y="5249545"/>
                  <a:pt x="3201670" y="5249545"/>
                  <a:pt x="3110230" y="5158105"/>
                </a:cubicBezTo>
                <a:cubicBezTo>
                  <a:pt x="3018790" y="5066665"/>
                  <a:pt x="3018790" y="4916170"/>
                  <a:pt x="3110230" y="4824730"/>
                </a:cubicBezTo>
                <a:lnTo>
                  <a:pt x="3963670" y="3971290"/>
                </a:lnTo>
                <a:cubicBezTo>
                  <a:pt x="4055110" y="3879850"/>
                  <a:pt x="4055110" y="3729355"/>
                  <a:pt x="3963670" y="3637915"/>
                </a:cubicBezTo>
                <a:cubicBezTo>
                  <a:pt x="3872230" y="3546475"/>
                  <a:pt x="3721735" y="3546475"/>
                  <a:pt x="3630295" y="3637915"/>
                </a:cubicBezTo>
                <a:lnTo>
                  <a:pt x="1931035" y="5336540"/>
                </a:lnTo>
                <a:cubicBezTo>
                  <a:pt x="1839595" y="5427980"/>
                  <a:pt x="1689100" y="5427980"/>
                  <a:pt x="1597660" y="5336540"/>
                </a:cubicBezTo>
                <a:cubicBezTo>
                  <a:pt x="1506220" y="5245100"/>
                  <a:pt x="1506220" y="5094605"/>
                  <a:pt x="1597660" y="5003165"/>
                </a:cubicBezTo>
                <a:lnTo>
                  <a:pt x="2701290" y="3899535"/>
                </a:lnTo>
                <a:cubicBezTo>
                  <a:pt x="2792730" y="3808095"/>
                  <a:pt x="2792730" y="3657600"/>
                  <a:pt x="2701290" y="3566160"/>
                </a:cubicBezTo>
                <a:cubicBezTo>
                  <a:pt x="2609850" y="3474720"/>
                  <a:pt x="2609850" y="3324225"/>
                  <a:pt x="2701290" y="3232785"/>
                </a:cubicBezTo>
                <a:lnTo>
                  <a:pt x="5933440" y="635"/>
                </a:lnTo>
                <a:lnTo>
                  <a:pt x="0" y="635"/>
                </a:lnTo>
                <a:lnTo>
                  <a:pt x="0" y="6858635"/>
                </a:lnTo>
                <a:lnTo>
                  <a:pt x="4487545" y="6858635"/>
                </a:lnTo>
                <a:cubicBezTo>
                  <a:pt x="4492625" y="6805931"/>
                  <a:pt x="4515485" y="6755131"/>
                  <a:pt x="4555490" y="6715125"/>
                </a:cubicBezTo>
                <a:lnTo>
                  <a:pt x="4686300" y="6584315"/>
                </a:lnTo>
                <a:cubicBezTo>
                  <a:pt x="4777740" y="6492875"/>
                  <a:pt x="4777740" y="6342380"/>
                  <a:pt x="4686300" y="6250940"/>
                </a:cubicBezTo>
                <a:cubicBezTo>
                  <a:pt x="4594860" y="6159500"/>
                  <a:pt x="4594860" y="6009005"/>
                  <a:pt x="4686300" y="5917565"/>
                </a:cubicBezTo>
                <a:lnTo>
                  <a:pt x="5051425" y="5551170"/>
                </a:lnTo>
                <a:close/>
                <a:moveTo>
                  <a:pt x="2902585" y="2132965"/>
                </a:moveTo>
                <a:lnTo>
                  <a:pt x="4163060" y="872490"/>
                </a:lnTo>
                <a:cubicBezTo>
                  <a:pt x="4254500" y="781050"/>
                  <a:pt x="4404995" y="781050"/>
                  <a:pt x="4496435" y="872490"/>
                </a:cubicBezTo>
                <a:cubicBezTo>
                  <a:pt x="4587875" y="963930"/>
                  <a:pt x="4587875" y="1114425"/>
                  <a:pt x="4496435" y="1205865"/>
                </a:cubicBezTo>
                <a:lnTo>
                  <a:pt x="3235960" y="2466975"/>
                </a:lnTo>
                <a:cubicBezTo>
                  <a:pt x="3144520" y="2558415"/>
                  <a:pt x="2994025" y="2558415"/>
                  <a:pt x="2902585" y="2466975"/>
                </a:cubicBezTo>
                <a:cubicBezTo>
                  <a:pt x="2811145" y="2374900"/>
                  <a:pt x="2811145" y="2225040"/>
                  <a:pt x="2902585" y="2132965"/>
                </a:cubicBezTo>
                <a:close/>
                <a:moveTo>
                  <a:pt x="2051050" y="2984500"/>
                </a:moveTo>
                <a:lnTo>
                  <a:pt x="2446020" y="2589530"/>
                </a:lnTo>
                <a:cubicBezTo>
                  <a:pt x="2537460" y="2498090"/>
                  <a:pt x="2687955" y="2498090"/>
                  <a:pt x="2779395" y="2589530"/>
                </a:cubicBezTo>
                <a:cubicBezTo>
                  <a:pt x="2870835" y="2680970"/>
                  <a:pt x="2870835" y="2831465"/>
                  <a:pt x="2779395" y="2922905"/>
                </a:cubicBezTo>
                <a:lnTo>
                  <a:pt x="2384425" y="3317875"/>
                </a:lnTo>
                <a:cubicBezTo>
                  <a:pt x="2292985" y="3409315"/>
                  <a:pt x="2142490" y="3409315"/>
                  <a:pt x="2051050" y="3317875"/>
                </a:cubicBezTo>
                <a:cubicBezTo>
                  <a:pt x="1959610" y="3226435"/>
                  <a:pt x="1959610" y="3075940"/>
                  <a:pt x="2051050" y="2984500"/>
                </a:cubicBezTo>
                <a:close/>
                <a:moveTo>
                  <a:pt x="1426845" y="5841365"/>
                </a:moveTo>
                <a:cubicBezTo>
                  <a:pt x="1335405" y="5932805"/>
                  <a:pt x="1184910" y="5932805"/>
                  <a:pt x="1093470" y="5841365"/>
                </a:cubicBezTo>
                <a:cubicBezTo>
                  <a:pt x="1002030" y="5749925"/>
                  <a:pt x="1002030" y="5599430"/>
                  <a:pt x="1093470" y="5507990"/>
                </a:cubicBezTo>
                <a:cubicBezTo>
                  <a:pt x="1184910" y="5416550"/>
                  <a:pt x="1335405" y="5416550"/>
                  <a:pt x="1426845" y="5507990"/>
                </a:cubicBezTo>
                <a:cubicBezTo>
                  <a:pt x="1518285" y="5599430"/>
                  <a:pt x="1518285" y="5749290"/>
                  <a:pt x="1426845" y="5841365"/>
                </a:cubicBezTo>
                <a:close/>
                <a:moveTo>
                  <a:pt x="3888105" y="6047740"/>
                </a:moveTo>
                <a:cubicBezTo>
                  <a:pt x="3796665" y="6139180"/>
                  <a:pt x="3646170" y="6139180"/>
                  <a:pt x="3554730" y="6047740"/>
                </a:cubicBezTo>
                <a:cubicBezTo>
                  <a:pt x="3463290" y="5956300"/>
                  <a:pt x="3463290" y="5805805"/>
                  <a:pt x="3554730" y="5714365"/>
                </a:cubicBezTo>
                <a:cubicBezTo>
                  <a:pt x="3646170" y="5622925"/>
                  <a:pt x="3796665" y="5622925"/>
                  <a:pt x="3888105" y="5714365"/>
                </a:cubicBezTo>
                <a:cubicBezTo>
                  <a:pt x="3980180" y="5805805"/>
                  <a:pt x="3980180" y="5955665"/>
                  <a:pt x="3888105" y="6047740"/>
                </a:cubicBezTo>
                <a:close/>
                <a:moveTo>
                  <a:pt x="6600825" y="0"/>
                </a:moveTo>
                <a:lnTo>
                  <a:pt x="6056630" y="544195"/>
                </a:lnTo>
                <a:cubicBezTo>
                  <a:pt x="5965190" y="635635"/>
                  <a:pt x="5965190" y="786130"/>
                  <a:pt x="6056630" y="877570"/>
                </a:cubicBezTo>
                <a:cubicBezTo>
                  <a:pt x="6148070" y="969010"/>
                  <a:pt x="6298565" y="969010"/>
                  <a:pt x="6390005" y="877570"/>
                </a:cubicBezTo>
                <a:lnTo>
                  <a:pt x="6886575" y="381000"/>
                </a:lnTo>
                <a:cubicBezTo>
                  <a:pt x="6978015" y="289560"/>
                  <a:pt x="7128510" y="289560"/>
                  <a:pt x="7219950" y="381000"/>
                </a:cubicBezTo>
                <a:cubicBezTo>
                  <a:pt x="7311390" y="472440"/>
                  <a:pt x="7458075" y="476250"/>
                  <a:pt x="7545706" y="389255"/>
                </a:cubicBezTo>
                <a:cubicBezTo>
                  <a:pt x="7633335" y="301625"/>
                  <a:pt x="7779385" y="305435"/>
                  <a:pt x="7871460" y="397510"/>
                </a:cubicBezTo>
                <a:cubicBezTo>
                  <a:pt x="7962900" y="488950"/>
                  <a:pt x="8113395" y="488950"/>
                  <a:pt x="8204835" y="397510"/>
                </a:cubicBezTo>
                <a:lnTo>
                  <a:pt x="8478520" y="123825"/>
                </a:lnTo>
                <a:cubicBezTo>
                  <a:pt x="8569960" y="32385"/>
                  <a:pt x="8720455" y="32385"/>
                  <a:pt x="8811895" y="123825"/>
                </a:cubicBezTo>
                <a:cubicBezTo>
                  <a:pt x="8903335" y="215265"/>
                  <a:pt x="8903335" y="365760"/>
                  <a:pt x="8811895" y="457200"/>
                </a:cubicBezTo>
                <a:lnTo>
                  <a:pt x="7040881" y="2228215"/>
                </a:lnTo>
                <a:cubicBezTo>
                  <a:pt x="6949440" y="2319655"/>
                  <a:pt x="6949440" y="2470150"/>
                  <a:pt x="7040881" y="2561590"/>
                </a:cubicBezTo>
                <a:cubicBezTo>
                  <a:pt x="7132320" y="2653030"/>
                  <a:pt x="7282815" y="2653030"/>
                  <a:pt x="7374256" y="2561590"/>
                </a:cubicBezTo>
                <a:lnTo>
                  <a:pt x="7783195" y="2152650"/>
                </a:lnTo>
                <a:cubicBezTo>
                  <a:pt x="7874635" y="2061210"/>
                  <a:pt x="8025131" y="2061210"/>
                  <a:pt x="8116570" y="2152650"/>
                </a:cubicBezTo>
                <a:cubicBezTo>
                  <a:pt x="8208010" y="2244090"/>
                  <a:pt x="8212456" y="2390140"/>
                  <a:pt x="8126731" y="2476500"/>
                </a:cubicBezTo>
                <a:cubicBezTo>
                  <a:pt x="8041006" y="2562860"/>
                  <a:pt x="8044815" y="2708275"/>
                  <a:pt x="8136890" y="2800350"/>
                </a:cubicBezTo>
                <a:cubicBezTo>
                  <a:pt x="8228331" y="2891790"/>
                  <a:pt x="8378825" y="2891790"/>
                  <a:pt x="8470265" y="2800350"/>
                </a:cubicBezTo>
                <a:lnTo>
                  <a:pt x="9319895" y="1950720"/>
                </a:lnTo>
                <a:cubicBezTo>
                  <a:pt x="9411335" y="1859280"/>
                  <a:pt x="9561830" y="1859280"/>
                  <a:pt x="9653270" y="1950720"/>
                </a:cubicBezTo>
                <a:cubicBezTo>
                  <a:pt x="9744710" y="2042160"/>
                  <a:pt x="9744710" y="2192655"/>
                  <a:pt x="9653270" y="2284095"/>
                </a:cubicBezTo>
                <a:lnTo>
                  <a:pt x="8946515" y="2990850"/>
                </a:lnTo>
                <a:cubicBezTo>
                  <a:pt x="8855075" y="3082290"/>
                  <a:pt x="8855075" y="3232785"/>
                  <a:pt x="8946515" y="3324225"/>
                </a:cubicBezTo>
                <a:cubicBezTo>
                  <a:pt x="9037955" y="3415665"/>
                  <a:pt x="9188450" y="3415665"/>
                  <a:pt x="9279890" y="3324225"/>
                </a:cubicBezTo>
                <a:lnTo>
                  <a:pt x="9403080" y="3201035"/>
                </a:lnTo>
                <a:cubicBezTo>
                  <a:pt x="9494520" y="3109595"/>
                  <a:pt x="9645015" y="3109595"/>
                  <a:pt x="9736455" y="3201035"/>
                </a:cubicBezTo>
                <a:cubicBezTo>
                  <a:pt x="9827895" y="3292475"/>
                  <a:pt x="9827895" y="3442970"/>
                  <a:pt x="9736455" y="3534410"/>
                </a:cubicBezTo>
                <a:lnTo>
                  <a:pt x="6957060" y="6313805"/>
                </a:lnTo>
                <a:cubicBezTo>
                  <a:pt x="6865620" y="6405245"/>
                  <a:pt x="6715125" y="6405245"/>
                  <a:pt x="6623685" y="6313805"/>
                </a:cubicBezTo>
                <a:cubicBezTo>
                  <a:pt x="6532245" y="6222365"/>
                  <a:pt x="6532245" y="6071870"/>
                  <a:pt x="6623685" y="5980430"/>
                </a:cubicBezTo>
                <a:lnTo>
                  <a:pt x="6988810" y="5615305"/>
                </a:lnTo>
                <a:cubicBezTo>
                  <a:pt x="7080250" y="5523865"/>
                  <a:pt x="7080250" y="5373370"/>
                  <a:pt x="6988810" y="5281930"/>
                </a:cubicBezTo>
                <a:cubicBezTo>
                  <a:pt x="6897370" y="5190490"/>
                  <a:pt x="6746875" y="5190490"/>
                  <a:pt x="6655435" y="5281930"/>
                </a:cubicBezTo>
                <a:lnTo>
                  <a:pt x="5079365" y="6858000"/>
                </a:lnTo>
                <a:lnTo>
                  <a:pt x="6619875" y="6858000"/>
                </a:lnTo>
                <a:lnTo>
                  <a:pt x="7569200" y="5908675"/>
                </a:lnTo>
                <a:cubicBezTo>
                  <a:pt x="7660640" y="5817235"/>
                  <a:pt x="7811135" y="5817235"/>
                  <a:pt x="7902575" y="5908675"/>
                </a:cubicBezTo>
                <a:cubicBezTo>
                  <a:pt x="7994015" y="6000115"/>
                  <a:pt x="7994015" y="6150610"/>
                  <a:pt x="7902575" y="6242050"/>
                </a:cubicBezTo>
                <a:lnTo>
                  <a:pt x="7286625" y="6858000"/>
                </a:lnTo>
                <a:lnTo>
                  <a:pt x="12192000" y="6858000"/>
                </a:lnTo>
                <a:lnTo>
                  <a:pt x="12192000" y="0"/>
                </a:lnTo>
                <a:lnTo>
                  <a:pt x="6600825" y="0"/>
                </a:lnTo>
                <a:close/>
                <a:moveTo>
                  <a:pt x="10761345" y="2509520"/>
                </a:moveTo>
                <a:lnTo>
                  <a:pt x="10201275" y="3069590"/>
                </a:lnTo>
                <a:cubicBezTo>
                  <a:pt x="10109835" y="3161030"/>
                  <a:pt x="9959340" y="3161030"/>
                  <a:pt x="9867900" y="3069590"/>
                </a:cubicBezTo>
                <a:cubicBezTo>
                  <a:pt x="9776460" y="2978150"/>
                  <a:pt x="9776460" y="2827655"/>
                  <a:pt x="9867900" y="2736215"/>
                </a:cubicBezTo>
                <a:lnTo>
                  <a:pt x="10427970" y="2176145"/>
                </a:lnTo>
                <a:cubicBezTo>
                  <a:pt x="10519410" y="2084705"/>
                  <a:pt x="10669905" y="2084705"/>
                  <a:pt x="10761345" y="2176145"/>
                </a:cubicBezTo>
                <a:cubicBezTo>
                  <a:pt x="10852785" y="2267585"/>
                  <a:pt x="10852785" y="2418080"/>
                  <a:pt x="10761345" y="2509520"/>
                </a:cubicBezTo>
                <a:close/>
                <a:moveTo>
                  <a:pt x="11226165" y="2045335"/>
                </a:moveTo>
                <a:cubicBezTo>
                  <a:pt x="11134725" y="2136775"/>
                  <a:pt x="10984230" y="2136775"/>
                  <a:pt x="10892790" y="2045335"/>
                </a:cubicBezTo>
                <a:cubicBezTo>
                  <a:pt x="10801350" y="1953895"/>
                  <a:pt x="10801350" y="1803400"/>
                  <a:pt x="10892790" y="1711960"/>
                </a:cubicBezTo>
                <a:cubicBezTo>
                  <a:pt x="10984230" y="1620520"/>
                  <a:pt x="11134725" y="1620520"/>
                  <a:pt x="11226165" y="1711960"/>
                </a:cubicBezTo>
                <a:cubicBezTo>
                  <a:pt x="11317605" y="1803400"/>
                  <a:pt x="11317605" y="1953260"/>
                  <a:pt x="11226165" y="2045335"/>
                </a:cubicBezTo>
                <a:close/>
              </a:path>
            </a:pathLst>
          </a:custGeom>
          <a:solidFill>
            <a:srgbClr val="061A22">
              <a:alpha val="172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0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●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○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○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○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jpg"/><Relationship Id="rId4" Type="http://schemas.openxmlformats.org/officeDocument/2006/relationships/image" Target="../media/image28.jpg"/><Relationship Id="rId5" Type="http://schemas.openxmlformats.org/officeDocument/2006/relationships/image" Target="../media/image2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Streaming Platform Analysis</a:t>
            </a:r>
            <a:endParaRPr/>
          </a:p>
        </p:txBody>
      </p:sp>
      <p:sp>
        <p:nvSpPr>
          <p:cNvPr id="79" name="Google Shape;79;p15"/>
          <p:cNvSpPr txBox="1"/>
          <p:nvPr>
            <p:ph idx="4294967295" type="subTitle"/>
          </p:nvPr>
        </p:nvSpPr>
        <p:spPr>
          <a:xfrm>
            <a:off x="311700" y="31516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Team Puppies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1317325" y="36262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700" y="3823200"/>
            <a:ext cx="2248104" cy="1687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300" y="2474803"/>
            <a:ext cx="3337175" cy="263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200" y="114411"/>
            <a:ext cx="3413375" cy="2360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875" y="114400"/>
            <a:ext cx="3040355" cy="23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796" y="2650088"/>
            <a:ext cx="3086516" cy="24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375" y="2616088"/>
            <a:ext cx="3095205" cy="228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375" y="255163"/>
            <a:ext cx="3095200" cy="228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6475" y="227062"/>
            <a:ext cx="3171250" cy="23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6467" y="2587987"/>
            <a:ext cx="3171258" cy="23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687900" y="2161800"/>
            <a:ext cx="77682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5300"/>
              <a:t>Show </a:t>
            </a:r>
            <a:r>
              <a:rPr lang="en" sz="5300"/>
              <a:t>Recommendations</a:t>
            </a:r>
            <a:r>
              <a:rPr lang="en" sz="5300"/>
              <a:t>!</a:t>
            </a:r>
            <a:endParaRPr sz="5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855300" y="455000"/>
            <a:ext cx="3473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0000"/>
                </a:solidFill>
              </a:rPr>
              <a:t>Netflix</a:t>
            </a:r>
            <a:endParaRPr sz="3500">
              <a:solidFill>
                <a:srgbClr val="FF0000"/>
              </a:solidFill>
            </a:endParaRPr>
          </a:p>
        </p:txBody>
      </p:sp>
      <p:sp>
        <p:nvSpPr>
          <p:cNvPr id="163" name="Google Shape;163;p27"/>
          <p:cNvSpPr txBox="1"/>
          <p:nvPr>
            <p:ph type="title"/>
          </p:nvPr>
        </p:nvSpPr>
        <p:spPr>
          <a:xfrm>
            <a:off x="4815600" y="455000"/>
            <a:ext cx="3473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Hulu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76" y="1125350"/>
            <a:ext cx="3473099" cy="207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300" y="3550475"/>
            <a:ext cx="3473101" cy="114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5600" y="2050350"/>
            <a:ext cx="3473100" cy="18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855275" y="430800"/>
            <a:ext cx="3473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9900"/>
                </a:solidFill>
              </a:rPr>
              <a:t>Prime</a:t>
            </a:r>
            <a:endParaRPr sz="3500">
              <a:solidFill>
                <a:srgbClr val="FF9900"/>
              </a:solidFill>
            </a:endParaRPr>
          </a:p>
        </p:txBody>
      </p:sp>
      <p:sp>
        <p:nvSpPr>
          <p:cNvPr id="172" name="Google Shape;172;p28"/>
          <p:cNvSpPr txBox="1"/>
          <p:nvPr>
            <p:ph type="title"/>
          </p:nvPr>
        </p:nvSpPr>
        <p:spPr>
          <a:xfrm>
            <a:off x="4695225" y="430800"/>
            <a:ext cx="3473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FFFF"/>
                </a:solidFill>
              </a:rPr>
              <a:t>Disney</a:t>
            </a:r>
            <a:endParaRPr sz="3500">
              <a:solidFill>
                <a:srgbClr val="00FFFF"/>
              </a:solidFill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225" y="1557475"/>
            <a:ext cx="4010025" cy="25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438" y="1039750"/>
            <a:ext cx="3138775" cy="17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6125" y="2891775"/>
            <a:ext cx="2991376" cy="193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29"/>
          <p:cNvGraphicFramePr/>
          <p:nvPr/>
        </p:nvGraphicFramePr>
        <p:xfrm>
          <a:off x="116400" y="101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{62C8B9E1-6EC8-43AE-A2F3-57AB045024A3}</a:tableStyleId>
              </a:tblPr>
              <a:tblGrid>
                <a:gridCol w="1071875"/>
                <a:gridCol w="1071875"/>
                <a:gridCol w="1071875"/>
                <a:gridCol w="1071875"/>
                <a:gridCol w="1071875"/>
                <a:gridCol w="1071875"/>
                <a:gridCol w="1071875"/>
                <a:gridCol w="1408050"/>
              </a:tblGrid>
              <a:tr h="86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Platform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Total Shows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Target Age Group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Average IMDB Rating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Highest IMDB Rated Show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Average Rotten Tomatoes Rating (%)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Highest Rotten Tomatoes Rated Show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Correlation IMDB vs </a:t>
                      </a:r>
                      <a:r>
                        <a:rPr b="1" lang="en" sz="1200"/>
                        <a:t>Rotten Tomatoes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Netflix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1931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16+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7.16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Breaking Bad (9.5)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78.32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Last Airbender (100%)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0.49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Hulu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1754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16+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7.06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Destiny </a:t>
                      </a:r>
                      <a:r>
                        <a:rPr lang="en" sz="1100"/>
                        <a:t>(9.6)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78.20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Fullmetal Alchemist: Brotherhood (100%)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0.46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Disney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180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All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6.92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Imagineering Story </a:t>
                      </a:r>
                      <a:r>
                        <a:rPr lang="en" sz="1100"/>
                        <a:t>(9.1)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81.17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Imagineering Story </a:t>
                      </a:r>
                      <a:r>
                        <a:rPr lang="en" sz="1100"/>
                        <a:t>(100%)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Prime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2144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16+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7.18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Malgudi Days </a:t>
                      </a:r>
                      <a:r>
                        <a:rPr lang="en" sz="1100"/>
                        <a:t>(9.5)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77.21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Planets </a:t>
                      </a:r>
                      <a:r>
                        <a:rPr lang="en" sz="1100"/>
                        <a:t>(100%)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0.57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1" name="Google Shape;181;p29"/>
          <p:cNvSpPr txBox="1"/>
          <p:nvPr>
            <p:ph type="title"/>
          </p:nvPr>
        </p:nvSpPr>
        <p:spPr>
          <a:xfrm>
            <a:off x="855300" y="3788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Summary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742875" y="728725"/>
            <a:ext cx="7545900" cy="50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798700" y="136809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In this project we will analyze a dataset containing every television show streamed on Netflix, Hulu, Amazon Prime, and Disney plus to find out: </a:t>
            </a:r>
            <a:endParaRPr sz="1400">
              <a:solidFill>
                <a:srgbClr val="000000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Slab Regular"/>
              <a:buChar char="-"/>
            </a:pPr>
            <a:r>
              <a:rPr lang="en" sz="1300">
                <a:solidFill>
                  <a:srgbClr val="1D1C1D"/>
                </a:solidFill>
                <a:highlight>
                  <a:srgbClr val="F8F8F8"/>
                </a:highlight>
                <a:latin typeface="Roboto Slab Regular"/>
                <a:ea typeface="Roboto Slab Regular"/>
                <a:cs typeface="Roboto Slab Regular"/>
                <a:sym typeface="Roboto Slab Regular"/>
              </a:rPr>
              <a:t>How the target audience varies between platforms?</a:t>
            </a:r>
            <a:endParaRPr sz="1300">
              <a:solidFill>
                <a:srgbClr val="1D1C1D"/>
              </a:solidFill>
              <a:highlight>
                <a:srgbClr val="F8F8F8"/>
              </a:highlight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D1C1D"/>
              </a:solidFill>
              <a:highlight>
                <a:srgbClr val="F8F8F8"/>
              </a:highlight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-31115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Slab Regular"/>
              <a:buChar char="-"/>
            </a:pPr>
            <a:r>
              <a:rPr lang="en" sz="1300">
                <a:solidFill>
                  <a:srgbClr val="1D1C1D"/>
                </a:solidFill>
                <a:highlight>
                  <a:srgbClr val="F8F8F8"/>
                </a:highlight>
                <a:latin typeface="Roboto Slab Regular"/>
                <a:ea typeface="Roboto Slab Regular"/>
                <a:cs typeface="Roboto Slab Regular"/>
                <a:sym typeface="Roboto Slab Regular"/>
              </a:rPr>
              <a:t>When are most of the shows produced?</a:t>
            </a:r>
            <a:endParaRPr sz="1300">
              <a:solidFill>
                <a:srgbClr val="1D1C1D"/>
              </a:solidFill>
              <a:highlight>
                <a:srgbClr val="F8F8F8"/>
              </a:highlight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D1C1D"/>
              </a:solidFill>
              <a:highlight>
                <a:srgbClr val="F8F8F8"/>
              </a:highlight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-31115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Slab Regular"/>
              <a:buChar char="-"/>
            </a:pPr>
            <a:r>
              <a:rPr lang="en" sz="1300">
                <a:solidFill>
                  <a:srgbClr val="1D1C1D"/>
                </a:solidFill>
                <a:highlight>
                  <a:srgbClr val="F8F8F8"/>
                </a:highlight>
                <a:latin typeface="Roboto Slab Regular"/>
                <a:ea typeface="Roboto Slab Regular"/>
                <a:cs typeface="Roboto Slab Regular"/>
                <a:sym typeface="Roboto Slab Regular"/>
              </a:rPr>
              <a:t>Differences between IMDB and Rotten Tomatoes?</a:t>
            </a:r>
            <a:endParaRPr sz="1300">
              <a:solidFill>
                <a:srgbClr val="1D1C1D"/>
              </a:solidFill>
              <a:highlight>
                <a:srgbClr val="F8F8F8"/>
              </a:highlight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D1C1D"/>
              </a:solidFill>
              <a:highlight>
                <a:srgbClr val="F8F8F8"/>
              </a:highlight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-31115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Slab Regular"/>
              <a:buChar char="-"/>
            </a:pPr>
            <a:r>
              <a:rPr lang="en" sz="1300">
                <a:solidFill>
                  <a:srgbClr val="1D1C1D"/>
                </a:solidFill>
                <a:highlight>
                  <a:srgbClr val="F8F8F8"/>
                </a:highlight>
                <a:latin typeface="Roboto Slab Regular"/>
                <a:ea typeface="Roboto Slab Regular"/>
                <a:cs typeface="Roboto Slab Regular"/>
                <a:sym typeface="Roboto Slab Regular"/>
              </a:rPr>
              <a:t>Average ratings for each platform and their highest rated shows?</a:t>
            </a:r>
            <a:endParaRPr sz="1300">
              <a:solidFill>
                <a:srgbClr val="1D1C1D"/>
              </a:solidFill>
              <a:highlight>
                <a:srgbClr val="F8F8F8"/>
              </a:highlight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810450" y="2161800"/>
            <a:ext cx="75231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/>
              <a:t>What are the Target Audiences?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056" y="213388"/>
            <a:ext cx="3731245" cy="2486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700" y="213388"/>
            <a:ext cx="3731245" cy="2486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700" y="2443232"/>
            <a:ext cx="3731245" cy="2486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4057" y="2443253"/>
            <a:ext cx="3731245" cy="2486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59450" y="2161800"/>
            <a:ext cx="82251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/>
              <a:t>When Are Most Shows Produced?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913" y="2606898"/>
            <a:ext cx="3050486" cy="248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6914" y="50758"/>
            <a:ext cx="3050486" cy="2448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600" y="50749"/>
            <a:ext cx="3050486" cy="2448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600" y="2625761"/>
            <a:ext cx="3050486" cy="2448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938" y="2615258"/>
            <a:ext cx="3631285" cy="2420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937" y="108045"/>
            <a:ext cx="3631285" cy="242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778" y="108037"/>
            <a:ext cx="3631285" cy="2420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775" y="2615201"/>
            <a:ext cx="3631285" cy="2420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152400" y="2161800"/>
            <a:ext cx="88737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/>
              <a:t>Difference Between IMDB &amp; Rotten Tomatoes</a:t>
            </a:r>
            <a:endParaRPr sz="3200"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38900"/>
            <a:ext cx="1856998" cy="185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900" y="3409680"/>
            <a:ext cx="2410200" cy="1610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175" y="2633450"/>
            <a:ext cx="3449050" cy="251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8175" y="137900"/>
            <a:ext cx="3449050" cy="2464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 rotWithShape="1">
          <a:blip r:embed="rId5">
            <a:alphaModFix/>
          </a:blip>
          <a:srcRect b="-11358" l="-8955" r="10" t="0"/>
          <a:stretch/>
        </p:blipFill>
        <p:spPr>
          <a:xfrm>
            <a:off x="647342" y="213750"/>
            <a:ext cx="3767733" cy="26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2574" y="2647961"/>
            <a:ext cx="3449050" cy="2444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ola template">
  <a:themeElements>
    <a:clrScheme name="Custom 347">
      <a:dk1>
        <a:srgbClr val="061A22"/>
      </a:dk1>
      <a:lt1>
        <a:srgbClr val="FFFFFF"/>
      </a:lt1>
      <a:dk2>
        <a:srgbClr val="808D8B"/>
      </a:dk2>
      <a:lt2>
        <a:srgbClr val="E7EDEB"/>
      </a:lt2>
      <a:accent1>
        <a:srgbClr val="CCFF67"/>
      </a:accent1>
      <a:accent2>
        <a:srgbClr val="6DD84D"/>
      </a:accent2>
      <a:accent3>
        <a:srgbClr val="17B342"/>
      </a:accent3>
      <a:accent4>
        <a:srgbClr val="009E9A"/>
      </a:accent4>
      <a:accent5>
        <a:srgbClr val="075E68"/>
      </a:accent5>
      <a:accent6>
        <a:srgbClr val="E4FDC4"/>
      </a:accent6>
      <a:hlink>
        <a:srgbClr val="00806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