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5" r:id="rId1"/>
  </p:sldMasterIdLst>
  <p:notesMasterIdLst>
    <p:notesMasterId r:id="rId47"/>
  </p:notesMasterIdLst>
  <p:sldIdLst>
    <p:sldId id="256" r:id="rId2"/>
    <p:sldId id="295" r:id="rId3"/>
    <p:sldId id="297" r:id="rId4"/>
    <p:sldId id="298" r:id="rId5"/>
    <p:sldId id="370" r:id="rId6"/>
    <p:sldId id="371" r:id="rId7"/>
    <p:sldId id="405" r:id="rId8"/>
    <p:sldId id="372" r:id="rId9"/>
    <p:sldId id="404" r:id="rId10"/>
    <p:sldId id="373" r:id="rId11"/>
    <p:sldId id="300" r:id="rId12"/>
    <p:sldId id="301" r:id="rId13"/>
    <p:sldId id="305" r:id="rId14"/>
    <p:sldId id="311" r:id="rId15"/>
    <p:sldId id="314" r:id="rId16"/>
    <p:sldId id="317" r:id="rId17"/>
    <p:sldId id="321" r:id="rId18"/>
    <p:sldId id="387" r:id="rId19"/>
    <p:sldId id="322" r:id="rId20"/>
    <p:sldId id="369" r:id="rId21"/>
    <p:sldId id="323" r:id="rId22"/>
    <p:sldId id="424" r:id="rId23"/>
    <p:sldId id="324" r:id="rId24"/>
    <p:sldId id="379" r:id="rId25"/>
    <p:sldId id="376" r:id="rId26"/>
    <p:sldId id="377" r:id="rId27"/>
    <p:sldId id="378" r:id="rId28"/>
    <p:sldId id="327" r:id="rId29"/>
    <p:sldId id="328" r:id="rId30"/>
    <p:sldId id="330" r:id="rId31"/>
    <p:sldId id="380" r:id="rId32"/>
    <p:sldId id="331" r:id="rId33"/>
    <p:sldId id="381" r:id="rId34"/>
    <p:sldId id="382" r:id="rId35"/>
    <p:sldId id="420" r:id="rId36"/>
    <p:sldId id="423" r:id="rId37"/>
    <p:sldId id="333" r:id="rId38"/>
    <p:sldId id="336" r:id="rId39"/>
    <p:sldId id="338" r:id="rId40"/>
    <p:sldId id="339" r:id="rId41"/>
    <p:sldId id="340" r:id="rId42"/>
    <p:sldId id="342" r:id="rId43"/>
    <p:sldId id="343" r:id="rId44"/>
    <p:sldId id="352" r:id="rId45"/>
    <p:sldId id="28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8"/>
    <p:restoredTop sz="87287" autoAdjust="0"/>
  </p:normalViewPr>
  <p:slideViewPr>
    <p:cSldViewPr snapToGrid="0" snapToObjects="1">
      <p:cViewPr varScale="1">
        <p:scale>
          <a:sx n="87" d="100"/>
          <a:sy n="87" d="100"/>
        </p:scale>
        <p:origin x="15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8C4CC9-F707-48B1-A764-869907239403}" type="doc">
      <dgm:prSet loTypeId="urn:microsoft.com/office/officeart/2005/8/layout/hList6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5A5B430-BFDE-4357-B5A9-407F1B0F7C86}">
      <dgm:prSet/>
      <dgm:spPr/>
      <dgm:t>
        <a:bodyPr/>
        <a:lstStyle/>
        <a:p>
          <a:pPr rtl="0"/>
          <a:r>
            <a:rPr lang="zh-CN" smtClean="0"/>
            <a:t>操作系统介绍</a:t>
          </a:r>
          <a:endParaRPr lang="zh-CN"/>
        </a:p>
      </dgm:t>
    </dgm:pt>
    <dgm:pt modelId="{FCE65339-BDF1-44CD-B0DA-B562EE45AB34}" type="parTrans" cxnId="{E94C303F-3909-4C0C-AA54-F995FED40FCC}">
      <dgm:prSet/>
      <dgm:spPr/>
      <dgm:t>
        <a:bodyPr/>
        <a:lstStyle/>
        <a:p>
          <a:endParaRPr lang="zh-CN" altLang="en-US"/>
        </a:p>
      </dgm:t>
    </dgm:pt>
    <dgm:pt modelId="{493565F9-0899-47D7-AEC7-5CB7429D3DD8}" type="sibTrans" cxnId="{E94C303F-3909-4C0C-AA54-F995FED40FCC}">
      <dgm:prSet/>
      <dgm:spPr/>
      <dgm:t>
        <a:bodyPr/>
        <a:lstStyle/>
        <a:p>
          <a:endParaRPr lang="zh-CN" altLang="en-US"/>
        </a:p>
      </dgm:t>
    </dgm:pt>
    <dgm:pt modelId="{31B8ADCB-8F4E-4A2A-8CD6-EC87E16FA0CA}">
      <dgm:prSet/>
      <dgm:spPr/>
      <dgm:t>
        <a:bodyPr/>
        <a:lstStyle/>
        <a:p>
          <a:pPr rtl="0"/>
          <a:r>
            <a:rPr lang="zh-CN" smtClean="0"/>
            <a:t>进程管理</a:t>
          </a:r>
          <a:endParaRPr lang="zh-CN"/>
        </a:p>
      </dgm:t>
    </dgm:pt>
    <dgm:pt modelId="{886D5D73-F0CA-49EC-AE63-6766CCF3135C}" type="parTrans" cxnId="{CEFA7E2D-A928-4E4C-915A-54676DAFDE08}">
      <dgm:prSet/>
      <dgm:spPr/>
      <dgm:t>
        <a:bodyPr/>
        <a:lstStyle/>
        <a:p>
          <a:endParaRPr lang="zh-CN" altLang="en-US"/>
        </a:p>
      </dgm:t>
    </dgm:pt>
    <dgm:pt modelId="{CE993CEE-668D-4877-B0EC-1382E3E28FB0}" type="sibTrans" cxnId="{CEFA7E2D-A928-4E4C-915A-54676DAFDE08}">
      <dgm:prSet/>
      <dgm:spPr/>
      <dgm:t>
        <a:bodyPr/>
        <a:lstStyle/>
        <a:p>
          <a:endParaRPr lang="zh-CN" altLang="en-US"/>
        </a:p>
      </dgm:t>
    </dgm:pt>
    <dgm:pt modelId="{CB6BD27C-305F-474F-8BF7-E814F478E459}">
      <dgm:prSet/>
      <dgm:spPr/>
      <dgm:t>
        <a:bodyPr/>
        <a:lstStyle/>
        <a:p>
          <a:pPr rtl="0"/>
          <a:r>
            <a:rPr lang="zh-CN" smtClean="0"/>
            <a:t>处理器调度</a:t>
          </a:r>
          <a:endParaRPr lang="zh-CN"/>
        </a:p>
      </dgm:t>
    </dgm:pt>
    <dgm:pt modelId="{48B1466E-E6FA-48EB-8E57-C59398F13D3C}" type="parTrans" cxnId="{4E892633-081C-4335-88A6-35CBD61A102E}">
      <dgm:prSet/>
      <dgm:spPr/>
      <dgm:t>
        <a:bodyPr/>
        <a:lstStyle/>
        <a:p>
          <a:endParaRPr lang="zh-CN" altLang="en-US"/>
        </a:p>
      </dgm:t>
    </dgm:pt>
    <dgm:pt modelId="{9008F409-DB55-4972-AA22-01750ECCA144}" type="sibTrans" cxnId="{4E892633-081C-4335-88A6-35CBD61A102E}">
      <dgm:prSet/>
      <dgm:spPr/>
      <dgm:t>
        <a:bodyPr/>
        <a:lstStyle/>
        <a:p>
          <a:endParaRPr lang="zh-CN" altLang="en-US"/>
        </a:p>
      </dgm:t>
    </dgm:pt>
    <dgm:pt modelId="{30583318-2792-4CE6-9727-B1DCAF561EFD}">
      <dgm:prSet/>
      <dgm:spPr/>
      <dgm:t>
        <a:bodyPr/>
        <a:lstStyle/>
        <a:p>
          <a:pPr rtl="0"/>
          <a:r>
            <a:rPr lang="zh-CN" smtClean="0"/>
            <a:t>存储器管理</a:t>
          </a:r>
          <a:endParaRPr lang="zh-CN"/>
        </a:p>
      </dgm:t>
    </dgm:pt>
    <dgm:pt modelId="{00D4C02C-48C4-4BA9-91AE-B3CA16660B0C}" type="parTrans" cxnId="{CDCEB3C1-BBC1-4F44-9C4D-0053D8864A38}">
      <dgm:prSet/>
      <dgm:spPr/>
      <dgm:t>
        <a:bodyPr/>
        <a:lstStyle/>
        <a:p>
          <a:endParaRPr lang="zh-CN" altLang="en-US"/>
        </a:p>
      </dgm:t>
    </dgm:pt>
    <dgm:pt modelId="{AC8915E9-CFFB-4BFC-94B7-F37E2F2F6409}" type="sibTrans" cxnId="{CDCEB3C1-BBC1-4F44-9C4D-0053D8864A38}">
      <dgm:prSet/>
      <dgm:spPr/>
      <dgm:t>
        <a:bodyPr/>
        <a:lstStyle/>
        <a:p>
          <a:endParaRPr lang="zh-CN" altLang="en-US"/>
        </a:p>
      </dgm:t>
    </dgm:pt>
    <dgm:pt modelId="{89146BD9-12AC-4684-81F9-A1415B2AC0A5}">
      <dgm:prSet/>
      <dgm:spPr/>
      <dgm:t>
        <a:bodyPr/>
        <a:lstStyle/>
        <a:p>
          <a:pPr rtl="0"/>
          <a:r>
            <a:rPr lang="zh-CN" smtClean="0"/>
            <a:t>设备管理</a:t>
          </a:r>
          <a:endParaRPr lang="zh-CN"/>
        </a:p>
      </dgm:t>
    </dgm:pt>
    <dgm:pt modelId="{2CB1E3D3-821A-4B83-B42C-30B8632C6510}" type="parTrans" cxnId="{CC8AAAAC-40D7-457E-A235-B35554AEB574}">
      <dgm:prSet/>
      <dgm:spPr/>
      <dgm:t>
        <a:bodyPr/>
        <a:lstStyle/>
        <a:p>
          <a:endParaRPr lang="zh-CN" altLang="en-US"/>
        </a:p>
      </dgm:t>
    </dgm:pt>
    <dgm:pt modelId="{44386A58-63DF-411B-95DE-CA718FEFDEE3}" type="sibTrans" cxnId="{CC8AAAAC-40D7-457E-A235-B35554AEB574}">
      <dgm:prSet/>
      <dgm:spPr/>
      <dgm:t>
        <a:bodyPr/>
        <a:lstStyle/>
        <a:p>
          <a:endParaRPr lang="zh-CN" altLang="en-US"/>
        </a:p>
      </dgm:t>
    </dgm:pt>
    <dgm:pt modelId="{1B62E5D3-2375-4166-9C8A-F803CB8A44F8}">
      <dgm:prSet/>
      <dgm:spPr/>
      <dgm:t>
        <a:bodyPr/>
        <a:lstStyle/>
        <a:p>
          <a:pPr rtl="0"/>
          <a:r>
            <a:rPr lang="zh-CN" smtClean="0"/>
            <a:t>文件管理</a:t>
          </a:r>
          <a:endParaRPr lang="zh-CN"/>
        </a:p>
      </dgm:t>
    </dgm:pt>
    <dgm:pt modelId="{9385A9A1-F284-4CBB-BA1D-C1CD05EB5DD8}" type="parTrans" cxnId="{2F9B0BF4-2663-4013-B56B-758BEC5054D0}">
      <dgm:prSet/>
      <dgm:spPr/>
      <dgm:t>
        <a:bodyPr/>
        <a:lstStyle/>
        <a:p>
          <a:endParaRPr lang="zh-CN" altLang="en-US"/>
        </a:p>
      </dgm:t>
    </dgm:pt>
    <dgm:pt modelId="{F7B606A0-F9D0-4AE0-A6D8-E54813A21002}" type="sibTrans" cxnId="{2F9B0BF4-2663-4013-B56B-758BEC5054D0}">
      <dgm:prSet/>
      <dgm:spPr/>
      <dgm:t>
        <a:bodyPr/>
        <a:lstStyle/>
        <a:p>
          <a:endParaRPr lang="zh-CN" altLang="en-US"/>
        </a:p>
      </dgm:t>
    </dgm:pt>
    <dgm:pt modelId="{69E7C5F5-C4F2-4AA2-8E4D-FEF443843761}" type="pres">
      <dgm:prSet presAssocID="{E88C4CC9-F707-48B1-A764-86990723940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7CEEB6B-F608-4C2F-B36B-5037E9BD7AB6}" type="pres">
      <dgm:prSet presAssocID="{65A5B430-BFDE-4357-B5A9-407F1B0F7C8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BD5361-A933-44AF-88CC-AF183FA4355E}" type="pres">
      <dgm:prSet presAssocID="{493565F9-0899-47D7-AEC7-5CB7429D3DD8}" presName="sibTrans" presStyleCnt="0"/>
      <dgm:spPr/>
    </dgm:pt>
    <dgm:pt modelId="{8351F6F3-8F8E-4471-ADAF-A2E82A31DDD7}" type="pres">
      <dgm:prSet presAssocID="{31B8ADCB-8F4E-4A2A-8CD6-EC87E16FA0C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620CA2-C41F-422A-9035-3B40A9383AE4}" type="pres">
      <dgm:prSet presAssocID="{CE993CEE-668D-4877-B0EC-1382E3E28FB0}" presName="sibTrans" presStyleCnt="0"/>
      <dgm:spPr/>
    </dgm:pt>
    <dgm:pt modelId="{371D4750-456C-45C7-9B6F-A5979B8B138F}" type="pres">
      <dgm:prSet presAssocID="{CB6BD27C-305F-474F-8BF7-E814F478E45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B3E66-1556-44D8-8874-B440C3FBC20A}" type="pres">
      <dgm:prSet presAssocID="{9008F409-DB55-4972-AA22-01750ECCA144}" presName="sibTrans" presStyleCnt="0"/>
      <dgm:spPr/>
    </dgm:pt>
    <dgm:pt modelId="{6C282740-FA5C-4DBB-BCDB-1689254AC060}" type="pres">
      <dgm:prSet presAssocID="{30583318-2792-4CE6-9727-B1DCAF561EF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5D1A2F-B523-4381-ADDE-8F8C9970CACA}" type="pres">
      <dgm:prSet presAssocID="{AC8915E9-CFFB-4BFC-94B7-F37E2F2F6409}" presName="sibTrans" presStyleCnt="0"/>
      <dgm:spPr/>
    </dgm:pt>
    <dgm:pt modelId="{C7BA8355-F364-4E4B-9BE0-45A5F221D4FD}" type="pres">
      <dgm:prSet presAssocID="{89146BD9-12AC-4684-81F9-A1415B2AC0A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1005DB-5A6B-430D-AA9A-B26BE5672746}" type="pres">
      <dgm:prSet presAssocID="{44386A58-63DF-411B-95DE-CA718FEFDEE3}" presName="sibTrans" presStyleCnt="0"/>
      <dgm:spPr/>
    </dgm:pt>
    <dgm:pt modelId="{3034EAD6-F5B1-4FE8-A172-6808104EE75B}" type="pres">
      <dgm:prSet presAssocID="{1B62E5D3-2375-4166-9C8A-F803CB8A44F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8E37C0-9A00-4601-8A1B-7EE803E080D5}" type="presOf" srcId="{89146BD9-12AC-4684-81F9-A1415B2AC0A5}" destId="{C7BA8355-F364-4E4B-9BE0-45A5F221D4FD}" srcOrd="0" destOrd="0" presId="urn:microsoft.com/office/officeart/2005/8/layout/hList6"/>
    <dgm:cxn modelId="{3E4600E6-5263-4232-901E-B8F2BD6AC603}" type="presOf" srcId="{1B62E5D3-2375-4166-9C8A-F803CB8A44F8}" destId="{3034EAD6-F5B1-4FE8-A172-6808104EE75B}" srcOrd="0" destOrd="0" presId="urn:microsoft.com/office/officeart/2005/8/layout/hList6"/>
    <dgm:cxn modelId="{4E892633-081C-4335-88A6-35CBD61A102E}" srcId="{E88C4CC9-F707-48B1-A764-869907239403}" destId="{CB6BD27C-305F-474F-8BF7-E814F478E459}" srcOrd="2" destOrd="0" parTransId="{48B1466E-E6FA-48EB-8E57-C59398F13D3C}" sibTransId="{9008F409-DB55-4972-AA22-01750ECCA144}"/>
    <dgm:cxn modelId="{23FBF7ED-449F-4BAB-8214-236BDADAE05D}" type="presOf" srcId="{E88C4CC9-F707-48B1-A764-869907239403}" destId="{69E7C5F5-C4F2-4AA2-8E4D-FEF443843761}" srcOrd="0" destOrd="0" presId="urn:microsoft.com/office/officeart/2005/8/layout/hList6"/>
    <dgm:cxn modelId="{E94C303F-3909-4C0C-AA54-F995FED40FCC}" srcId="{E88C4CC9-F707-48B1-A764-869907239403}" destId="{65A5B430-BFDE-4357-B5A9-407F1B0F7C86}" srcOrd="0" destOrd="0" parTransId="{FCE65339-BDF1-44CD-B0DA-B562EE45AB34}" sibTransId="{493565F9-0899-47D7-AEC7-5CB7429D3DD8}"/>
    <dgm:cxn modelId="{CC8AAAAC-40D7-457E-A235-B35554AEB574}" srcId="{E88C4CC9-F707-48B1-A764-869907239403}" destId="{89146BD9-12AC-4684-81F9-A1415B2AC0A5}" srcOrd="4" destOrd="0" parTransId="{2CB1E3D3-821A-4B83-B42C-30B8632C6510}" sibTransId="{44386A58-63DF-411B-95DE-CA718FEFDEE3}"/>
    <dgm:cxn modelId="{AFE03B32-1F4A-4E6B-86EC-7E563B9F6717}" type="presOf" srcId="{65A5B430-BFDE-4357-B5A9-407F1B0F7C86}" destId="{F7CEEB6B-F608-4C2F-B36B-5037E9BD7AB6}" srcOrd="0" destOrd="0" presId="urn:microsoft.com/office/officeart/2005/8/layout/hList6"/>
    <dgm:cxn modelId="{CEFA7E2D-A928-4E4C-915A-54676DAFDE08}" srcId="{E88C4CC9-F707-48B1-A764-869907239403}" destId="{31B8ADCB-8F4E-4A2A-8CD6-EC87E16FA0CA}" srcOrd="1" destOrd="0" parTransId="{886D5D73-F0CA-49EC-AE63-6766CCF3135C}" sibTransId="{CE993CEE-668D-4877-B0EC-1382E3E28FB0}"/>
    <dgm:cxn modelId="{CF67150F-FA0C-44FC-9B11-83D5FF1A53EA}" type="presOf" srcId="{31B8ADCB-8F4E-4A2A-8CD6-EC87E16FA0CA}" destId="{8351F6F3-8F8E-4471-ADAF-A2E82A31DDD7}" srcOrd="0" destOrd="0" presId="urn:microsoft.com/office/officeart/2005/8/layout/hList6"/>
    <dgm:cxn modelId="{52D9E6BE-6EF5-4559-9467-B90CB1CBED79}" type="presOf" srcId="{CB6BD27C-305F-474F-8BF7-E814F478E459}" destId="{371D4750-456C-45C7-9B6F-A5979B8B138F}" srcOrd="0" destOrd="0" presId="urn:microsoft.com/office/officeart/2005/8/layout/hList6"/>
    <dgm:cxn modelId="{2F9B0BF4-2663-4013-B56B-758BEC5054D0}" srcId="{E88C4CC9-F707-48B1-A764-869907239403}" destId="{1B62E5D3-2375-4166-9C8A-F803CB8A44F8}" srcOrd="5" destOrd="0" parTransId="{9385A9A1-F284-4CBB-BA1D-C1CD05EB5DD8}" sibTransId="{F7B606A0-F9D0-4AE0-A6D8-E54813A21002}"/>
    <dgm:cxn modelId="{CDCEB3C1-BBC1-4F44-9C4D-0053D8864A38}" srcId="{E88C4CC9-F707-48B1-A764-869907239403}" destId="{30583318-2792-4CE6-9727-B1DCAF561EFD}" srcOrd="3" destOrd="0" parTransId="{00D4C02C-48C4-4BA9-91AE-B3CA16660B0C}" sibTransId="{AC8915E9-CFFB-4BFC-94B7-F37E2F2F6409}"/>
    <dgm:cxn modelId="{0EDBAD79-608F-4B52-B4AD-E950C846DECD}" type="presOf" srcId="{30583318-2792-4CE6-9727-B1DCAF561EFD}" destId="{6C282740-FA5C-4DBB-BCDB-1689254AC060}" srcOrd="0" destOrd="0" presId="urn:microsoft.com/office/officeart/2005/8/layout/hList6"/>
    <dgm:cxn modelId="{BEE0C893-2E97-41EE-990C-EAAFC71CF48B}" type="presParOf" srcId="{69E7C5F5-C4F2-4AA2-8E4D-FEF443843761}" destId="{F7CEEB6B-F608-4C2F-B36B-5037E9BD7AB6}" srcOrd="0" destOrd="0" presId="urn:microsoft.com/office/officeart/2005/8/layout/hList6"/>
    <dgm:cxn modelId="{1CE314A9-8FA0-4281-A039-A39B9B7D101B}" type="presParOf" srcId="{69E7C5F5-C4F2-4AA2-8E4D-FEF443843761}" destId="{6CBD5361-A933-44AF-88CC-AF183FA4355E}" srcOrd="1" destOrd="0" presId="urn:microsoft.com/office/officeart/2005/8/layout/hList6"/>
    <dgm:cxn modelId="{EF37EADF-5F0D-46D8-BC88-121822EC50A6}" type="presParOf" srcId="{69E7C5F5-C4F2-4AA2-8E4D-FEF443843761}" destId="{8351F6F3-8F8E-4471-ADAF-A2E82A31DDD7}" srcOrd="2" destOrd="0" presId="urn:microsoft.com/office/officeart/2005/8/layout/hList6"/>
    <dgm:cxn modelId="{B194DA52-87E0-4C00-878C-DBEAC017538D}" type="presParOf" srcId="{69E7C5F5-C4F2-4AA2-8E4D-FEF443843761}" destId="{A7620CA2-C41F-422A-9035-3B40A9383AE4}" srcOrd="3" destOrd="0" presId="urn:microsoft.com/office/officeart/2005/8/layout/hList6"/>
    <dgm:cxn modelId="{83A8615E-E431-4CA3-99A1-CC7895DA293B}" type="presParOf" srcId="{69E7C5F5-C4F2-4AA2-8E4D-FEF443843761}" destId="{371D4750-456C-45C7-9B6F-A5979B8B138F}" srcOrd="4" destOrd="0" presId="urn:microsoft.com/office/officeart/2005/8/layout/hList6"/>
    <dgm:cxn modelId="{87C4A0C0-9ACA-4EB4-8E85-10FC8EB4FF85}" type="presParOf" srcId="{69E7C5F5-C4F2-4AA2-8E4D-FEF443843761}" destId="{BDCB3E66-1556-44D8-8874-B440C3FBC20A}" srcOrd="5" destOrd="0" presId="urn:microsoft.com/office/officeart/2005/8/layout/hList6"/>
    <dgm:cxn modelId="{840C0816-3810-4DC1-828C-3004B3B0A342}" type="presParOf" srcId="{69E7C5F5-C4F2-4AA2-8E4D-FEF443843761}" destId="{6C282740-FA5C-4DBB-BCDB-1689254AC060}" srcOrd="6" destOrd="0" presId="urn:microsoft.com/office/officeart/2005/8/layout/hList6"/>
    <dgm:cxn modelId="{D0AF5726-9EBE-428A-AD18-C566531CBB29}" type="presParOf" srcId="{69E7C5F5-C4F2-4AA2-8E4D-FEF443843761}" destId="{D25D1A2F-B523-4381-ADDE-8F8C9970CACA}" srcOrd="7" destOrd="0" presId="urn:microsoft.com/office/officeart/2005/8/layout/hList6"/>
    <dgm:cxn modelId="{C3EDD46B-4F58-4B20-AB42-56C62524EF3A}" type="presParOf" srcId="{69E7C5F5-C4F2-4AA2-8E4D-FEF443843761}" destId="{C7BA8355-F364-4E4B-9BE0-45A5F221D4FD}" srcOrd="8" destOrd="0" presId="urn:microsoft.com/office/officeart/2005/8/layout/hList6"/>
    <dgm:cxn modelId="{381CA965-4231-4D02-AF44-738F78D5633C}" type="presParOf" srcId="{69E7C5F5-C4F2-4AA2-8E4D-FEF443843761}" destId="{4A1005DB-5A6B-430D-AA9A-B26BE5672746}" srcOrd="9" destOrd="0" presId="urn:microsoft.com/office/officeart/2005/8/layout/hList6"/>
    <dgm:cxn modelId="{027BD4A6-BA49-4144-B9DC-5AC8CA2D7433}" type="presParOf" srcId="{69E7C5F5-C4F2-4AA2-8E4D-FEF443843761}" destId="{3034EAD6-F5B1-4FE8-A172-6808104EE75B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FECE1F-5BC1-48D2-86B0-277EF13D0B9E}" type="doc">
      <dgm:prSet loTypeId="urn:diagrams.loki3.com/TabbedArc+Icon" loCatId="officeonline" qsTypeId="urn:microsoft.com/office/officeart/2005/8/quickstyle/simple4" qsCatId="simple" csTypeId="urn:microsoft.com/office/officeart/2005/8/colors/colorful1" csCatId="colorful" phldr="1"/>
      <dgm:spPr/>
    </dgm:pt>
    <dgm:pt modelId="{7B35729B-065E-423E-B412-700A4AF0578E}">
      <dgm:prSet phldrT="[文本]"/>
      <dgm:spPr/>
      <dgm:t>
        <a:bodyPr/>
        <a:lstStyle/>
        <a:p>
          <a:r>
            <a:rPr lang="zh-CN" altLang="en-US" dirty="0" smtClean="0"/>
            <a:t>实时控制系统</a:t>
          </a:r>
          <a:endParaRPr lang="zh-CN" altLang="en-US" dirty="0"/>
        </a:p>
      </dgm:t>
    </dgm:pt>
    <dgm:pt modelId="{42CB5E1D-0B3E-4229-A6F3-E59FA93EDF50}" type="parTrans" cxnId="{497E2671-0387-417C-982E-E691F27B1555}">
      <dgm:prSet/>
      <dgm:spPr/>
      <dgm:t>
        <a:bodyPr/>
        <a:lstStyle/>
        <a:p>
          <a:endParaRPr lang="zh-CN" altLang="en-US"/>
        </a:p>
      </dgm:t>
    </dgm:pt>
    <dgm:pt modelId="{95C972A7-EFDD-4B9D-9716-6645267DD211}" type="sibTrans" cxnId="{497E2671-0387-417C-982E-E691F27B1555}">
      <dgm:prSet/>
      <dgm:spPr/>
      <dgm:t>
        <a:bodyPr/>
        <a:lstStyle/>
        <a:p>
          <a:endParaRPr lang="zh-CN" altLang="en-US"/>
        </a:p>
      </dgm:t>
    </dgm:pt>
    <dgm:pt modelId="{10B095FA-076E-4665-BA87-4CAAE5309ABC}">
      <dgm:prSet phldrT="[文本]"/>
      <dgm:spPr/>
      <dgm:t>
        <a:bodyPr/>
        <a:lstStyle/>
        <a:p>
          <a:r>
            <a:rPr lang="zh-CN" altLang="en-US" dirty="0" smtClean="0"/>
            <a:t>实时信息系统</a:t>
          </a:r>
          <a:endParaRPr lang="zh-CN" altLang="en-US" dirty="0"/>
        </a:p>
      </dgm:t>
    </dgm:pt>
    <dgm:pt modelId="{1C6D4212-DC40-454A-8451-1F6ECBEEE07D}" type="parTrans" cxnId="{5418FC85-D61A-4C00-B725-886E80FF3E7E}">
      <dgm:prSet/>
      <dgm:spPr/>
      <dgm:t>
        <a:bodyPr/>
        <a:lstStyle/>
        <a:p>
          <a:endParaRPr lang="zh-CN" altLang="en-US"/>
        </a:p>
      </dgm:t>
    </dgm:pt>
    <dgm:pt modelId="{63CA88A0-1462-4285-B9E3-045CD071F422}" type="sibTrans" cxnId="{5418FC85-D61A-4C00-B725-886E80FF3E7E}">
      <dgm:prSet/>
      <dgm:spPr/>
      <dgm:t>
        <a:bodyPr/>
        <a:lstStyle/>
        <a:p>
          <a:endParaRPr lang="zh-CN" altLang="en-US"/>
        </a:p>
      </dgm:t>
    </dgm:pt>
    <dgm:pt modelId="{6D482B22-76E9-4C83-92AC-B918C30C8DDF}" type="pres">
      <dgm:prSet presAssocID="{E5FECE1F-5BC1-48D2-86B0-277EF13D0B9E}" presName="Name0" presStyleCnt="0">
        <dgm:presLayoutVars>
          <dgm:dir/>
          <dgm:resizeHandles val="exact"/>
        </dgm:presLayoutVars>
      </dgm:prSet>
      <dgm:spPr/>
    </dgm:pt>
    <dgm:pt modelId="{95E46BEC-1E1C-49A0-B197-1BE5D592A522}" type="pres">
      <dgm:prSet presAssocID="{7B35729B-065E-423E-B412-700A4AF0578E}" presName="twoplus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1E4852-A5C6-4375-9982-4443C46C43F2}" type="pres">
      <dgm:prSet presAssocID="{10B095FA-076E-4665-BA87-4CAAE5309ABC}" presName="twoplus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E2671-0387-417C-982E-E691F27B1555}" srcId="{E5FECE1F-5BC1-48D2-86B0-277EF13D0B9E}" destId="{7B35729B-065E-423E-B412-700A4AF0578E}" srcOrd="0" destOrd="0" parTransId="{42CB5E1D-0B3E-4229-A6F3-E59FA93EDF50}" sibTransId="{95C972A7-EFDD-4B9D-9716-6645267DD211}"/>
    <dgm:cxn modelId="{B835C898-C9F5-4D34-A266-CF58258799FF}" type="presOf" srcId="{10B095FA-076E-4665-BA87-4CAAE5309ABC}" destId="{FF1E4852-A5C6-4375-9982-4443C46C43F2}" srcOrd="0" destOrd="0" presId="urn:diagrams.loki3.com/TabbedArc+Icon"/>
    <dgm:cxn modelId="{D57385DB-4676-4EE1-AEEB-3E821E1F979A}" type="presOf" srcId="{E5FECE1F-5BC1-48D2-86B0-277EF13D0B9E}" destId="{6D482B22-76E9-4C83-92AC-B918C30C8DDF}" srcOrd="0" destOrd="0" presId="urn:diagrams.loki3.com/TabbedArc+Icon"/>
    <dgm:cxn modelId="{5418FC85-D61A-4C00-B725-886E80FF3E7E}" srcId="{E5FECE1F-5BC1-48D2-86B0-277EF13D0B9E}" destId="{10B095FA-076E-4665-BA87-4CAAE5309ABC}" srcOrd="1" destOrd="0" parTransId="{1C6D4212-DC40-454A-8451-1F6ECBEEE07D}" sibTransId="{63CA88A0-1462-4285-B9E3-045CD071F422}"/>
    <dgm:cxn modelId="{A0CFF0E5-02E8-4EC4-86AB-5B3344DF775F}" type="presOf" srcId="{7B35729B-065E-423E-B412-700A4AF0578E}" destId="{95E46BEC-1E1C-49A0-B197-1BE5D592A522}" srcOrd="0" destOrd="0" presId="urn:diagrams.loki3.com/TabbedArc+Icon"/>
    <dgm:cxn modelId="{39AD5C5D-9082-44C6-9117-67249D84A2A2}" type="presParOf" srcId="{6D482B22-76E9-4C83-92AC-B918C30C8DDF}" destId="{95E46BEC-1E1C-49A0-B197-1BE5D592A522}" srcOrd="0" destOrd="0" presId="urn:diagrams.loki3.com/TabbedArc+Icon"/>
    <dgm:cxn modelId="{8566814D-7899-4C7F-9AF5-22577C6B0EEF}" type="presParOf" srcId="{6D482B22-76E9-4C83-92AC-B918C30C8DDF}" destId="{FF1E4852-A5C6-4375-9982-4443C46C43F2}" srcOrd="1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F5EDC71-13CF-4D25-A15D-53696AAD8D79}" type="doc">
      <dgm:prSet loTypeId="urn:microsoft.com/office/officeart/2005/8/layout/cycle8" loCatId="cycle" qsTypeId="urn:microsoft.com/office/officeart/2005/8/quickstyle/simple5" qsCatId="simple" csTypeId="urn:microsoft.com/office/officeart/2005/8/colors/colorful1" csCatId="colorful" phldr="1"/>
      <dgm:spPr/>
    </dgm:pt>
    <dgm:pt modelId="{D13C8AC7-9414-459D-A7AF-CB70A883BA19}">
      <dgm:prSet phldrT="[文本]"/>
      <dgm:spPr/>
      <dgm:t>
        <a:bodyPr/>
        <a:lstStyle/>
        <a:p>
          <a:r>
            <a:rPr lang="zh-CN" altLang="en-US" dirty="0" smtClean="0"/>
            <a:t>并发</a:t>
          </a:r>
          <a:endParaRPr lang="zh-CN" altLang="en-US" dirty="0"/>
        </a:p>
      </dgm:t>
    </dgm:pt>
    <dgm:pt modelId="{6BFF67B1-8A4B-433A-ADBF-D507E5E85D74}" type="parTrans" cxnId="{214BBAC5-FB8D-404D-A7F3-D548BC1EC0FE}">
      <dgm:prSet/>
      <dgm:spPr/>
      <dgm:t>
        <a:bodyPr/>
        <a:lstStyle/>
        <a:p>
          <a:endParaRPr lang="zh-CN" altLang="en-US"/>
        </a:p>
      </dgm:t>
    </dgm:pt>
    <dgm:pt modelId="{0A08E919-6ED8-42BF-9AC3-39B5B9F57FB0}" type="sibTrans" cxnId="{214BBAC5-FB8D-404D-A7F3-D548BC1EC0FE}">
      <dgm:prSet/>
      <dgm:spPr/>
      <dgm:t>
        <a:bodyPr/>
        <a:lstStyle/>
        <a:p>
          <a:endParaRPr lang="zh-CN" altLang="en-US"/>
        </a:p>
      </dgm:t>
    </dgm:pt>
    <dgm:pt modelId="{8C91EB6E-9071-4B0E-8D81-FFB743C604B5}">
      <dgm:prSet phldrT="[文本]"/>
      <dgm:spPr/>
      <dgm:t>
        <a:bodyPr/>
        <a:lstStyle/>
        <a:p>
          <a:r>
            <a:rPr lang="zh-CN" altLang="en-US" dirty="0" smtClean="0"/>
            <a:t>共享</a:t>
          </a:r>
          <a:endParaRPr lang="zh-CN" altLang="en-US" dirty="0"/>
        </a:p>
      </dgm:t>
    </dgm:pt>
    <dgm:pt modelId="{5A3A0971-DCA2-4E24-B351-87745884F38A}" type="parTrans" cxnId="{6E715C3A-519A-4E1F-A767-3833818A8032}">
      <dgm:prSet/>
      <dgm:spPr/>
      <dgm:t>
        <a:bodyPr/>
        <a:lstStyle/>
        <a:p>
          <a:endParaRPr lang="zh-CN" altLang="en-US"/>
        </a:p>
      </dgm:t>
    </dgm:pt>
    <dgm:pt modelId="{C2041BE1-3FFA-47A4-BE18-BB2DD94C0DA8}" type="sibTrans" cxnId="{6E715C3A-519A-4E1F-A767-3833818A8032}">
      <dgm:prSet/>
      <dgm:spPr/>
      <dgm:t>
        <a:bodyPr/>
        <a:lstStyle/>
        <a:p>
          <a:endParaRPr lang="zh-CN" altLang="en-US"/>
        </a:p>
      </dgm:t>
    </dgm:pt>
    <dgm:pt modelId="{DB417BA9-4941-41D1-A121-CED5AFECB97A}">
      <dgm:prSet phldrT="[文本]"/>
      <dgm:spPr/>
      <dgm:t>
        <a:bodyPr/>
        <a:lstStyle/>
        <a:p>
          <a:r>
            <a:rPr lang="zh-CN" altLang="en-US" dirty="0" smtClean="0"/>
            <a:t>虚拟</a:t>
          </a:r>
          <a:endParaRPr lang="zh-CN" altLang="en-US" dirty="0"/>
        </a:p>
      </dgm:t>
    </dgm:pt>
    <dgm:pt modelId="{7FB5443B-E2CD-4104-A803-198036AA8650}" type="parTrans" cxnId="{ED0BA4E2-02EC-4F6A-8BF6-B969F3F81E5F}">
      <dgm:prSet/>
      <dgm:spPr/>
      <dgm:t>
        <a:bodyPr/>
        <a:lstStyle/>
        <a:p>
          <a:endParaRPr lang="zh-CN" altLang="en-US"/>
        </a:p>
      </dgm:t>
    </dgm:pt>
    <dgm:pt modelId="{BFA67C4D-BB7D-425B-8E11-4C357CCCBD25}" type="sibTrans" cxnId="{ED0BA4E2-02EC-4F6A-8BF6-B969F3F81E5F}">
      <dgm:prSet/>
      <dgm:spPr/>
      <dgm:t>
        <a:bodyPr/>
        <a:lstStyle/>
        <a:p>
          <a:endParaRPr lang="zh-CN" altLang="en-US"/>
        </a:p>
      </dgm:t>
    </dgm:pt>
    <dgm:pt modelId="{0A0751F6-A8D0-49BF-A205-9252492FC122}">
      <dgm:prSet phldrT="[文本]"/>
      <dgm:spPr/>
      <dgm:t>
        <a:bodyPr/>
        <a:lstStyle/>
        <a:p>
          <a:r>
            <a:rPr lang="zh-CN" altLang="en-US" dirty="0" smtClean="0"/>
            <a:t>不确定性</a:t>
          </a:r>
          <a:endParaRPr lang="zh-CN" altLang="en-US" dirty="0"/>
        </a:p>
      </dgm:t>
    </dgm:pt>
    <dgm:pt modelId="{42803290-D1AF-43DB-9F6C-351A170EDAFF}" type="parTrans" cxnId="{01E0D1D6-2A06-4A6D-9072-6D59F307251C}">
      <dgm:prSet/>
      <dgm:spPr/>
      <dgm:t>
        <a:bodyPr/>
        <a:lstStyle/>
        <a:p>
          <a:endParaRPr lang="zh-CN" altLang="en-US"/>
        </a:p>
      </dgm:t>
    </dgm:pt>
    <dgm:pt modelId="{6E4CD648-DD29-4724-9F4C-DB094B395C67}" type="sibTrans" cxnId="{01E0D1D6-2A06-4A6D-9072-6D59F307251C}">
      <dgm:prSet/>
      <dgm:spPr/>
      <dgm:t>
        <a:bodyPr/>
        <a:lstStyle/>
        <a:p>
          <a:endParaRPr lang="zh-CN" altLang="en-US"/>
        </a:p>
      </dgm:t>
    </dgm:pt>
    <dgm:pt modelId="{3FB8FFB4-84DA-45F5-A3EC-CA9DA387F526}" type="pres">
      <dgm:prSet presAssocID="{DF5EDC71-13CF-4D25-A15D-53696AAD8D79}" presName="compositeShape" presStyleCnt="0">
        <dgm:presLayoutVars>
          <dgm:chMax val="7"/>
          <dgm:dir/>
          <dgm:resizeHandles val="exact"/>
        </dgm:presLayoutVars>
      </dgm:prSet>
      <dgm:spPr/>
    </dgm:pt>
    <dgm:pt modelId="{AFD2C54F-2001-43DC-9924-37067874D309}" type="pres">
      <dgm:prSet presAssocID="{DF5EDC71-13CF-4D25-A15D-53696AAD8D79}" presName="wedge1" presStyleLbl="node1" presStyleIdx="0" presStyleCnt="4"/>
      <dgm:spPr/>
      <dgm:t>
        <a:bodyPr/>
        <a:lstStyle/>
        <a:p>
          <a:endParaRPr lang="zh-CN" altLang="en-US"/>
        </a:p>
      </dgm:t>
    </dgm:pt>
    <dgm:pt modelId="{30118EA6-F587-4B52-8353-F16159CA9955}" type="pres">
      <dgm:prSet presAssocID="{DF5EDC71-13CF-4D25-A15D-53696AAD8D79}" presName="dummy1a" presStyleCnt="0"/>
      <dgm:spPr/>
    </dgm:pt>
    <dgm:pt modelId="{1781F8B2-010E-4921-8CF4-9FB80788E7A8}" type="pres">
      <dgm:prSet presAssocID="{DF5EDC71-13CF-4D25-A15D-53696AAD8D79}" presName="dummy1b" presStyleCnt="0"/>
      <dgm:spPr/>
    </dgm:pt>
    <dgm:pt modelId="{A89EAE59-0C8B-46ED-B5E9-846C0661A9AE}" type="pres">
      <dgm:prSet presAssocID="{DF5EDC71-13CF-4D25-A15D-53696AAD8D79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707B5-57B3-49A1-A0CF-A7F5935B08B5}" type="pres">
      <dgm:prSet presAssocID="{DF5EDC71-13CF-4D25-A15D-53696AAD8D79}" presName="wedge2" presStyleLbl="node1" presStyleIdx="1" presStyleCnt="4"/>
      <dgm:spPr/>
      <dgm:t>
        <a:bodyPr/>
        <a:lstStyle/>
        <a:p>
          <a:endParaRPr lang="zh-CN" altLang="en-US"/>
        </a:p>
      </dgm:t>
    </dgm:pt>
    <dgm:pt modelId="{1ADE293C-E416-4649-924F-29F9E63ED5B6}" type="pres">
      <dgm:prSet presAssocID="{DF5EDC71-13CF-4D25-A15D-53696AAD8D79}" presName="dummy2a" presStyleCnt="0"/>
      <dgm:spPr/>
    </dgm:pt>
    <dgm:pt modelId="{F9A00355-0C46-4D0A-81A7-C055E93C4654}" type="pres">
      <dgm:prSet presAssocID="{DF5EDC71-13CF-4D25-A15D-53696AAD8D79}" presName="dummy2b" presStyleCnt="0"/>
      <dgm:spPr/>
    </dgm:pt>
    <dgm:pt modelId="{53FE951D-4756-47C7-915B-ABD9706B93CB}" type="pres">
      <dgm:prSet presAssocID="{DF5EDC71-13CF-4D25-A15D-53696AAD8D79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87E47C-606A-4732-A839-81281F87B50F}" type="pres">
      <dgm:prSet presAssocID="{DF5EDC71-13CF-4D25-A15D-53696AAD8D79}" presName="wedge3" presStyleLbl="node1" presStyleIdx="2" presStyleCnt="4"/>
      <dgm:spPr/>
      <dgm:t>
        <a:bodyPr/>
        <a:lstStyle/>
        <a:p>
          <a:endParaRPr lang="zh-CN" altLang="en-US"/>
        </a:p>
      </dgm:t>
    </dgm:pt>
    <dgm:pt modelId="{7087ECE4-1715-4A26-9869-3FF49CE4FFCB}" type="pres">
      <dgm:prSet presAssocID="{DF5EDC71-13CF-4D25-A15D-53696AAD8D79}" presName="dummy3a" presStyleCnt="0"/>
      <dgm:spPr/>
    </dgm:pt>
    <dgm:pt modelId="{DDA61C39-C534-496A-BDC3-E5061CE57715}" type="pres">
      <dgm:prSet presAssocID="{DF5EDC71-13CF-4D25-A15D-53696AAD8D79}" presName="dummy3b" presStyleCnt="0"/>
      <dgm:spPr/>
    </dgm:pt>
    <dgm:pt modelId="{D50321F0-873D-4C21-B280-2CF5165E2AD1}" type="pres">
      <dgm:prSet presAssocID="{DF5EDC71-13CF-4D25-A15D-53696AAD8D79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C8247A-BD80-475C-8346-2AAFCDC48803}" type="pres">
      <dgm:prSet presAssocID="{DF5EDC71-13CF-4D25-A15D-53696AAD8D79}" presName="wedge4" presStyleLbl="node1" presStyleIdx="3" presStyleCnt="4"/>
      <dgm:spPr/>
      <dgm:t>
        <a:bodyPr/>
        <a:lstStyle/>
        <a:p>
          <a:endParaRPr lang="zh-CN" altLang="en-US"/>
        </a:p>
      </dgm:t>
    </dgm:pt>
    <dgm:pt modelId="{06069087-4430-47A2-AC8F-A6ADF8AF8FF6}" type="pres">
      <dgm:prSet presAssocID="{DF5EDC71-13CF-4D25-A15D-53696AAD8D79}" presName="dummy4a" presStyleCnt="0"/>
      <dgm:spPr/>
    </dgm:pt>
    <dgm:pt modelId="{84A586A4-92CD-4D0E-BE56-C2B0AB750BC1}" type="pres">
      <dgm:prSet presAssocID="{DF5EDC71-13CF-4D25-A15D-53696AAD8D79}" presName="dummy4b" presStyleCnt="0"/>
      <dgm:spPr/>
    </dgm:pt>
    <dgm:pt modelId="{D009227B-8606-4E52-AF2B-9D6CFF3F75EE}" type="pres">
      <dgm:prSet presAssocID="{DF5EDC71-13CF-4D25-A15D-53696AAD8D79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A2A0F3-D028-42C6-8B12-939A590BE985}" type="pres">
      <dgm:prSet presAssocID="{C2041BE1-3FFA-47A4-BE18-BB2DD94C0DA8}" presName="arrowWedge1" presStyleLbl="fgSibTrans2D1" presStyleIdx="0" presStyleCnt="4"/>
      <dgm:spPr/>
    </dgm:pt>
    <dgm:pt modelId="{6D1A72F6-7B5A-4017-B1CF-A9E8F4AF08D0}" type="pres">
      <dgm:prSet presAssocID="{6E4CD648-DD29-4724-9F4C-DB094B395C67}" presName="arrowWedge2" presStyleLbl="fgSibTrans2D1" presStyleIdx="1" presStyleCnt="4"/>
      <dgm:spPr/>
    </dgm:pt>
    <dgm:pt modelId="{CC1AEE8D-5335-4822-B1CD-6F96D4F4F67A}" type="pres">
      <dgm:prSet presAssocID="{BFA67C4D-BB7D-425B-8E11-4C357CCCBD25}" presName="arrowWedge3" presStyleLbl="fgSibTrans2D1" presStyleIdx="2" presStyleCnt="4"/>
      <dgm:spPr/>
    </dgm:pt>
    <dgm:pt modelId="{89394203-15BB-462D-AB5E-CE1222BD0B3D}" type="pres">
      <dgm:prSet presAssocID="{0A08E919-6ED8-42BF-9AC3-39B5B9F57FB0}" presName="arrowWedge4" presStyleLbl="fgSibTrans2D1" presStyleIdx="3" presStyleCnt="4"/>
      <dgm:spPr/>
    </dgm:pt>
  </dgm:ptLst>
  <dgm:cxnLst>
    <dgm:cxn modelId="{6CD70F4D-D933-4015-A364-44987B806314}" type="presOf" srcId="{DB417BA9-4941-41D1-A121-CED5AFECB97A}" destId="{6687E47C-606A-4732-A839-81281F87B50F}" srcOrd="0" destOrd="0" presId="urn:microsoft.com/office/officeart/2005/8/layout/cycle8"/>
    <dgm:cxn modelId="{D0966DFC-C0E7-46E4-9022-D50AEE90B6D7}" type="presOf" srcId="{D13C8AC7-9414-459D-A7AF-CB70A883BA19}" destId="{6EC8247A-BD80-475C-8346-2AAFCDC48803}" srcOrd="0" destOrd="0" presId="urn:microsoft.com/office/officeart/2005/8/layout/cycle8"/>
    <dgm:cxn modelId="{6E715C3A-519A-4E1F-A767-3833818A8032}" srcId="{DF5EDC71-13CF-4D25-A15D-53696AAD8D79}" destId="{8C91EB6E-9071-4B0E-8D81-FFB743C604B5}" srcOrd="0" destOrd="0" parTransId="{5A3A0971-DCA2-4E24-B351-87745884F38A}" sibTransId="{C2041BE1-3FFA-47A4-BE18-BB2DD94C0DA8}"/>
    <dgm:cxn modelId="{2CCA7C0E-10E7-4865-B77E-69B00BA0B0EA}" type="presOf" srcId="{0A0751F6-A8D0-49BF-A205-9252492FC122}" destId="{768707B5-57B3-49A1-A0CF-A7F5935B08B5}" srcOrd="0" destOrd="0" presId="urn:microsoft.com/office/officeart/2005/8/layout/cycle8"/>
    <dgm:cxn modelId="{234606F9-C0BB-4405-B9D2-0E3530488595}" type="presOf" srcId="{0A0751F6-A8D0-49BF-A205-9252492FC122}" destId="{53FE951D-4756-47C7-915B-ABD9706B93CB}" srcOrd="1" destOrd="0" presId="urn:microsoft.com/office/officeart/2005/8/layout/cycle8"/>
    <dgm:cxn modelId="{8511B734-4A65-4246-9623-46DE6AD2CE9F}" type="presOf" srcId="{D13C8AC7-9414-459D-A7AF-CB70A883BA19}" destId="{D009227B-8606-4E52-AF2B-9D6CFF3F75EE}" srcOrd="1" destOrd="0" presId="urn:microsoft.com/office/officeart/2005/8/layout/cycle8"/>
    <dgm:cxn modelId="{ED0BA4E2-02EC-4F6A-8BF6-B969F3F81E5F}" srcId="{DF5EDC71-13CF-4D25-A15D-53696AAD8D79}" destId="{DB417BA9-4941-41D1-A121-CED5AFECB97A}" srcOrd="2" destOrd="0" parTransId="{7FB5443B-E2CD-4104-A803-198036AA8650}" sibTransId="{BFA67C4D-BB7D-425B-8E11-4C357CCCBD25}"/>
    <dgm:cxn modelId="{AD117850-A808-4A71-9A50-E9A3E172BF04}" type="presOf" srcId="{8C91EB6E-9071-4B0E-8D81-FFB743C604B5}" destId="{A89EAE59-0C8B-46ED-B5E9-846C0661A9AE}" srcOrd="1" destOrd="0" presId="urn:microsoft.com/office/officeart/2005/8/layout/cycle8"/>
    <dgm:cxn modelId="{214BBAC5-FB8D-404D-A7F3-D548BC1EC0FE}" srcId="{DF5EDC71-13CF-4D25-A15D-53696AAD8D79}" destId="{D13C8AC7-9414-459D-A7AF-CB70A883BA19}" srcOrd="3" destOrd="0" parTransId="{6BFF67B1-8A4B-433A-ADBF-D507E5E85D74}" sibTransId="{0A08E919-6ED8-42BF-9AC3-39B5B9F57FB0}"/>
    <dgm:cxn modelId="{138BFE8F-B4E2-4590-99A3-FE9E886DD3C6}" type="presOf" srcId="{8C91EB6E-9071-4B0E-8D81-FFB743C604B5}" destId="{AFD2C54F-2001-43DC-9924-37067874D309}" srcOrd="0" destOrd="0" presId="urn:microsoft.com/office/officeart/2005/8/layout/cycle8"/>
    <dgm:cxn modelId="{01E0D1D6-2A06-4A6D-9072-6D59F307251C}" srcId="{DF5EDC71-13CF-4D25-A15D-53696AAD8D79}" destId="{0A0751F6-A8D0-49BF-A205-9252492FC122}" srcOrd="1" destOrd="0" parTransId="{42803290-D1AF-43DB-9F6C-351A170EDAFF}" sibTransId="{6E4CD648-DD29-4724-9F4C-DB094B395C67}"/>
    <dgm:cxn modelId="{8E0DF6F0-198E-4E14-9265-3E452BF50EB4}" type="presOf" srcId="{DF5EDC71-13CF-4D25-A15D-53696AAD8D79}" destId="{3FB8FFB4-84DA-45F5-A3EC-CA9DA387F526}" srcOrd="0" destOrd="0" presId="urn:microsoft.com/office/officeart/2005/8/layout/cycle8"/>
    <dgm:cxn modelId="{6C7FA073-8777-4317-B725-6DCE2F8F2E5D}" type="presOf" srcId="{DB417BA9-4941-41D1-A121-CED5AFECB97A}" destId="{D50321F0-873D-4C21-B280-2CF5165E2AD1}" srcOrd="1" destOrd="0" presId="urn:microsoft.com/office/officeart/2005/8/layout/cycle8"/>
    <dgm:cxn modelId="{EE5A6177-D7B0-4D33-8AE2-419979E787D2}" type="presParOf" srcId="{3FB8FFB4-84DA-45F5-A3EC-CA9DA387F526}" destId="{AFD2C54F-2001-43DC-9924-37067874D309}" srcOrd="0" destOrd="0" presId="urn:microsoft.com/office/officeart/2005/8/layout/cycle8"/>
    <dgm:cxn modelId="{3E8B8D07-7948-4B4A-8DF1-0C617019ECEF}" type="presParOf" srcId="{3FB8FFB4-84DA-45F5-A3EC-CA9DA387F526}" destId="{30118EA6-F587-4B52-8353-F16159CA9955}" srcOrd="1" destOrd="0" presId="urn:microsoft.com/office/officeart/2005/8/layout/cycle8"/>
    <dgm:cxn modelId="{2C98773E-F186-4B91-B28A-E3E308537F45}" type="presParOf" srcId="{3FB8FFB4-84DA-45F5-A3EC-CA9DA387F526}" destId="{1781F8B2-010E-4921-8CF4-9FB80788E7A8}" srcOrd="2" destOrd="0" presId="urn:microsoft.com/office/officeart/2005/8/layout/cycle8"/>
    <dgm:cxn modelId="{EFDA9D70-6A90-4B92-86F1-ABF6258B27F3}" type="presParOf" srcId="{3FB8FFB4-84DA-45F5-A3EC-CA9DA387F526}" destId="{A89EAE59-0C8B-46ED-B5E9-846C0661A9AE}" srcOrd="3" destOrd="0" presId="urn:microsoft.com/office/officeart/2005/8/layout/cycle8"/>
    <dgm:cxn modelId="{A5680CF2-0A41-4597-80F0-6D5CA25FABAF}" type="presParOf" srcId="{3FB8FFB4-84DA-45F5-A3EC-CA9DA387F526}" destId="{768707B5-57B3-49A1-A0CF-A7F5935B08B5}" srcOrd="4" destOrd="0" presId="urn:microsoft.com/office/officeart/2005/8/layout/cycle8"/>
    <dgm:cxn modelId="{0A41622A-F71F-4DD6-B707-95FD9FD911AC}" type="presParOf" srcId="{3FB8FFB4-84DA-45F5-A3EC-CA9DA387F526}" destId="{1ADE293C-E416-4649-924F-29F9E63ED5B6}" srcOrd="5" destOrd="0" presId="urn:microsoft.com/office/officeart/2005/8/layout/cycle8"/>
    <dgm:cxn modelId="{885686AD-7ABD-4E3E-AFDF-F1F569131B06}" type="presParOf" srcId="{3FB8FFB4-84DA-45F5-A3EC-CA9DA387F526}" destId="{F9A00355-0C46-4D0A-81A7-C055E93C4654}" srcOrd="6" destOrd="0" presId="urn:microsoft.com/office/officeart/2005/8/layout/cycle8"/>
    <dgm:cxn modelId="{05AE4094-DE72-4654-A834-4DDE1E6F8F5F}" type="presParOf" srcId="{3FB8FFB4-84DA-45F5-A3EC-CA9DA387F526}" destId="{53FE951D-4756-47C7-915B-ABD9706B93CB}" srcOrd="7" destOrd="0" presId="urn:microsoft.com/office/officeart/2005/8/layout/cycle8"/>
    <dgm:cxn modelId="{817731CC-7E16-43DA-9D68-9CC1CDCBCBF7}" type="presParOf" srcId="{3FB8FFB4-84DA-45F5-A3EC-CA9DA387F526}" destId="{6687E47C-606A-4732-A839-81281F87B50F}" srcOrd="8" destOrd="0" presId="urn:microsoft.com/office/officeart/2005/8/layout/cycle8"/>
    <dgm:cxn modelId="{CC69AF9E-F14D-43F6-97A7-C61CEA72D27E}" type="presParOf" srcId="{3FB8FFB4-84DA-45F5-A3EC-CA9DA387F526}" destId="{7087ECE4-1715-4A26-9869-3FF49CE4FFCB}" srcOrd="9" destOrd="0" presId="urn:microsoft.com/office/officeart/2005/8/layout/cycle8"/>
    <dgm:cxn modelId="{C51AE499-A529-473D-8486-B4BEDAB0E790}" type="presParOf" srcId="{3FB8FFB4-84DA-45F5-A3EC-CA9DA387F526}" destId="{DDA61C39-C534-496A-BDC3-E5061CE57715}" srcOrd="10" destOrd="0" presId="urn:microsoft.com/office/officeart/2005/8/layout/cycle8"/>
    <dgm:cxn modelId="{410B2A87-8E3F-4908-9A58-CDA7FC00F63A}" type="presParOf" srcId="{3FB8FFB4-84DA-45F5-A3EC-CA9DA387F526}" destId="{D50321F0-873D-4C21-B280-2CF5165E2AD1}" srcOrd="11" destOrd="0" presId="urn:microsoft.com/office/officeart/2005/8/layout/cycle8"/>
    <dgm:cxn modelId="{D4974489-D831-468D-9C3C-4F5A3B5250D4}" type="presParOf" srcId="{3FB8FFB4-84DA-45F5-A3EC-CA9DA387F526}" destId="{6EC8247A-BD80-475C-8346-2AAFCDC48803}" srcOrd="12" destOrd="0" presId="urn:microsoft.com/office/officeart/2005/8/layout/cycle8"/>
    <dgm:cxn modelId="{99EBCF4D-6175-4324-BFA4-DDE314A76101}" type="presParOf" srcId="{3FB8FFB4-84DA-45F5-A3EC-CA9DA387F526}" destId="{06069087-4430-47A2-AC8F-A6ADF8AF8FF6}" srcOrd="13" destOrd="0" presId="urn:microsoft.com/office/officeart/2005/8/layout/cycle8"/>
    <dgm:cxn modelId="{CC7A3C80-D341-4100-A468-4F8B55A60EBC}" type="presParOf" srcId="{3FB8FFB4-84DA-45F5-A3EC-CA9DA387F526}" destId="{84A586A4-92CD-4D0E-BE56-C2B0AB750BC1}" srcOrd="14" destOrd="0" presId="urn:microsoft.com/office/officeart/2005/8/layout/cycle8"/>
    <dgm:cxn modelId="{F0F9433B-07CC-4E9D-83C5-C7CCD9DFFE27}" type="presParOf" srcId="{3FB8FFB4-84DA-45F5-A3EC-CA9DA387F526}" destId="{D009227B-8606-4E52-AF2B-9D6CFF3F75EE}" srcOrd="15" destOrd="0" presId="urn:microsoft.com/office/officeart/2005/8/layout/cycle8"/>
    <dgm:cxn modelId="{86D2ED22-EC56-4B5F-8DFC-78EDF0074C0C}" type="presParOf" srcId="{3FB8FFB4-84DA-45F5-A3EC-CA9DA387F526}" destId="{85A2A0F3-D028-42C6-8B12-939A590BE985}" srcOrd="16" destOrd="0" presId="urn:microsoft.com/office/officeart/2005/8/layout/cycle8"/>
    <dgm:cxn modelId="{0E481D20-D921-489E-80B9-D0BA96740082}" type="presParOf" srcId="{3FB8FFB4-84DA-45F5-A3EC-CA9DA387F526}" destId="{6D1A72F6-7B5A-4017-B1CF-A9E8F4AF08D0}" srcOrd="17" destOrd="0" presId="urn:microsoft.com/office/officeart/2005/8/layout/cycle8"/>
    <dgm:cxn modelId="{C64F24EF-B246-4C8D-B415-C50B6A6DAD18}" type="presParOf" srcId="{3FB8FFB4-84DA-45F5-A3EC-CA9DA387F526}" destId="{CC1AEE8D-5335-4822-B1CD-6F96D4F4F67A}" srcOrd="18" destOrd="0" presId="urn:microsoft.com/office/officeart/2005/8/layout/cycle8"/>
    <dgm:cxn modelId="{8ECB729F-185D-4C77-B9A9-D4FDB2AA5BA3}" type="presParOf" srcId="{3FB8FFB4-84DA-45F5-A3EC-CA9DA387F526}" destId="{89394203-15BB-462D-AB5E-CE1222BD0B3D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3D79045-DFEB-4A22-A300-D58EE31C8207}" type="doc">
      <dgm:prSet loTypeId="urn:microsoft.com/office/officeart/2005/8/layout/target1" loCatId="relationship" qsTypeId="urn:microsoft.com/office/officeart/2005/8/quickstyle/simple5" qsCatId="simple" csTypeId="urn:microsoft.com/office/officeart/2005/8/colors/colorful1" csCatId="colorful" phldr="1"/>
      <dgm:spPr/>
    </dgm:pt>
    <dgm:pt modelId="{0CBF49DD-F7DC-4BA3-8E3D-DB1DC51C4032}">
      <dgm:prSet phldrT="[文本]"/>
      <dgm:spPr/>
      <dgm:t>
        <a:bodyPr/>
        <a:lstStyle/>
        <a:p>
          <a:r>
            <a:rPr lang="zh-CN" altLang="en-US" dirty="0" smtClean="0"/>
            <a:t>核内子系统</a:t>
          </a:r>
          <a:r>
            <a:rPr lang="en-US" altLang="zh-CN" dirty="0" smtClean="0"/>
            <a:t>/</a:t>
          </a:r>
          <a:r>
            <a:rPr lang="zh-CN" altLang="en-US" dirty="0" smtClean="0"/>
            <a:t>特权模式</a:t>
          </a:r>
          <a:r>
            <a:rPr lang="en-US" altLang="zh-CN" dirty="0" smtClean="0"/>
            <a:t>/Kernel Mode</a:t>
          </a:r>
          <a:endParaRPr lang="zh-CN" altLang="en-US" dirty="0"/>
        </a:p>
      </dgm:t>
    </dgm:pt>
    <dgm:pt modelId="{D302A035-C136-478F-9787-D8DCC811D20B}" type="parTrans" cxnId="{3B4AEDDF-F394-4662-81B1-7D0B51B31353}">
      <dgm:prSet/>
      <dgm:spPr/>
      <dgm:t>
        <a:bodyPr/>
        <a:lstStyle/>
        <a:p>
          <a:endParaRPr lang="zh-CN" altLang="en-US"/>
        </a:p>
      </dgm:t>
    </dgm:pt>
    <dgm:pt modelId="{44C805ED-111B-41A8-9934-1F95FB086589}" type="sibTrans" cxnId="{3B4AEDDF-F394-4662-81B1-7D0B51B31353}">
      <dgm:prSet/>
      <dgm:spPr/>
      <dgm:t>
        <a:bodyPr/>
        <a:lstStyle/>
        <a:p>
          <a:endParaRPr lang="zh-CN" altLang="en-US"/>
        </a:p>
      </dgm:t>
    </dgm:pt>
    <dgm:pt modelId="{0291D652-BC8A-4A98-BC31-E98CF7D93B39}">
      <dgm:prSet phldrT="[文本]"/>
      <dgm:spPr/>
      <dgm:t>
        <a:bodyPr/>
        <a:lstStyle/>
        <a:p>
          <a:r>
            <a:rPr lang="zh-CN" altLang="en-US" dirty="0" smtClean="0"/>
            <a:t>核外子系统</a:t>
          </a:r>
          <a:r>
            <a:rPr lang="en-US" altLang="zh-CN" dirty="0" smtClean="0"/>
            <a:t>/</a:t>
          </a:r>
          <a:r>
            <a:rPr lang="zh-CN" altLang="en-US" dirty="0" smtClean="0"/>
            <a:t>用户模式</a:t>
          </a:r>
          <a:r>
            <a:rPr lang="en-US" altLang="zh-CN" dirty="0" smtClean="0"/>
            <a:t>/User Mode</a:t>
          </a:r>
          <a:endParaRPr lang="zh-CN" altLang="en-US" dirty="0"/>
        </a:p>
      </dgm:t>
    </dgm:pt>
    <dgm:pt modelId="{959ECFE4-0983-4095-8219-D2D7F0ED2428}" type="parTrans" cxnId="{19475FAC-917F-48C5-814A-F72850BFF097}">
      <dgm:prSet/>
      <dgm:spPr/>
      <dgm:t>
        <a:bodyPr/>
        <a:lstStyle/>
        <a:p>
          <a:endParaRPr lang="zh-CN" altLang="en-US"/>
        </a:p>
      </dgm:t>
    </dgm:pt>
    <dgm:pt modelId="{DB9BAC7F-B82B-465A-87B6-74423B5B05B5}" type="sibTrans" cxnId="{19475FAC-917F-48C5-814A-F72850BFF097}">
      <dgm:prSet/>
      <dgm:spPr/>
      <dgm:t>
        <a:bodyPr/>
        <a:lstStyle/>
        <a:p>
          <a:endParaRPr lang="zh-CN" altLang="en-US"/>
        </a:p>
      </dgm:t>
    </dgm:pt>
    <dgm:pt modelId="{8E8267D6-5DEA-4DF3-B1FF-337C73965DCF}">
      <dgm:prSet phldrT="[文本]"/>
      <dgm:spPr/>
      <dgm:t>
        <a:bodyPr/>
        <a:lstStyle/>
        <a:p>
          <a:r>
            <a:rPr lang="zh-CN" altLang="en-US" dirty="0" smtClean="0"/>
            <a:t>计算机硬件</a:t>
          </a:r>
          <a:endParaRPr lang="zh-CN" altLang="en-US" dirty="0"/>
        </a:p>
      </dgm:t>
    </dgm:pt>
    <dgm:pt modelId="{9BEE513D-3D36-4E9D-8D52-1A0CBC5C8186}" type="parTrans" cxnId="{51D447E7-1387-4BC5-9DFD-3DDD276EFE72}">
      <dgm:prSet/>
      <dgm:spPr/>
      <dgm:t>
        <a:bodyPr/>
        <a:lstStyle/>
        <a:p>
          <a:endParaRPr lang="zh-CN" altLang="en-US"/>
        </a:p>
      </dgm:t>
    </dgm:pt>
    <dgm:pt modelId="{BD7D5610-F8D2-409F-A23F-64B4065D066E}" type="sibTrans" cxnId="{51D447E7-1387-4BC5-9DFD-3DDD276EFE72}">
      <dgm:prSet/>
      <dgm:spPr/>
      <dgm:t>
        <a:bodyPr/>
        <a:lstStyle/>
        <a:p>
          <a:endParaRPr lang="zh-CN" altLang="en-US"/>
        </a:p>
      </dgm:t>
    </dgm:pt>
    <dgm:pt modelId="{92516213-EE8D-4272-91FF-F7F273DC809C}" type="pres">
      <dgm:prSet presAssocID="{83D79045-DFEB-4A22-A300-D58EE31C8207}" presName="composite" presStyleCnt="0">
        <dgm:presLayoutVars>
          <dgm:chMax val="5"/>
          <dgm:dir/>
          <dgm:resizeHandles val="exact"/>
        </dgm:presLayoutVars>
      </dgm:prSet>
      <dgm:spPr/>
    </dgm:pt>
    <dgm:pt modelId="{81B1824B-329E-43C9-8606-B8C26BA5AC54}" type="pres">
      <dgm:prSet presAssocID="{8E8267D6-5DEA-4DF3-B1FF-337C73965DCF}" presName="circle1" presStyleLbl="lnNode1" presStyleIdx="0" presStyleCnt="3"/>
      <dgm:spPr/>
    </dgm:pt>
    <dgm:pt modelId="{077152DE-DB94-468F-8CDD-EEC626814643}" type="pres">
      <dgm:prSet presAssocID="{8E8267D6-5DEA-4DF3-B1FF-337C73965DCF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66FB6F-6457-43C4-A5FE-922C0BC57AAB}" type="pres">
      <dgm:prSet presAssocID="{8E8267D6-5DEA-4DF3-B1FF-337C73965DCF}" presName="line1" presStyleLbl="callout" presStyleIdx="0" presStyleCnt="6"/>
      <dgm:spPr/>
    </dgm:pt>
    <dgm:pt modelId="{1B09B24B-89A4-4D6A-8DB2-88A998A86D84}" type="pres">
      <dgm:prSet presAssocID="{8E8267D6-5DEA-4DF3-B1FF-337C73965DCF}" presName="d1" presStyleLbl="callout" presStyleIdx="1" presStyleCnt="6"/>
      <dgm:spPr/>
    </dgm:pt>
    <dgm:pt modelId="{87D54EE8-CFDC-4D7B-81A3-48ECE473D769}" type="pres">
      <dgm:prSet presAssocID="{0CBF49DD-F7DC-4BA3-8E3D-DB1DC51C4032}" presName="circle2" presStyleLbl="lnNode1" presStyleIdx="1" presStyleCnt="3"/>
      <dgm:spPr/>
    </dgm:pt>
    <dgm:pt modelId="{ED06BD27-4C9B-4575-A83F-275D789E463C}" type="pres">
      <dgm:prSet presAssocID="{0CBF49DD-F7DC-4BA3-8E3D-DB1DC51C4032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FB8AB9-443F-4900-B8CB-454284235E2D}" type="pres">
      <dgm:prSet presAssocID="{0CBF49DD-F7DC-4BA3-8E3D-DB1DC51C4032}" presName="line2" presStyleLbl="callout" presStyleIdx="2" presStyleCnt="6"/>
      <dgm:spPr/>
    </dgm:pt>
    <dgm:pt modelId="{3D81D80A-0F90-43F4-9EC2-3BE875A6C7AF}" type="pres">
      <dgm:prSet presAssocID="{0CBF49DD-F7DC-4BA3-8E3D-DB1DC51C4032}" presName="d2" presStyleLbl="callout" presStyleIdx="3" presStyleCnt="6"/>
      <dgm:spPr/>
    </dgm:pt>
    <dgm:pt modelId="{A2C781AC-5CDC-4D2C-9AEC-55707D5DD1AB}" type="pres">
      <dgm:prSet presAssocID="{0291D652-BC8A-4A98-BC31-E98CF7D93B39}" presName="circle3" presStyleLbl="lnNode1" presStyleIdx="2" presStyleCnt="3"/>
      <dgm:spPr/>
    </dgm:pt>
    <dgm:pt modelId="{32D2C3BD-53E8-4E8C-900A-8E3F71A47256}" type="pres">
      <dgm:prSet presAssocID="{0291D652-BC8A-4A98-BC31-E98CF7D93B39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88A62D-D4FF-4E7F-BCAF-B0A05974F098}" type="pres">
      <dgm:prSet presAssocID="{0291D652-BC8A-4A98-BC31-E98CF7D93B39}" presName="line3" presStyleLbl="callout" presStyleIdx="4" presStyleCnt="6"/>
      <dgm:spPr/>
    </dgm:pt>
    <dgm:pt modelId="{B21EB3FC-1329-42B6-9203-0B15EE2069E8}" type="pres">
      <dgm:prSet presAssocID="{0291D652-BC8A-4A98-BC31-E98CF7D93B39}" presName="d3" presStyleLbl="callout" presStyleIdx="5" presStyleCnt="6"/>
      <dgm:spPr/>
    </dgm:pt>
  </dgm:ptLst>
  <dgm:cxnLst>
    <dgm:cxn modelId="{19475FAC-917F-48C5-814A-F72850BFF097}" srcId="{83D79045-DFEB-4A22-A300-D58EE31C8207}" destId="{0291D652-BC8A-4A98-BC31-E98CF7D93B39}" srcOrd="2" destOrd="0" parTransId="{959ECFE4-0983-4095-8219-D2D7F0ED2428}" sibTransId="{DB9BAC7F-B82B-465A-87B6-74423B5B05B5}"/>
    <dgm:cxn modelId="{3B4AEDDF-F394-4662-81B1-7D0B51B31353}" srcId="{83D79045-DFEB-4A22-A300-D58EE31C8207}" destId="{0CBF49DD-F7DC-4BA3-8E3D-DB1DC51C4032}" srcOrd="1" destOrd="0" parTransId="{D302A035-C136-478F-9787-D8DCC811D20B}" sibTransId="{44C805ED-111B-41A8-9934-1F95FB086589}"/>
    <dgm:cxn modelId="{51D447E7-1387-4BC5-9DFD-3DDD276EFE72}" srcId="{83D79045-DFEB-4A22-A300-D58EE31C8207}" destId="{8E8267D6-5DEA-4DF3-B1FF-337C73965DCF}" srcOrd="0" destOrd="0" parTransId="{9BEE513D-3D36-4E9D-8D52-1A0CBC5C8186}" sibTransId="{BD7D5610-F8D2-409F-A23F-64B4065D066E}"/>
    <dgm:cxn modelId="{C884BFDC-5B25-49BE-B7D1-444F6BA6E09C}" type="presOf" srcId="{0291D652-BC8A-4A98-BC31-E98CF7D93B39}" destId="{32D2C3BD-53E8-4E8C-900A-8E3F71A47256}" srcOrd="0" destOrd="0" presId="urn:microsoft.com/office/officeart/2005/8/layout/target1"/>
    <dgm:cxn modelId="{2B2F8DA1-5C1F-457F-8345-FC52324541A5}" type="presOf" srcId="{0CBF49DD-F7DC-4BA3-8E3D-DB1DC51C4032}" destId="{ED06BD27-4C9B-4575-A83F-275D789E463C}" srcOrd="0" destOrd="0" presId="urn:microsoft.com/office/officeart/2005/8/layout/target1"/>
    <dgm:cxn modelId="{6DD9685F-32A1-4580-B953-FB84111F066D}" type="presOf" srcId="{83D79045-DFEB-4A22-A300-D58EE31C8207}" destId="{92516213-EE8D-4272-91FF-F7F273DC809C}" srcOrd="0" destOrd="0" presId="urn:microsoft.com/office/officeart/2005/8/layout/target1"/>
    <dgm:cxn modelId="{0BCB9B94-6E1D-42D5-A579-F9C2F489FE75}" type="presOf" srcId="{8E8267D6-5DEA-4DF3-B1FF-337C73965DCF}" destId="{077152DE-DB94-468F-8CDD-EEC626814643}" srcOrd="0" destOrd="0" presId="urn:microsoft.com/office/officeart/2005/8/layout/target1"/>
    <dgm:cxn modelId="{3EE16BBB-414C-46A4-B314-70E425A14E9E}" type="presParOf" srcId="{92516213-EE8D-4272-91FF-F7F273DC809C}" destId="{81B1824B-329E-43C9-8606-B8C26BA5AC54}" srcOrd="0" destOrd="0" presId="urn:microsoft.com/office/officeart/2005/8/layout/target1"/>
    <dgm:cxn modelId="{AE4893D0-D358-4CC9-930D-97CE37EF66A6}" type="presParOf" srcId="{92516213-EE8D-4272-91FF-F7F273DC809C}" destId="{077152DE-DB94-468F-8CDD-EEC626814643}" srcOrd="1" destOrd="0" presId="urn:microsoft.com/office/officeart/2005/8/layout/target1"/>
    <dgm:cxn modelId="{3FAFDE07-74E6-46F2-8BAA-AC810912AEA3}" type="presParOf" srcId="{92516213-EE8D-4272-91FF-F7F273DC809C}" destId="{EB66FB6F-6457-43C4-A5FE-922C0BC57AAB}" srcOrd="2" destOrd="0" presId="urn:microsoft.com/office/officeart/2005/8/layout/target1"/>
    <dgm:cxn modelId="{9C87A191-05F0-42CF-91A2-5A83A7355A0D}" type="presParOf" srcId="{92516213-EE8D-4272-91FF-F7F273DC809C}" destId="{1B09B24B-89A4-4D6A-8DB2-88A998A86D84}" srcOrd="3" destOrd="0" presId="urn:microsoft.com/office/officeart/2005/8/layout/target1"/>
    <dgm:cxn modelId="{8A815968-2213-44C6-9001-75246278867D}" type="presParOf" srcId="{92516213-EE8D-4272-91FF-F7F273DC809C}" destId="{87D54EE8-CFDC-4D7B-81A3-48ECE473D769}" srcOrd="4" destOrd="0" presId="urn:microsoft.com/office/officeart/2005/8/layout/target1"/>
    <dgm:cxn modelId="{ADB5909F-6B85-4C16-AAB4-F4FD3B067781}" type="presParOf" srcId="{92516213-EE8D-4272-91FF-F7F273DC809C}" destId="{ED06BD27-4C9B-4575-A83F-275D789E463C}" srcOrd="5" destOrd="0" presId="urn:microsoft.com/office/officeart/2005/8/layout/target1"/>
    <dgm:cxn modelId="{12BC4496-6549-4B85-BC71-0AEA6630CD6D}" type="presParOf" srcId="{92516213-EE8D-4272-91FF-F7F273DC809C}" destId="{01FB8AB9-443F-4900-B8CB-454284235E2D}" srcOrd="6" destOrd="0" presId="urn:microsoft.com/office/officeart/2005/8/layout/target1"/>
    <dgm:cxn modelId="{778C3682-F59C-4210-936F-C617B45C44C4}" type="presParOf" srcId="{92516213-EE8D-4272-91FF-F7F273DC809C}" destId="{3D81D80A-0F90-43F4-9EC2-3BE875A6C7AF}" srcOrd="7" destOrd="0" presId="urn:microsoft.com/office/officeart/2005/8/layout/target1"/>
    <dgm:cxn modelId="{A7554C0A-B233-4022-AD4D-F3A636623AF8}" type="presParOf" srcId="{92516213-EE8D-4272-91FF-F7F273DC809C}" destId="{A2C781AC-5CDC-4D2C-9AEC-55707D5DD1AB}" srcOrd="8" destOrd="0" presId="urn:microsoft.com/office/officeart/2005/8/layout/target1"/>
    <dgm:cxn modelId="{086551E3-FEE1-4220-A8CB-7EBF233456B1}" type="presParOf" srcId="{92516213-EE8D-4272-91FF-F7F273DC809C}" destId="{32D2C3BD-53E8-4E8C-900A-8E3F71A47256}" srcOrd="9" destOrd="0" presId="urn:microsoft.com/office/officeart/2005/8/layout/target1"/>
    <dgm:cxn modelId="{0684CB60-1109-43D2-A245-109600468584}" type="presParOf" srcId="{92516213-EE8D-4272-91FF-F7F273DC809C}" destId="{6988A62D-D4FF-4E7F-BCAF-B0A05974F098}" srcOrd="10" destOrd="0" presId="urn:microsoft.com/office/officeart/2005/8/layout/target1"/>
    <dgm:cxn modelId="{6D94B750-4576-41AA-B7F4-6B169E390A79}" type="presParOf" srcId="{92516213-EE8D-4272-91FF-F7F273DC809C}" destId="{B21EB3FC-1329-42B6-9203-0B15EE2069E8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41B569-6010-441C-BE09-3DCE52D662AC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4FF4A0E-132D-42C7-8F8D-ABD797A61B29}">
      <dgm:prSet phldrT="[文本]"/>
      <dgm:spPr/>
      <dgm:t>
        <a:bodyPr/>
        <a:lstStyle/>
        <a:p>
          <a:r>
            <a:rPr lang="zh-CN" altLang="en-US" dirty="0" smtClean="0"/>
            <a:t>操作系统</a:t>
          </a:r>
          <a:endParaRPr lang="zh-CN" altLang="en-US" dirty="0"/>
        </a:p>
      </dgm:t>
    </dgm:pt>
    <dgm:pt modelId="{6699B213-2CBB-41B7-BA2D-70FAD16759CC}" type="parTrans" cxnId="{9E24D232-F548-426C-B7F5-E13F8E7B36D8}">
      <dgm:prSet/>
      <dgm:spPr/>
      <dgm:t>
        <a:bodyPr/>
        <a:lstStyle/>
        <a:p>
          <a:endParaRPr lang="zh-CN" altLang="en-US"/>
        </a:p>
      </dgm:t>
    </dgm:pt>
    <dgm:pt modelId="{E8870329-5A83-4D70-A56A-943665A1CA52}" type="sibTrans" cxnId="{9E24D232-F548-426C-B7F5-E13F8E7B36D8}">
      <dgm:prSet/>
      <dgm:spPr/>
      <dgm:t>
        <a:bodyPr/>
        <a:lstStyle/>
        <a:p>
          <a:endParaRPr lang="zh-CN" altLang="en-US"/>
        </a:p>
      </dgm:t>
    </dgm:pt>
    <dgm:pt modelId="{52353D02-61F7-402E-BD19-81125D68082B}">
      <dgm:prSet phldrT="[文本]"/>
      <dgm:spPr/>
      <dgm:t>
        <a:bodyPr/>
        <a:lstStyle/>
        <a:p>
          <a:r>
            <a:rPr lang="zh-CN" altLang="en-US" dirty="0" smtClean="0"/>
            <a:t>外部</a:t>
          </a:r>
          <a:endParaRPr lang="zh-CN" altLang="en-US" dirty="0"/>
        </a:p>
      </dgm:t>
    </dgm:pt>
    <dgm:pt modelId="{3B6D9B15-0805-4857-AD35-7C5176C064D7}" type="parTrans" cxnId="{2D873471-3F97-4C0A-8CD7-CA4CF421D53A}">
      <dgm:prSet/>
      <dgm:spPr/>
      <dgm:t>
        <a:bodyPr/>
        <a:lstStyle/>
        <a:p>
          <a:endParaRPr lang="zh-CN" altLang="en-US"/>
        </a:p>
      </dgm:t>
    </dgm:pt>
    <dgm:pt modelId="{CBBA7D91-03F0-4E4B-93F8-6B67B476F415}" type="sibTrans" cxnId="{2D873471-3F97-4C0A-8CD7-CA4CF421D53A}">
      <dgm:prSet/>
      <dgm:spPr/>
      <dgm:t>
        <a:bodyPr/>
        <a:lstStyle/>
        <a:p>
          <a:endParaRPr lang="zh-CN" altLang="en-US"/>
        </a:p>
      </dgm:t>
    </dgm:pt>
    <dgm:pt modelId="{291B104F-65FE-4A6E-AA83-FF43EF077E4F}">
      <dgm:prSet phldrT="[文本]"/>
      <dgm:spPr/>
      <dgm:t>
        <a:bodyPr/>
        <a:lstStyle/>
        <a:p>
          <a:r>
            <a:rPr lang="zh-CN" altLang="en-US" dirty="0" smtClean="0"/>
            <a:t>虚拟机</a:t>
          </a:r>
          <a:endParaRPr lang="zh-CN" altLang="en-US" dirty="0"/>
        </a:p>
      </dgm:t>
    </dgm:pt>
    <dgm:pt modelId="{B4E3BD50-B028-4E30-AE00-02F0945786F8}" type="parTrans" cxnId="{29B28A30-AAD4-4916-A3C5-DCD025B0CD30}">
      <dgm:prSet/>
      <dgm:spPr/>
      <dgm:t>
        <a:bodyPr/>
        <a:lstStyle/>
        <a:p>
          <a:endParaRPr lang="zh-CN" altLang="en-US"/>
        </a:p>
      </dgm:t>
    </dgm:pt>
    <dgm:pt modelId="{26F5764D-32F7-4021-B053-70F7671F31FA}" type="sibTrans" cxnId="{29B28A30-AAD4-4916-A3C5-DCD025B0CD30}">
      <dgm:prSet/>
      <dgm:spPr/>
      <dgm:t>
        <a:bodyPr/>
        <a:lstStyle/>
        <a:p>
          <a:endParaRPr lang="zh-CN" altLang="en-US"/>
        </a:p>
      </dgm:t>
    </dgm:pt>
    <dgm:pt modelId="{A8B48383-61C4-4578-8975-7852A96D2DA8}">
      <dgm:prSet phldrT="[文本]"/>
      <dgm:spPr/>
      <dgm:t>
        <a:bodyPr/>
        <a:lstStyle/>
        <a:p>
          <a:r>
            <a:rPr lang="zh-CN" altLang="en-US" dirty="0" smtClean="0"/>
            <a:t>用户环境</a:t>
          </a:r>
          <a:endParaRPr lang="zh-CN" altLang="en-US" dirty="0"/>
        </a:p>
      </dgm:t>
    </dgm:pt>
    <dgm:pt modelId="{8A267134-EE94-4265-85D7-6A8DC324436C}" type="parTrans" cxnId="{B9AFFE17-E257-4765-9938-DEB5ACF58544}">
      <dgm:prSet/>
      <dgm:spPr/>
      <dgm:t>
        <a:bodyPr/>
        <a:lstStyle/>
        <a:p>
          <a:endParaRPr lang="zh-CN" altLang="en-US"/>
        </a:p>
      </dgm:t>
    </dgm:pt>
    <dgm:pt modelId="{0FB21D6B-067C-4BE5-A465-15B4BBEA2C86}" type="sibTrans" cxnId="{B9AFFE17-E257-4765-9938-DEB5ACF58544}">
      <dgm:prSet/>
      <dgm:spPr/>
      <dgm:t>
        <a:bodyPr/>
        <a:lstStyle/>
        <a:p>
          <a:endParaRPr lang="zh-CN" altLang="en-US"/>
        </a:p>
      </dgm:t>
    </dgm:pt>
    <dgm:pt modelId="{C39DF844-C385-48E7-A53E-2D7BA83FBE36}">
      <dgm:prSet phldrT="[文本]"/>
      <dgm:spPr/>
      <dgm:t>
        <a:bodyPr/>
        <a:lstStyle/>
        <a:p>
          <a:r>
            <a:rPr lang="zh-CN" altLang="en-US" dirty="0" smtClean="0"/>
            <a:t>内部</a:t>
          </a:r>
          <a:endParaRPr lang="zh-CN" altLang="en-US" dirty="0"/>
        </a:p>
      </dgm:t>
    </dgm:pt>
    <dgm:pt modelId="{FCAED7D9-DBB3-4940-A698-C93C0B372EF4}" type="parTrans" cxnId="{76785A48-D335-44F5-85CF-88A15D9563FA}">
      <dgm:prSet/>
      <dgm:spPr/>
      <dgm:t>
        <a:bodyPr/>
        <a:lstStyle/>
        <a:p>
          <a:endParaRPr lang="zh-CN" altLang="en-US"/>
        </a:p>
      </dgm:t>
    </dgm:pt>
    <dgm:pt modelId="{31DD7DFA-774F-4403-8FF6-26A400707A91}" type="sibTrans" cxnId="{76785A48-D335-44F5-85CF-88A15D9563FA}">
      <dgm:prSet/>
      <dgm:spPr/>
      <dgm:t>
        <a:bodyPr/>
        <a:lstStyle/>
        <a:p>
          <a:endParaRPr lang="zh-CN" altLang="en-US"/>
        </a:p>
      </dgm:t>
    </dgm:pt>
    <dgm:pt modelId="{F6D5D00E-E2D2-4546-B0C3-293231325861}">
      <dgm:prSet phldrT="[文本]"/>
      <dgm:spPr/>
      <dgm:t>
        <a:bodyPr/>
        <a:lstStyle/>
        <a:p>
          <a:r>
            <a:rPr lang="zh-CN" altLang="en-US" dirty="0" smtClean="0"/>
            <a:t>作业管理</a:t>
          </a:r>
          <a:endParaRPr lang="zh-CN" altLang="en-US" dirty="0"/>
        </a:p>
      </dgm:t>
    </dgm:pt>
    <dgm:pt modelId="{F88BD333-5478-43EC-B681-E95FB900157F}" type="parTrans" cxnId="{F934AE2C-3D77-4393-8C95-6F4E962C4321}">
      <dgm:prSet/>
      <dgm:spPr/>
      <dgm:t>
        <a:bodyPr/>
        <a:lstStyle/>
        <a:p>
          <a:endParaRPr lang="zh-CN" altLang="en-US"/>
        </a:p>
      </dgm:t>
    </dgm:pt>
    <dgm:pt modelId="{C1FC4EA9-7CA6-4FCE-8C23-D2DC720484D1}" type="sibTrans" cxnId="{F934AE2C-3D77-4393-8C95-6F4E962C4321}">
      <dgm:prSet/>
      <dgm:spPr/>
      <dgm:t>
        <a:bodyPr/>
        <a:lstStyle/>
        <a:p>
          <a:endParaRPr lang="zh-CN" altLang="en-US"/>
        </a:p>
      </dgm:t>
    </dgm:pt>
    <dgm:pt modelId="{10C56324-06B7-4E5A-822F-D376FB572436}">
      <dgm:prSet phldrT="[文本]"/>
      <dgm:spPr/>
      <dgm:t>
        <a:bodyPr/>
        <a:lstStyle/>
        <a:p>
          <a:r>
            <a:rPr lang="zh-CN" altLang="en-US" dirty="0" smtClean="0"/>
            <a:t>资源管理</a:t>
          </a:r>
          <a:endParaRPr lang="zh-CN" altLang="en-US" dirty="0"/>
        </a:p>
      </dgm:t>
    </dgm:pt>
    <dgm:pt modelId="{A634C07F-F84A-4C6F-B482-760C9247B187}" type="parTrans" cxnId="{3957117A-5EAB-47D7-AC8D-CB25EFF1D996}">
      <dgm:prSet/>
      <dgm:spPr/>
      <dgm:t>
        <a:bodyPr/>
        <a:lstStyle/>
        <a:p>
          <a:endParaRPr lang="zh-CN" altLang="en-US"/>
        </a:p>
      </dgm:t>
    </dgm:pt>
    <dgm:pt modelId="{62960C29-00E9-4083-8287-4631FB03D6A0}" type="sibTrans" cxnId="{3957117A-5EAB-47D7-AC8D-CB25EFF1D996}">
      <dgm:prSet/>
      <dgm:spPr/>
      <dgm:t>
        <a:bodyPr/>
        <a:lstStyle/>
        <a:p>
          <a:endParaRPr lang="zh-CN" altLang="en-US"/>
        </a:p>
      </dgm:t>
    </dgm:pt>
    <dgm:pt modelId="{939E62D0-EA63-4DF5-B21E-F45DB92FC66F}" type="pres">
      <dgm:prSet presAssocID="{EB41B569-6010-441C-BE09-3DCE52D662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8F07E2-4B44-4026-997F-C3F176012C85}" type="pres">
      <dgm:prSet presAssocID="{C4FF4A0E-132D-42C7-8F8D-ABD797A61B29}" presName="root1" presStyleCnt="0"/>
      <dgm:spPr/>
    </dgm:pt>
    <dgm:pt modelId="{8DB35588-659A-49DB-9CB0-5813109E5435}" type="pres">
      <dgm:prSet presAssocID="{C4FF4A0E-132D-42C7-8F8D-ABD797A61B2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B8B7DC-7B4E-4E41-A7CF-9FCAFC95A1F4}" type="pres">
      <dgm:prSet presAssocID="{C4FF4A0E-132D-42C7-8F8D-ABD797A61B29}" presName="level2hierChild" presStyleCnt="0"/>
      <dgm:spPr/>
    </dgm:pt>
    <dgm:pt modelId="{6CC00C8E-2E92-4984-89A9-DA677DC83081}" type="pres">
      <dgm:prSet presAssocID="{3B6D9B15-0805-4857-AD35-7C5176C064D7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6516FD9A-E772-4266-AAFA-0718DAA3187C}" type="pres">
      <dgm:prSet presAssocID="{3B6D9B15-0805-4857-AD35-7C5176C064D7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BBADA60F-A4D5-4202-BF4E-E3CE361FF6C8}" type="pres">
      <dgm:prSet presAssocID="{52353D02-61F7-402E-BD19-81125D68082B}" presName="root2" presStyleCnt="0"/>
      <dgm:spPr/>
    </dgm:pt>
    <dgm:pt modelId="{7257A901-4282-47CE-A926-B3F75504BE2E}" type="pres">
      <dgm:prSet presAssocID="{52353D02-61F7-402E-BD19-81125D68082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5ECFB2-9AE1-4D54-B65E-BEEA3EE92FE6}" type="pres">
      <dgm:prSet presAssocID="{52353D02-61F7-402E-BD19-81125D68082B}" presName="level3hierChild" presStyleCnt="0"/>
      <dgm:spPr/>
    </dgm:pt>
    <dgm:pt modelId="{14C7D263-0B01-49D1-8162-843A841FFA5A}" type="pres">
      <dgm:prSet presAssocID="{B4E3BD50-B028-4E30-AE00-02F0945786F8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16B778DA-7269-4FDB-8F27-42D505D1DE3F}" type="pres">
      <dgm:prSet presAssocID="{B4E3BD50-B028-4E30-AE00-02F0945786F8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A36DA1B5-2499-4E57-A8F3-856F32297C35}" type="pres">
      <dgm:prSet presAssocID="{291B104F-65FE-4A6E-AA83-FF43EF077E4F}" presName="root2" presStyleCnt="0"/>
      <dgm:spPr/>
    </dgm:pt>
    <dgm:pt modelId="{5D85D222-F823-4CEE-81B3-30EEBFDF6791}" type="pres">
      <dgm:prSet presAssocID="{291B104F-65FE-4A6E-AA83-FF43EF077E4F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2B1EA1-AC7A-47C7-826A-BE386C2436E9}" type="pres">
      <dgm:prSet presAssocID="{291B104F-65FE-4A6E-AA83-FF43EF077E4F}" presName="level3hierChild" presStyleCnt="0"/>
      <dgm:spPr/>
    </dgm:pt>
    <dgm:pt modelId="{CDED8EED-EA89-4342-AE55-A52CCD113DB2}" type="pres">
      <dgm:prSet presAssocID="{8A267134-EE94-4265-85D7-6A8DC324436C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0179635D-5494-4D76-81D9-6FF1B0E1D38D}" type="pres">
      <dgm:prSet presAssocID="{8A267134-EE94-4265-85D7-6A8DC324436C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14B0704A-1A42-44B7-B47A-F25228DE39D4}" type="pres">
      <dgm:prSet presAssocID="{A8B48383-61C4-4578-8975-7852A96D2DA8}" presName="root2" presStyleCnt="0"/>
      <dgm:spPr/>
    </dgm:pt>
    <dgm:pt modelId="{8F7CCA62-3F0C-4AF4-AAB7-855605B82A86}" type="pres">
      <dgm:prSet presAssocID="{A8B48383-61C4-4578-8975-7852A96D2DA8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B4F279-D500-4598-912A-DFD2C772644E}" type="pres">
      <dgm:prSet presAssocID="{A8B48383-61C4-4578-8975-7852A96D2DA8}" presName="level3hierChild" presStyleCnt="0"/>
      <dgm:spPr/>
    </dgm:pt>
    <dgm:pt modelId="{4623257F-3072-4F71-AA3B-A216187541A8}" type="pres">
      <dgm:prSet presAssocID="{FCAED7D9-DBB3-4940-A698-C93C0B372EF4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EE8DC821-15F7-4A14-9087-CD8DD3F6E99C}" type="pres">
      <dgm:prSet presAssocID="{FCAED7D9-DBB3-4940-A698-C93C0B372EF4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6F3DF058-01F8-4E7A-91AD-5EEA5E0E1134}" type="pres">
      <dgm:prSet presAssocID="{C39DF844-C385-48E7-A53E-2D7BA83FBE36}" presName="root2" presStyleCnt="0"/>
      <dgm:spPr/>
    </dgm:pt>
    <dgm:pt modelId="{D1F91E3D-5F7E-47EF-BCA1-3398AA0970D7}" type="pres">
      <dgm:prSet presAssocID="{C39DF844-C385-48E7-A53E-2D7BA83FBE3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45DE9A-1C9F-4311-AC58-85797D7CD84C}" type="pres">
      <dgm:prSet presAssocID="{C39DF844-C385-48E7-A53E-2D7BA83FBE36}" presName="level3hierChild" presStyleCnt="0"/>
      <dgm:spPr/>
    </dgm:pt>
    <dgm:pt modelId="{43F1652F-6E4F-4FDD-86E2-B153FFF64CDF}" type="pres">
      <dgm:prSet presAssocID="{F88BD333-5478-43EC-B681-E95FB900157F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6A8EBDD3-F82F-4CA7-B546-74F93BB66D62}" type="pres">
      <dgm:prSet presAssocID="{F88BD333-5478-43EC-B681-E95FB900157F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3F5E62D6-0B37-43F9-8B50-CE4F11B28C32}" type="pres">
      <dgm:prSet presAssocID="{F6D5D00E-E2D2-4546-B0C3-293231325861}" presName="root2" presStyleCnt="0"/>
      <dgm:spPr/>
    </dgm:pt>
    <dgm:pt modelId="{E889AA76-21DD-4318-8854-30992D25BF51}" type="pres">
      <dgm:prSet presAssocID="{F6D5D00E-E2D2-4546-B0C3-29323132586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D67CF0-6B7E-4B7B-9474-FB4DC419AE92}" type="pres">
      <dgm:prSet presAssocID="{F6D5D00E-E2D2-4546-B0C3-293231325861}" presName="level3hierChild" presStyleCnt="0"/>
      <dgm:spPr/>
    </dgm:pt>
    <dgm:pt modelId="{21370C7E-3B64-4993-86FF-2588E50034E4}" type="pres">
      <dgm:prSet presAssocID="{A634C07F-F84A-4C6F-B482-760C9247B187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78E3F757-3CBB-4E7A-88CF-217F09BF28DE}" type="pres">
      <dgm:prSet presAssocID="{A634C07F-F84A-4C6F-B482-760C9247B187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F668171B-20A1-43E7-9B81-E86244DA2F53}" type="pres">
      <dgm:prSet presAssocID="{10C56324-06B7-4E5A-822F-D376FB572436}" presName="root2" presStyleCnt="0"/>
      <dgm:spPr/>
    </dgm:pt>
    <dgm:pt modelId="{9A603D91-0DF2-4F1D-8E93-F79420239629}" type="pres">
      <dgm:prSet presAssocID="{10C56324-06B7-4E5A-822F-D376FB572436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291D09-BF26-42B2-9B48-DBEE1F8DA226}" type="pres">
      <dgm:prSet presAssocID="{10C56324-06B7-4E5A-822F-D376FB572436}" presName="level3hierChild" presStyleCnt="0"/>
      <dgm:spPr/>
    </dgm:pt>
  </dgm:ptLst>
  <dgm:cxnLst>
    <dgm:cxn modelId="{76785A48-D335-44F5-85CF-88A15D9563FA}" srcId="{C4FF4A0E-132D-42C7-8F8D-ABD797A61B29}" destId="{C39DF844-C385-48E7-A53E-2D7BA83FBE36}" srcOrd="1" destOrd="0" parTransId="{FCAED7D9-DBB3-4940-A698-C93C0B372EF4}" sibTransId="{31DD7DFA-774F-4403-8FF6-26A400707A91}"/>
    <dgm:cxn modelId="{3957117A-5EAB-47D7-AC8D-CB25EFF1D996}" srcId="{C39DF844-C385-48E7-A53E-2D7BA83FBE36}" destId="{10C56324-06B7-4E5A-822F-D376FB572436}" srcOrd="1" destOrd="0" parTransId="{A634C07F-F84A-4C6F-B482-760C9247B187}" sibTransId="{62960C29-00E9-4083-8287-4631FB03D6A0}"/>
    <dgm:cxn modelId="{3E30144D-4772-4937-AC95-FF8778936B46}" type="presOf" srcId="{52353D02-61F7-402E-BD19-81125D68082B}" destId="{7257A901-4282-47CE-A926-B3F75504BE2E}" srcOrd="0" destOrd="0" presId="urn:microsoft.com/office/officeart/2005/8/layout/hierarchy2"/>
    <dgm:cxn modelId="{AC77BD20-070D-420A-8A43-5CC8AB65FA81}" type="presOf" srcId="{B4E3BD50-B028-4E30-AE00-02F0945786F8}" destId="{16B778DA-7269-4FDB-8F27-42D505D1DE3F}" srcOrd="1" destOrd="0" presId="urn:microsoft.com/office/officeart/2005/8/layout/hierarchy2"/>
    <dgm:cxn modelId="{AE9821C7-88E5-4315-8FF7-9212780EDF71}" type="presOf" srcId="{291B104F-65FE-4A6E-AA83-FF43EF077E4F}" destId="{5D85D222-F823-4CEE-81B3-30EEBFDF6791}" srcOrd="0" destOrd="0" presId="urn:microsoft.com/office/officeart/2005/8/layout/hierarchy2"/>
    <dgm:cxn modelId="{94E477E9-5ADA-44ED-A219-9FCB12EF7C93}" type="presOf" srcId="{8A267134-EE94-4265-85D7-6A8DC324436C}" destId="{CDED8EED-EA89-4342-AE55-A52CCD113DB2}" srcOrd="0" destOrd="0" presId="urn:microsoft.com/office/officeart/2005/8/layout/hierarchy2"/>
    <dgm:cxn modelId="{C55EE03A-5F5D-4596-BBA0-66FFA55DC468}" type="presOf" srcId="{A634C07F-F84A-4C6F-B482-760C9247B187}" destId="{78E3F757-3CBB-4E7A-88CF-217F09BF28DE}" srcOrd="1" destOrd="0" presId="urn:microsoft.com/office/officeart/2005/8/layout/hierarchy2"/>
    <dgm:cxn modelId="{B9AFFE17-E257-4765-9938-DEB5ACF58544}" srcId="{52353D02-61F7-402E-BD19-81125D68082B}" destId="{A8B48383-61C4-4578-8975-7852A96D2DA8}" srcOrd="1" destOrd="0" parTransId="{8A267134-EE94-4265-85D7-6A8DC324436C}" sibTransId="{0FB21D6B-067C-4BE5-A465-15B4BBEA2C86}"/>
    <dgm:cxn modelId="{B77D3717-7E6A-4434-8AB3-6812DC878BF9}" type="presOf" srcId="{B4E3BD50-B028-4E30-AE00-02F0945786F8}" destId="{14C7D263-0B01-49D1-8162-843A841FFA5A}" srcOrd="0" destOrd="0" presId="urn:microsoft.com/office/officeart/2005/8/layout/hierarchy2"/>
    <dgm:cxn modelId="{375CEA6F-6D15-46D2-9D45-E5A445488AAA}" type="presOf" srcId="{3B6D9B15-0805-4857-AD35-7C5176C064D7}" destId="{6CC00C8E-2E92-4984-89A9-DA677DC83081}" srcOrd="0" destOrd="0" presId="urn:microsoft.com/office/officeart/2005/8/layout/hierarchy2"/>
    <dgm:cxn modelId="{ACC2ED1C-C007-47F6-9D70-01C0DB6A9FE7}" type="presOf" srcId="{A8B48383-61C4-4578-8975-7852A96D2DA8}" destId="{8F7CCA62-3F0C-4AF4-AAB7-855605B82A86}" srcOrd="0" destOrd="0" presId="urn:microsoft.com/office/officeart/2005/8/layout/hierarchy2"/>
    <dgm:cxn modelId="{BBBD51BD-2348-4F0E-9EE6-A765A9CCA5EE}" type="presOf" srcId="{F88BD333-5478-43EC-B681-E95FB900157F}" destId="{6A8EBDD3-F82F-4CA7-B546-74F93BB66D62}" srcOrd="1" destOrd="0" presId="urn:microsoft.com/office/officeart/2005/8/layout/hierarchy2"/>
    <dgm:cxn modelId="{EC3F505E-44D7-496B-B4CC-BAB4C42EBBA3}" type="presOf" srcId="{C4FF4A0E-132D-42C7-8F8D-ABD797A61B29}" destId="{8DB35588-659A-49DB-9CB0-5813109E5435}" srcOrd="0" destOrd="0" presId="urn:microsoft.com/office/officeart/2005/8/layout/hierarchy2"/>
    <dgm:cxn modelId="{62A9CEA2-8E98-4888-A116-FC30410BEAD8}" type="presOf" srcId="{FCAED7D9-DBB3-4940-A698-C93C0B372EF4}" destId="{EE8DC821-15F7-4A14-9087-CD8DD3F6E99C}" srcOrd="1" destOrd="0" presId="urn:microsoft.com/office/officeart/2005/8/layout/hierarchy2"/>
    <dgm:cxn modelId="{65C6D56E-CDC6-4FD1-9E16-3FC1A440975F}" type="presOf" srcId="{3B6D9B15-0805-4857-AD35-7C5176C064D7}" destId="{6516FD9A-E772-4266-AAFA-0718DAA3187C}" srcOrd="1" destOrd="0" presId="urn:microsoft.com/office/officeart/2005/8/layout/hierarchy2"/>
    <dgm:cxn modelId="{304CB335-F8E9-470A-AED1-D1EB7A104B9A}" type="presOf" srcId="{EB41B569-6010-441C-BE09-3DCE52D662AC}" destId="{939E62D0-EA63-4DF5-B21E-F45DB92FC66F}" srcOrd="0" destOrd="0" presId="urn:microsoft.com/office/officeart/2005/8/layout/hierarchy2"/>
    <dgm:cxn modelId="{9D233AC7-6587-4817-A554-0B10B76C8C96}" type="presOf" srcId="{10C56324-06B7-4E5A-822F-D376FB572436}" destId="{9A603D91-0DF2-4F1D-8E93-F79420239629}" srcOrd="0" destOrd="0" presId="urn:microsoft.com/office/officeart/2005/8/layout/hierarchy2"/>
    <dgm:cxn modelId="{96622978-DBF0-4E8E-BDE8-ACB76DE1C046}" type="presOf" srcId="{F6D5D00E-E2D2-4546-B0C3-293231325861}" destId="{E889AA76-21DD-4318-8854-30992D25BF51}" srcOrd="0" destOrd="0" presId="urn:microsoft.com/office/officeart/2005/8/layout/hierarchy2"/>
    <dgm:cxn modelId="{9E24D232-F548-426C-B7F5-E13F8E7B36D8}" srcId="{EB41B569-6010-441C-BE09-3DCE52D662AC}" destId="{C4FF4A0E-132D-42C7-8F8D-ABD797A61B29}" srcOrd="0" destOrd="0" parTransId="{6699B213-2CBB-41B7-BA2D-70FAD16759CC}" sibTransId="{E8870329-5A83-4D70-A56A-943665A1CA52}"/>
    <dgm:cxn modelId="{850D03A5-C1EE-47E7-BD1A-8B615A6BEC56}" type="presOf" srcId="{8A267134-EE94-4265-85D7-6A8DC324436C}" destId="{0179635D-5494-4D76-81D9-6FF1B0E1D38D}" srcOrd="1" destOrd="0" presId="urn:microsoft.com/office/officeart/2005/8/layout/hierarchy2"/>
    <dgm:cxn modelId="{53D579F7-A8A3-4568-8B26-EEB7154FBE23}" type="presOf" srcId="{F88BD333-5478-43EC-B681-E95FB900157F}" destId="{43F1652F-6E4F-4FDD-86E2-B153FFF64CDF}" srcOrd="0" destOrd="0" presId="urn:microsoft.com/office/officeart/2005/8/layout/hierarchy2"/>
    <dgm:cxn modelId="{9EEF6A60-C4BE-446F-A81B-7759AC9970BB}" type="presOf" srcId="{A634C07F-F84A-4C6F-B482-760C9247B187}" destId="{21370C7E-3B64-4993-86FF-2588E50034E4}" srcOrd="0" destOrd="0" presId="urn:microsoft.com/office/officeart/2005/8/layout/hierarchy2"/>
    <dgm:cxn modelId="{2D873471-3F97-4C0A-8CD7-CA4CF421D53A}" srcId="{C4FF4A0E-132D-42C7-8F8D-ABD797A61B29}" destId="{52353D02-61F7-402E-BD19-81125D68082B}" srcOrd="0" destOrd="0" parTransId="{3B6D9B15-0805-4857-AD35-7C5176C064D7}" sibTransId="{CBBA7D91-03F0-4E4B-93F8-6B67B476F415}"/>
    <dgm:cxn modelId="{F934AE2C-3D77-4393-8C95-6F4E962C4321}" srcId="{C39DF844-C385-48E7-A53E-2D7BA83FBE36}" destId="{F6D5D00E-E2D2-4546-B0C3-293231325861}" srcOrd="0" destOrd="0" parTransId="{F88BD333-5478-43EC-B681-E95FB900157F}" sibTransId="{C1FC4EA9-7CA6-4FCE-8C23-D2DC720484D1}"/>
    <dgm:cxn modelId="{29B28A30-AAD4-4916-A3C5-DCD025B0CD30}" srcId="{52353D02-61F7-402E-BD19-81125D68082B}" destId="{291B104F-65FE-4A6E-AA83-FF43EF077E4F}" srcOrd="0" destOrd="0" parTransId="{B4E3BD50-B028-4E30-AE00-02F0945786F8}" sibTransId="{26F5764D-32F7-4021-B053-70F7671F31FA}"/>
    <dgm:cxn modelId="{A8E17C88-8D14-4BE1-9E60-D02E4871E2F3}" type="presOf" srcId="{C39DF844-C385-48E7-A53E-2D7BA83FBE36}" destId="{D1F91E3D-5F7E-47EF-BCA1-3398AA0970D7}" srcOrd="0" destOrd="0" presId="urn:microsoft.com/office/officeart/2005/8/layout/hierarchy2"/>
    <dgm:cxn modelId="{20E649F4-9D0B-447D-9135-174CE94AF0A9}" type="presOf" srcId="{FCAED7D9-DBB3-4940-A698-C93C0B372EF4}" destId="{4623257F-3072-4F71-AA3B-A216187541A8}" srcOrd="0" destOrd="0" presId="urn:microsoft.com/office/officeart/2005/8/layout/hierarchy2"/>
    <dgm:cxn modelId="{AB5326B6-EB9D-4834-B970-3140CB22CBF7}" type="presParOf" srcId="{939E62D0-EA63-4DF5-B21E-F45DB92FC66F}" destId="{6C8F07E2-4B44-4026-997F-C3F176012C85}" srcOrd="0" destOrd="0" presId="urn:microsoft.com/office/officeart/2005/8/layout/hierarchy2"/>
    <dgm:cxn modelId="{F039F710-859E-47E1-8B72-CEB9EE9A9233}" type="presParOf" srcId="{6C8F07E2-4B44-4026-997F-C3F176012C85}" destId="{8DB35588-659A-49DB-9CB0-5813109E5435}" srcOrd="0" destOrd="0" presId="urn:microsoft.com/office/officeart/2005/8/layout/hierarchy2"/>
    <dgm:cxn modelId="{8AF376A0-2B16-43ED-9D96-77D73A0E57F0}" type="presParOf" srcId="{6C8F07E2-4B44-4026-997F-C3F176012C85}" destId="{CBB8B7DC-7B4E-4E41-A7CF-9FCAFC95A1F4}" srcOrd="1" destOrd="0" presId="urn:microsoft.com/office/officeart/2005/8/layout/hierarchy2"/>
    <dgm:cxn modelId="{82594CC3-EE33-497D-85EC-D6983CD1B7AE}" type="presParOf" srcId="{CBB8B7DC-7B4E-4E41-A7CF-9FCAFC95A1F4}" destId="{6CC00C8E-2E92-4984-89A9-DA677DC83081}" srcOrd="0" destOrd="0" presId="urn:microsoft.com/office/officeart/2005/8/layout/hierarchy2"/>
    <dgm:cxn modelId="{A112C118-C4E4-411D-A369-CC47B9F91CE9}" type="presParOf" srcId="{6CC00C8E-2E92-4984-89A9-DA677DC83081}" destId="{6516FD9A-E772-4266-AAFA-0718DAA3187C}" srcOrd="0" destOrd="0" presId="urn:microsoft.com/office/officeart/2005/8/layout/hierarchy2"/>
    <dgm:cxn modelId="{5EDD782C-1D84-455E-9C9B-C8660B53A6D6}" type="presParOf" srcId="{CBB8B7DC-7B4E-4E41-A7CF-9FCAFC95A1F4}" destId="{BBADA60F-A4D5-4202-BF4E-E3CE361FF6C8}" srcOrd="1" destOrd="0" presId="urn:microsoft.com/office/officeart/2005/8/layout/hierarchy2"/>
    <dgm:cxn modelId="{867D5906-B956-4B54-A984-32C85FB28F2C}" type="presParOf" srcId="{BBADA60F-A4D5-4202-BF4E-E3CE361FF6C8}" destId="{7257A901-4282-47CE-A926-B3F75504BE2E}" srcOrd="0" destOrd="0" presId="urn:microsoft.com/office/officeart/2005/8/layout/hierarchy2"/>
    <dgm:cxn modelId="{E6849A2B-512D-424D-B992-D2A1733F023F}" type="presParOf" srcId="{BBADA60F-A4D5-4202-BF4E-E3CE361FF6C8}" destId="{AF5ECFB2-9AE1-4D54-B65E-BEEA3EE92FE6}" srcOrd="1" destOrd="0" presId="urn:microsoft.com/office/officeart/2005/8/layout/hierarchy2"/>
    <dgm:cxn modelId="{E40A87E4-91EC-49D8-A51B-316EB710AC65}" type="presParOf" srcId="{AF5ECFB2-9AE1-4D54-B65E-BEEA3EE92FE6}" destId="{14C7D263-0B01-49D1-8162-843A841FFA5A}" srcOrd="0" destOrd="0" presId="urn:microsoft.com/office/officeart/2005/8/layout/hierarchy2"/>
    <dgm:cxn modelId="{E8950D48-A9F3-4373-AEDD-FFE6B3B83557}" type="presParOf" srcId="{14C7D263-0B01-49D1-8162-843A841FFA5A}" destId="{16B778DA-7269-4FDB-8F27-42D505D1DE3F}" srcOrd="0" destOrd="0" presId="urn:microsoft.com/office/officeart/2005/8/layout/hierarchy2"/>
    <dgm:cxn modelId="{AFC56F58-E980-4F0E-8DF7-602CFA6595CF}" type="presParOf" srcId="{AF5ECFB2-9AE1-4D54-B65E-BEEA3EE92FE6}" destId="{A36DA1B5-2499-4E57-A8F3-856F32297C35}" srcOrd="1" destOrd="0" presId="urn:microsoft.com/office/officeart/2005/8/layout/hierarchy2"/>
    <dgm:cxn modelId="{6D5F993D-85CD-4199-8645-9F640ED2C1ED}" type="presParOf" srcId="{A36DA1B5-2499-4E57-A8F3-856F32297C35}" destId="{5D85D222-F823-4CEE-81B3-30EEBFDF6791}" srcOrd="0" destOrd="0" presId="urn:microsoft.com/office/officeart/2005/8/layout/hierarchy2"/>
    <dgm:cxn modelId="{780126D5-D367-490B-8675-41F013DF33EF}" type="presParOf" srcId="{A36DA1B5-2499-4E57-A8F3-856F32297C35}" destId="{312B1EA1-AC7A-47C7-826A-BE386C2436E9}" srcOrd="1" destOrd="0" presId="urn:microsoft.com/office/officeart/2005/8/layout/hierarchy2"/>
    <dgm:cxn modelId="{AD30FF6D-5CA6-4722-A556-9DE6D4B77F82}" type="presParOf" srcId="{AF5ECFB2-9AE1-4D54-B65E-BEEA3EE92FE6}" destId="{CDED8EED-EA89-4342-AE55-A52CCD113DB2}" srcOrd="2" destOrd="0" presId="urn:microsoft.com/office/officeart/2005/8/layout/hierarchy2"/>
    <dgm:cxn modelId="{F935A2B1-6E34-4249-85BB-C965F0CD6F4E}" type="presParOf" srcId="{CDED8EED-EA89-4342-AE55-A52CCD113DB2}" destId="{0179635D-5494-4D76-81D9-6FF1B0E1D38D}" srcOrd="0" destOrd="0" presId="urn:microsoft.com/office/officeart/2005/8/layout/hierarchy2"/>
    <dgm:cxn modelId="{AD7A7F3D-608C-4304-9124-4F541DA9CFC9}" type="presParOf" srcId="{AF5ECFB2-9AE1-4D54-B65E-BEEA3EE92FE6}" destId="{14B0704A-1A42-44B7-B47A-F25228DE39D4}" srcOrd="3" destOrd="0" presId="urn:microsoft.com/office/officeart/2005/8/layout/hierarchy2"/>
    <dgm:cxn modelId="{B440B229-B26E-466F-8CB9-2C50AF2ABD61}" type="presParOf" srcId="{14B0704A-1A42-44B7-B47A-F25228DE39D4}" destId="{8F7CCA62-3F0C-4AF4-AAB7-855605B82A86}" srcOrd="0" destOrd="0" presId="urn:microsoft.com/office/officeart/2005/8/layout/hierarchy2"/>
    <dgm:cxn modelId="{00FDA6E3-EEBE-4A85-9715-BEA9422870E3}" type="presParOf" srcId="{14B0704A-1A42-44B7-B47A-F25228DE39D4}" destId="{EAB4F279-D500-4598-912A-DFD2C772644E}" srcOrd="1" destOrd="0" presId="urn:microsoft.com/office/officeart/2005/8/layout/hierarchy2"/>
    <dgm:cxn modelId="{48AE4146-268C-450F-8A80-D6834711BC48}" type="presParOf" srcId="{CBB8B7DC-7B4E-4E41-A7CF-9FCAFC95A1F4}" destId="{4623257F-3072-4F71-AA3B-A216187541A8}" srcOrd="2" destOrd="0" presId="urn:microsoft.com/office/officeart/2005/8/layout/hierarchy2"/>
    <dgm:cxn modelId="{CFD11521-1AF9-4208-AE1F-5FE04AAC87DC}" type="presParOf" srcId="{4623257F-3072-4F71-AA3B-A216187541A8}" destId="{EE8DC821-15F7-4A14-9087-CD8DD3F6E99C}" srcOrd="0" destOrd="0" presId="urn:microsoft.com/office/officeart/2005/8/layout/hierarchy2"/>
    <dgm:cxn modelId="{0921ECA3-20D1-4284-A8CB-9DFAC917DE5C}" type="presParOf" srcId="{CBB8B7DC-7B4E-4E41-A7CF-9FCAFC95A1F4}" destId="{6F3DF058-01F8-4E7A-91AD-5EEA5E0E1134}" srcOrd="3" destOrd="0" presId="urn:microsoft.com/office/officeart/2005/8/layout/hierarchy2"/>
    <dgm:cxn modelId="{FA5A4D0A-1E03-4103-B062-7445B297E80B}" type="presParOf" srcId="{6F3DF058-01F8-4E7A-91AD-5EEA5E0E1134}" destId="{D1F91E3D-5F7E-47EF-BCA1-3398AA0970D7}" srcOrd="0" destOrd="0" presId="urn:microsoft.com/office/officeart/2005/8/layout/hierarchy2"/>
    <dgm:cxn modelId="{E3170570-1392-4018-B3AC-9892E8E5ACCC}" type="presParOf" srcId="{6F3DF058-01F8-4E7A-91AD-5EEA5E0E1134}" destId="{0145DE9A-1C9F-4311-AC58-85797D7CD84C}" srcOrd="1" destOrd="0" presId="urn:microsoft.com/office/officeart/2005/8/layout/hierarchy2"/>
    <dgm:cxn modelId="{FD904E62-B610-4865-8D0C-E7ACAF170EC9}" type="presParOf" srcId="{0145DE9A-1C9F-4311-AC58-85797D7CD84C}" destId="{43F1652F-6E4F-4FDD-86E2-B153FFF64CDF}" srcOrd="0" destOrd="0" presId="urn:microsoft.com/office/officeart/2005/8/layout/hierarchy2"/>
    <dgm:cxn modelId="{725DAFFA-C3BE-417C-A5C7-42D9226256B2}" type="presParOf" srcId="{43F1652F-6E4F-4FDD-86E2-B153FFF64CDF}" destId="{6A8EBDD3-F82F-4CA7-B546-74F93BB66D62}" srcOrd="0" destOrd="0" presId="urn:microsoft.com/office/officeart/2005/8/layout/hierarchy2"/>
    <dgm:cxn modelId="{4E2813A1-A579-40FB-B599-92DCC3DC13F1}" type="presParOf" srcId="{0145DE9A-1C9F-4311-AC58-85797D7CD84C}" destId="{3F5E62D6-0B37-43F9-8B50-CE4F11B28C32}" srcOrd="1" destOrd="0" presId="urn:microsoft.com/office/officeart/2005/8/layout/hierarchy2"/>
    <dgm:cxn modelId="{BEA29598-1673-4C00-83B0-E6C34A1B942E}" type="presParOf" srcId="{3F5E62D6-0B37-43F9-8B50-CE4F11B28C32}" destId="{E889AA76-21DD-4318-8854-30992D25BF51}" srcOrd="0" destOrd="0" presId="urn:microsoft.com/office/officeart/2005/8/layout/hierarchy2"/>
    <dgm:cxn modelId="{FEE9B4B1-864E-4671-AFC5-91FAFEC4848F}" type="presParOf" srcId="{3F5E62D6-0B37-43F9-8B50-CE4F11B28C32}" destId="{17D67CF0-6B7E-4B7B-9474-FB4DC419AE92}" srcOrd="1" destOrd="0" presId="urn:microsoft.com/office/officeart/2005/8/layout/hierarchy2"/>
    <dgm:cxn modelId="{EB5F6FCC-A25B-4D02-89AA-ED941A3C3E9A}" type="presParOf" srcId="{0145DE9A-1C9F-4311-AC58-85797D7CD84C}" destId="{21370C7E-3B64-4993-86FF-2588E50034E4}" srcOrd="2" destOrd="0" presId="urn:microsoft.com/office/officeart/2005/8/layout/hierarchy2"/>
    <dgm:cxn modelId="{7DFA0F6B-07E4-43B4-A72E-EF561865640E}" type="presParOf" srcId="{21370C7E-3B64-4993-86FF-2588E50034E4}" destId="{78E3F757-3CBB-4E7A-88CF-217F09BF28DE}" srcOrd="0" destOrd="0" presId="urn:microsoft.com/office/officeart/2005/8/layout/hierarchy2"/>
    <dgm:cxn modelId="{F2A0B9CA-B5F1-49A6-912B-1B8FCB227597}" type="presParOf" srcId="{0145DE9A-1C9F-4311-AC58-85797D7CD84C}" destId="{F668171B-20A1-43E7-9B81-E86244DA2F53}" srcOrd="3" destOrd="0" presId="urn:microsoft.com/office/officeart/2005/8/layout/hierarchy2"/>
    <dgm:cxn modelId="{0D1FB92D-F5FC-48FC-A54C-044531383023}" type="presParOf" srcId="{F668171B-20A1-43E7-9B81-E86244DA2F53}" destId="{9A603D91-0DF2-4F1D-8E93-F79420239629}" srcOrd="0" destOrd="0" presId="urn:microsoft.com/office/officeart/2005/8/layout/hierarchy2"/>
    <dgm:cxn modelId="{69FA440B-3B57-43C9-B9FD-F7B09048212C}" type="presParOf" srcId="{F668171B-20A1-43E7-9B81-E86244DA2F53}" destId="{E4291D09-BF26-42B2-9B48-DBEE1F8DA2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BC20F1-F446-4EEE-88CD-E14421260933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A3C8CB5-CD74-41CB-A373-2581C302C2A8}">
      <dgm:prSet phldrT="[文本]"/>
      <dgm:spPr/>
      <dgm:t>
        <a:bodyPr/>
        <a:lstStyle/>
        <a:p>
          <a:r>
            <a:rPr lang="zh-CN" altLang="en-US" dirty="0" smtClean="0"/>
            <a:t>监视资源：</a:t>
          </a:r>
          <a:r>
            <a:rPr lang="en-US" altLang="zh-CN" dirty="0" smtClean="0"/>
            <a:t>Monitoring</a:t>
          </a:r>
          <a:endParaRPr lang="zh-CN" altLang="en-US" dirty="0"/>
        </a:p>
      </dgm:t>
    </dgm:pt>
    <dgm:pt modelId="{7468F76B-B200-46F7-83E0-E954EAF47AA0}" type="parTrans" cxnId="{B22C146C-B0E2-43F8-A96A-98451A2D8CA8}">
      <dgm:prSet/>
      <dgm:spPr/>
      <dgm:t>
        <a:bodyPr/>
        <a:lstStyle/>
        <a:p>
          <a:endParaRPr lang="zh-CN" altLang="en-US"/>
        </a:p>
      </dgm:t>
    </dgm:pt>
    <dgm:pt modelId="{D62223BD-2F30-482A-BEF7-EBD4FCC1E1EB}" type="sibTrans" cxnId="{B22C146C-B0E2-43F8-A96A-98451A2D8CA8}">
      <dgm:prSet/>
      <dgm:spPr/>
      <dgm:t>
        <a:bodyPr/>
        <a:lstStyle/>
        <a:p>
          <a:endParaRPr lang="zh-CN" altLang="en-US"/>
        </a:p>
      </dgm:t>
    </dgm:pt>
    <dgm:pt modelId="{D5280665-3B4A-4C67-8526-954F2559D4B7}">
      <dgm:prSet phldrT="[文本]"/>
      <dgm:spPr/>
      <dgm:t>
        <a:bodyPr/>
        <a:lstStyle/>
        <a:p>
          <a:r>
            <a:rPr lang="zh-CN" altLang="en-US" dirty="0" smtClean="0"/>
            <a:t>分配资源：</a:t>
          </a:r>
          <a:r>
            <a:rPr lang="en-US" altLang="zh-CN" dirty="0" smtClean="0"/>
            <a:t>Allocation</a:t>
          </a:r>
          <a:endParaRPr lang="zh-CN" altLang="en-US" dirty="0"/>
        </a:p>
      </dgm:t>
    </dgm:pt>
    <dgm:pt modelId="{D03895F0-3C39-45C2-94A2-6BDF39395E3E}" type="parTrans" cxnId="{AD48D74A-8631-48D4-A3F6-309F556AC80B}">
      <dgm:prSet/>
      <dgm:spPr/>
      <dgm:t>
        <a:bodyPr/>
        <a:lstStyle/>
        <a:p>
          <a:endParaRPr lang="zh-CN" altLang="en-US"/>
        </a:p>
      </dgm:t>
    </dgm:pt>
    <dgm:pt modelId="{DF6C0554-CC9E-450A-8650-2321C892BFF1}" type="sibTrans" cxnId="{AD48D74A-8631-48D4-A3F6-309F556AC80B}">
      <dgm:prSet/>
      <dgm:spPr/>
      <dgm:t>
        <a:bodyPr/>
        <a:lstStyle/>
        <a:p>
          <a:endParaRPr lang="zh-CN" altLang="en-US"/>
        </a:p>
      </dgm:t>
    </dgm:pt>
    <dgm:pt modelId="{4419189A-7EC4-4C8B-9E66-B63E140DAC2D}">
      <dgm:prSet phldrT="[文本]"/>
      <dgm:spPr/>
      <dgm:t>
        <a:bodyPr/>
        <a:lstStyle/>
        <a:p>
          <a:r>
            <a:rPr lang="zh-CN" altLang="en-US" dirty="0" smtClean="0"/>
            <a:t>回收资源：</a:t>
          </a:r>
          <a:r>
            <a:rPr lang="en-US" altLang="zh-CN" dirty="0" smtClean="0"/>
            <a:t>Recycling</a:t>
          </a:r>
          <a:endParaRPr lang="zh-CN" altLang="en-US" dirty="0"/>
        </a:p>
      </dgm:t>
    </dgm:pt>
    <dgm:pt modelId="{DFC4B045-1CF1-4011-B98A-DFB0C63121EC}" type="parTrans" cxnId="{40648455-1A1E-4C87-ACA9-D162E461D104}">
      <dgm:prSet/>
      <dgm:spPr/>
      <dgm:t>
        <a:bodyPr/>
        <a:lstStyle/>
        <a:p>
          <a:endParaRPr lang="zh-CN" altLang="en-US"/>
        </a:p>
      </dgm:t>
    </dgm:pt>
    <dgm:pt modelId="{B6ABC764-DE88-4C78-A055-5694508FACC3}" type="sibTrans" cxnId="{40648455-1A1E-4C87-ACA9-D162E461D104}">
      <dgm:prSet/>
      <dgm:spPr/>
      <dgm:t>
        <a:bodyPr/>
        <a:lstStyle/>
        <a:p>
          <a:endParaRPr lang="zh-CN" altLang="en-US"/>
        </a:p>
      </dgm:t>
    </dgm:pt>
    <dgm:pt modelId="{41AB2F6F-0739-4EFB-AAE0-4697A6657D11}">
      <dgm:prSet phldrT="[文本]"/>
      <dgm:spPr/>
      <dgm:t>
        <a:bodyPr/>
        <a:lstStyle/>
        <a:p>
          <a:r>
            <a:rPr lang="zh-CN" altLang="en-US" dirty="0" smtClean="0"/>
            <a:t>保护资源：</a:t>
          </a:r>
          <a:r>
            <a:rPr lang="en-US" altLang="zh-CN" dirty="0" smtClean="0"/>
            <a:t>Protection</a:t>
          </a:r>
          <a:endParaRPr lang="zh-CN" altLang="en-US" dirty="0"/>
        </a:p>
      </dgm:t>
    </dgm:pt>
    <dgm:pt modelId="{5ADC8E89-EDBB-47F0-991F-27CF0FC1E6F9}" type="parTrans" cxnId="{006D193F-23EE-46CF-BC06-3444008C2BBD}">
      <dgm:prSet/>
      <dgm:spPr/>
      <dgm:t>
        <a:bodyPr/>
        <a:lstStyle/>
        <a:p>
          <a:endParaRPr lang="zh-CN" altLang="en-US"/>
        </a:p>
      </dgm:t>
    </dgm:pt>
    <dgm:pt modelId="{6E4DCD69-11AB-410B-BBA4-41305818F75E}" type="sibTrans" cxnId="{006D193F-23EE-46CF-BC06-3444008C2BBD}">
      <dgm:prSet/>
      <dgm:spPr/>
      <dgm:t>
        <a:bodyPr/>
        <a:lstStyle/>
        <a:p>
          <a:endParaRPr lang="zh-CN" altLang="en-US"/>
        </a:p>
      </dgm:t>
    </dgm:pt>
    <dgm:pt modelId="{0297DCCE-E631-4F07-99A0-6240EA2F154F}" type="pres">
      <dgm:prSet presAssocID="{FDBC20F1-F446-4EEE-88CD-E1442126093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6E3098A-C198-4497-9753-AEC8204838E4}" type="pres">
      <dgm:prSet presAssocID="{FDBC20F1-F446-4EEE-88CD-E14421260933}" presName="Name1" presStyleCnt="0"/>
      <dgm:spPr/>
    </dgm:pt>
    <dgm:pt modelId="{07121B25-4CFE-4208-85B9-1DF5E87F88F3}" type="pres">
      <dgm:prSet presAssocID="{FDBC20F1-F446-4EEE-88CD-E14421260933}" presName="cycle" presStyleCnt="0"/>
      <dgm:spPr/>
    </dgm:pt>
    <dgm:pt modelId="{37CB2974-A1FB-4B03-831F-9A368D2059F9}" type="pres">
      <dgm:prSet presAssocID="{FDBC20F1-F446-4EEE-88CD-E14421260933}" presName="srcNode" presStyleLbl="node1" presStyleIdx="0" presStyleCnt="4"/>
      <dgm:spPr/>
    </dgm:pt>
    <dgm:pt modelId="{76DE4094-E968-4E72-8535-3E7D5520A9E8}" type="pres">
      <dgm:prSet presAssocID="{FDBC20F1-F446-4EEE-88CD-E1442126093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BA106F9-26A8-45EB-94E5-C11EA5E88CDC}" type="pres">
      <dgm:prSet presAssocID="{FDBC20F1-F446-4EEE-88CD-E14421260933}" presName="extraNode" presStyleLbl="node1" presStyleIdx="0" presStyleCnt="4"/>
      <dgm:spPr/>
    </dgm:pt>
    <dgm:pt modelId="{4BCE6293-35D8-4512-9636-B85DCE4672D0}" type="pres">
      <dgm:prSet presAssocID="{FDBC20F1-F446-4EEE-88CD-E14421260933}" presName="dstNode" presStyleLbl="node1" presStyleIdx="0" presStyleCnt="4"/>
      <dgm:spPr/>
    </dgm:pt>
    <dgm:pt modelId="{AA612214-BE05-459B-ABA2-17AEF1AD2D26}" type="pres">
      <dgm:prSet presAssocID="{2A3C8CB5-CD74-41CB-A373-2581C302C2A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FC3F16-DCF3-4EDE-A2F1-0301F17FBC2E}" type="pres">
      <dgm:prSet presAssocID="{2A3C8CB5-CD74-41CB-A373-2581C302C2A8}" presName="accent_1" presStyleCnt="0"/>
      <dgm:spPr/>
    </dgm:pt>
    <dgm:pt modelId="{E800DA0D-0B46-4D48-B355-6F04B82C7CC6}" type="pres">
      <dgm:prSet presAssocID="{2A3C8CB5-CD74-41CB-A373-2581C302C2A8}" presName="accentRepeatNode" presStyleLbl="solidFgAcc1" presStyleIdx="0" presStyleCnt="4"/>
      <dgm:spPr/>
    </dgm:pt>
    <dgm:pt modelId="{BC9AD6AC-29E7-4E03-B996-DDBEAC1F14D8}" type="pres">
      <dgm:prSet presAssocID="{D5280665-3B4A-4C67-8526-954F2559D4B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6DD24C-5261-4560-8B13-3883212DFEE4}" type="pres">
      <dgm:prSet presAssocID="{D5280665-3B4A-4C67-8526-954F2559D4B7}" presName="accent_2" presStyleCnt="0"/>
      <dgm:spPr/>
    </dgm:pt>
    <dgm:pt modelId="{69E030E5-6DE3-46C6-8579-9C63A5C25762}" type="pres">
      <dgm:prSet presAssocID="{D5280665-3B4A-4C67-8526-954F2559D4B7}" presName="accentRepeatNode" presStyleLbl="solidFgAcc1" presStyleIdx="1" presStyleCnt="4"/>
      <dgm:spPr/>
    </dgm:pt>
    <dgm:pt modelId="{4722FACD-DEAA-480D-B8FA-420BCB611ED9}" type="pres">
      <dgm:prSet presAssocID="{4419189A-7EC4-4C8B-9E66-B63E140DAC2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E57608-58C8-4E99-8C06-06DA4A3C2B80}" type="pres">
      <dgm:prSet presAssocID="{4419189A-7EC4-4C8B-9E66-B63E140DAC2D}" presName="accent_3" presStyleCnt="0"/>
      <dgm:spPr/>
    </dgm:pt>
    <dgm:pt modelId="{F068D0D3-B508-439A-9A85-CE09A0E68226}" type="pres">
      <dgm:prSet presAssocID="{4419189A-7EC4-4C8B-9E66-B63E140DAC2D}" presName="accentRepeatNode" presStyleLbl="solidFgAcc1" presStyleIdx="2" presStyleCnt="4"/>
      <dgm:spPr/>
    </dgm:pt>
    <dgm:pt modelId="{BDE27C09-8DDC-4C6A-A2C2-CF9870A9F724}" type="pres">
      <dgm:prSet presAssocID="{41AB2F6F-0739-4EFB-AAE0-4697A6657D1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023F41-E0CC-4BF4-9CBE-C7AB3D214A82}" type="pres">
      <dgm:prSet presAssocID="{41AB2F6F-0739-4EFB-AAE0-4697A6657D11}" presName="accent_4" presStyleCnt="0"/>
      <dgm:spPr/>
    </dgm:pt>
    <dgm:pt modelId="{3906793E-08BE-4240-AA2A-1EB126D23DEB}" type="pres">
      <dgm:prSet presAssocID="{41AB2F6F-0739-4EFB-AAE0-4697A6657D11}" presName="accentRepeatNode" presStyleLbl="solidFgAcc1" presStyleIdx="3" presStyleCnt="4"/>
      <dgm:spPr/>
    </dgm:pt>
  </dgm:ptLst>
  <dgm:cxnLst>
    <dgm:cxn modelId="{72D40C3E-0021-4CC0-B1FB-DA79DA4EF3C5}" type="presOf" srcId="{D5280665-3B4A-4C67-8526-954F2559D4B7}" destId="{BC9AD6AC-29E7-4E03-B996-DDBEAC1F14D8}" srcOrd="0" destOrd="0" presId="urn:microsoft.com/office/officeart/2008/layout/VerticalCurvedList"/>
    <dgm:cxn modelId="{0ED1D47D-EC41-4CDE-B6B4-11C0387F0928}" type="presOf" srcId="{41AB2F6F-0739-4EFB-AAE0-4697A6657D11}" destId="{BDE27C09-8DDC-4C6A-A2C2-CF9870A9F724}" srcOrd="0" destOrd="0" presId="urn:microsoft.com/office/officeart/2008/layout/VerticalCurvedList"/>
    <dgm:cxn modelId="{AD48D74A-8631-48D4-A3F6-309F556AC80B}" srcId="{FDBC20F1-F446-4EEE-88CD-E14421260933}" destId="{D5280665-3B4A-4C67-8526-954F2559D4B7}" srcOrd="1" destOrd="0" parTransId="{D03895F0-3C39-45C2-94A2-6BDF39395E3E}" sibTransId="{DF6C0554-CC9E-450A-8650-2321C892BFF1}"/>
    <dgm:cxn modelId="{FE694DF8-006E-4D58-A810-0EB6E959335D}" type="presOf" srcId="{D62223BD-2F30-482A-BEF7-EBD4FCC1E1EB}" destId="{76DE4094-E968-4E72-8535-3E7D5520A9E8}" srcOrd="0" destOrd="0" presId="urn:microsoft.com/office/officeart/2008/layout/VerticalCurvedList"/>
    <dgm:cxn modelId="{006D193F-23EE-46CF-BC06-3444008C2BBD}" srcId="{FDBC20F1-F446-4EEE-88CD-E14421260933}" destId="{41AB2F6F-0739-4EFB-AAE0-4697A6657D11}" srcOrd="3" destOrd="0" parTransId="{5ADC8E89-EDBB-47F0-991F-27CF0FC1E6F9}" sibTransId="{6E4DCD69-11AB-410B-BBA4-41305818F75E}"/>
    <dgm:cxn modelId="{70A690CB-3756-48AC-ABE3-3D63F2F0E7AA}" type="presOf" srcId="{FDBC20F1-F446-4EEE-88CD-E14421260933}" destId="{0297DCCE-E631-4F07-99A0-6240EA2F154F}" srcOrd="0" destOrd="0" presId="urn:microsoft.com/office/officeart/2008/layout/VerticalCurvedList"/>
    <dgm:cxn modelId="{B22C146C-B0E2-43F8-A96A-98451A2D8CA8}" srcId="{FDBC20F1-F446-4EEE-88CD-E14421260933}" destId="{2A3C8CB5-CD74-41CB-A373-2581C302C2A8}" srcOrd="0" destOrd="0" parTransId="{7468F76B-B200-46F7-83E0-E954EAF47AA0}" sibTransId="{D62223BD-2F30-482A-BEF7-EBD4FCC1E1EB}"/>
    <dgm:cxn modelId="{40648455-1A1E-4C87-ACA9-D162E461D104}" srcId="{FDBC20F1-F446-4EEE-88CD-E14421260933}" destId="{4419189A-7EC4-4C8B-9E66-B63E140DAC2D}" srcOrd="2" destOrd="0" parTransId="{DFC4B045-1CF1-4011-B98A-DFB0C63121EC}" sibTransId="{B6ABC764-DE88-4C78-A055-5694508FACC3}"/>
    <dgm:cxn modelId="{C1F8E300-E5CE-4F7D-B516-3EA1096AE52F}" type="presOf" srcId="{4419189A-7EC4-4C8B-9E66-B63E140DAC2D}" destId="{4722FACD-DEAA-480D-B8FA-420BCB611ED9}" srcOrd="0" destOrd="0" presId="urn:microsoft.com/office/officeart/2008/layout/VerticalCurvedList"/>
    <dgm:cxn modelId="{DA70F845-7E83-4369-BF21-95E6930850BD}" type="presOf" srcId="{2A3C8CB5-CD74-41CB-A373-2581C302C2A8}" destId="{AA612214-BE05-459B-ABA2-17AEF1AD2D26}" srcOrd="0" destOrd="0" presId="urn:microsoft.com/office/officeart/2008/layout/VerticalCurvedList"/>
    <dgm:cxn modelId="{B6EF2939-F4B0-4C9B-B1CD-3C9BB2AEE178}" type="presParOf" srcId="{0297DCCE-E631-4F07-99A0-6240EA2F154F}" destId="{16E3098A-C198-4497-9753-AEC8204838E4}" srcOrd="0" destOrd="0" presId="urn:microsoft.com/office/officeart/2008/layout/VerticalCurvedList"/>
    <dgm:cxn modelId="{649A9739-FE16-4FFE-AC91-3BBC1D189B36}" type="presParOf" srcId="{16E3098A-C198-4497-9753-AEC8204838E4}" destId="{07121B25-4CFE-4208-85B9-1DF5E87F88F3}" srcOrd="0" destOrd="0" presId="urn:microsoft.com/office/officeart/2008/layout/VerticalCurvedList"/>
    <dgm:cxn modelId="{A40DD269-B307-49CC-BD87-F7FC42559CAB}" type="presParOf" srcId="{07121B25-4CFE-4208-85B9-1DF5E87F88F3}" destId="{37CB2974-A1FB-4B03-831F-9A368D2059F9}" srcOrd="0" destOrd="0" presId="urn:microsoft.com/office/officeart/2008/layout/VerticalCurvedList"/>
    <dgm:cxn modelId="{23767A38-CC19-433F-9A76-558D9F42A754}" type="presParOf" srcId="{07121B25-4CFE-4208-85B9-1DF5E87F88F3}" destId="{76DE4094-E968-4E72-8535-3E7D5520A9E8}" srcOrd="1" destOrd="0" presId="urn:microsoft.com/office/officeart/2008/layout/VerticalCurvedList"/>
    <dgm:cxn modelId="{5BE22CAB-1F4A-40EE-A754-ACE8AFEA402B}" type="presParOf" srcId="{07121B25-4CFE-4208-85B9-1DF5E87F88F3}" destId="{2BA106F9-26A8-45EB-94E5-C11EA5E88CDC}" srcOrd="2" destOrd="0" presId="urn:microsoft.com/office/officeart/2008/layout/VerticalCurvedList"/>
    <dgm:cxn modelId="{BBD46FEA-BEA4-47E8-95DF-CAC6AEEC2AC6}" type="presParOf" srcId="{07121B25-4CFE-4208-85B9-1DF5E87F88F3}" destId="{4BCE6293-35D8-4512-9636-B85DCE4672D0}" srcOrd="3" destOrd="0" presId="urn:microsoft.com/office/officeart/2008/layout/VerticalCurvedList"/>
    <dgm:cxn modelId="{9EFF620B-4F92-4E10-9C5A-4F28F81988BD}" type="presParOf" srcId="{16E3098A-C198-4497-9753-AEC8204838E4}" destId="{AA612214-BE05-459B-ABA2-17AEF1AD2D26}" srcOrd="1" destOrd="0" presId="urn:microsoft.com/office/officeart/2008/layout/VerticalCurvedList"/>
    <dgm:cxn modelId="{D48F10F1-8CBC-4C07-BD1E-53D0BE86C4E4}" type="presParOf" srcId="{16E3098A-C198-4497-9753-AEC8204838E4}" destId="{21FC3F16-DCF3-4EDE-A2F1-0301F17FBC2E}" srcOrd="2" destOrd="0" presId="urn:microsoft.com/office/officeart/2008/layout/VerticalCurvedList"/>
    <dgm:cxn modelId="{779E5C3C-AFCC-4132-9415-1C9B9608237F}" type="presParOf" srcId="{21FC3F16-DCF3-4EDE-A2F1-0301F17FBC2E}" destId="{E800DA0D-0B46-4D48-B355-6F04B82C7CC6}" srcOrd="0" destOrd="0" presId="urn:microsoft.com/office/officeart/2008/layout/VerticalCurvedList"/>
    <dgm:cxn modelId="{3B96638A-7BE4-469B-977A-FD3DE58C5633}" type="presParOf" srcId="{16E3098A-C198-4497-9753-AEC8204838E4}" destId="{BC9AD6AC-29E7-4E03-B996-DDBEAC1F14D8}" srcOrd="3" destOrd="0" presId="urn:microsoft.com/office/officeart/2008/layout/VerticalCurvedList"/>
    <dgm:cxn modelId="{F6D19F8C-73B5-4EC3-9CAC-0A1611AADF81}" type="presParOf" srcId="{16E3098A-C198-4497-9753-AEC8204838E4}" destId="{1F6DD24C-5261-4560-8B13-3883212DFEE4}" srcOrd="4" destOrd="0" presId="urn:microsoft.com/office/officeart/2008/layout/VerticalCurvedList"/>
    <dgm:cxn modelId="{E325CF47-5FAC-4351-86EE-D684E6956459}" type="presParOf" srcId="{1F6DD24C-5261-4560-8B13-3883212DFEE4}" destId="{69E030E5-6DE3-46C6-8579-9C63A5C25762}" srcOrd="0" destOrd="0" presId="urn:microsoft.com/office/officeart/2008/layout/VerticalCurvedList"/>
    <dgm:cxn modelId="{11AE3FDE-3959-45C8-956F-2E31B7C1E865}" type="presParOf" srcId="{16E3098A-C198-4497-9753-AEC8204838E4}" destId="{4722FACD-DEAA-480D-B8FA-420BCB611ED9}" srcOrd="5" destOrd="0" presId="urn:microsoft.com/office/officeart/2008/layout/VerticalCurvedList"/>
    <dgm:cxn modelId="{D3A2CA64-DAC1-4E53-864D-6F5D190FA9CA}" type="presParOf" srcId="{16E3098A-C198-4497-9753-AEC8204838E4}" destId="{AFE57608-58C8-4E99-8C06-06DA4A3C2B80}" srcOrd="6" destOrd="0" presId="urn:microsoft.com/office/officeart/2008/layout/VerticalCurvedList"/>
    <dgm:cxn modelId="{2D1B46F0-A6D1-4D81-A574-51F2A13F26CF}" type="presParOf" srcId="{AFE57608-58C8-4E99-8C06-06DA4A3C2B80}" destId="{F068D0D3-B508-439A-9A85-CE09A0E68226}" srcOrd="0" destOrd="0" presId="urn:microsoft.com/office/officeart/2008/layout/VerticalCurvedList"/>
    <dgm:cxn modelId="{D0FBD858-C883-47B5-ABCE-948FEA33E246}" type="presParOf" srcId="{16E3098A-C198-4497-9753-AEC8204838E4}" destId="{BDE27C09-8DDC-4C6A-A2C2-CF9870A9F724}" srcOrd="7" destOrd="0" presId="urn:microsoft.com/office/officeart/2008/layout/VerticalCurvedList"/>
    <dgm:cxn modelId="{CBA928D8-72EE-487D-A122-45571AE69A12}" type="presParOf" srcId="{16E3098A-C198-4497-9753-AEC8204838E4}" destId="{62023F41-E0CC-4BF4-9CBE-C7AB3D214A82}" srcOrd="8" destOrd="0" presId="urn:microsoft.com/office/officeart/2008/layout/VerticalCurvedList"/>
    <dgm:cxn modelId="{B83122C7-19A7-4666-9FE9-BB9DF6B81E47}" type="presParOf" srcId="{62023F41-E0CC-4BF4-9CBE-C7AB3D214A82}" destId="{3906793E-08BE-4240-AA2A-1EB126D23DE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E80FFE-DD7A-474C-AF23-136072488113}" type="doc">
      <dgm:prSet loTypeId="urn:microsoft.com/office/officeart/2005/8/layout/cycle2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8CA7CC7-CCC5-40B8-8EC1-A907CF601764}">
      <dgm:prSet/>
      <dgm:spPr/>
      <dgm:t>
        <a:bodyPr/>
        <a:lstStyle/>
        <a:p>
          <a:pPr rtl="0"/>
          <a:r>
            <a:rPr lang="zh-CN" dirty="0" smtClean="0"/>
            <a:t>处理机管理</a:t>
          </a:r>
          <a:endParaRPr lang="zh-CN" dirty="0"/>
        </a:p>
      </dgm:t>
    </dgm:pt>
    <dgm:pt modelId="{525C01B5-8AD0-4E4C-9B8A-7F63D38AD2BA}" type="parTrans" cxnId="{AD61B91F-6496-405A-8DE7-56DB627AF742}">
      <dgm:prSet/>
      <dgm:spPr/>
      <dgm:t>
        <a:bodyPr/>
        <a:lstStyle/>
        <a:p>
          <a:endParaRPr lang="zh-CN" altLang="en-US"/>
        </a:p>
      </dgm:t>
    </dgm:pt>
    <dgm:pt modelId="{CA5249DC-8D9E-424D-BC60-243BED9F1E7F}" type="sibTrans" cxnId="{AD61B91F-6496-405A-8DE7-56DB627AF742}">
      <dgm:prSet/>
      <dgm:spPr/>
      <dgm:t>
        <a:bodyPr/>
        <a:lstStyle/>
        <a:p>
          <a:endParaRPr lang="zh-CN" altLang="en-US"/>
        </a:p>
      </dgm:t>
    </dgm:pt>
    <dgm:pt modelId="{76CA40DE-9F68-4C41-9287-B7FABC96E62E}">
      <dgm:prSet/>
      <dgm:spPr/>
      <dgm:t>
        <a:bodyPr/>
        <a:lstStyle/>
        <a:p>
          <a:pPr rtl="0"/>
          <a:r>
            <a:rPr lang="zh-CN" dirty="0" smtClean="0"/>
            <a:t>存储器管理</a:t>
          </a:r>
          <a:endParaRPr lang="zh-CN" dirty="0"/>
        </a:p>
      </dgm:t>
    </dgm:pt>
    <dgm:pt modelId="{F6296D6F-F33A-4C70-A282-8766D994DD11}" type="parTrans" cxnId="{835F8A77-3DDC-4CB9-AFC4-82DC1362138B}">
      <dgm:prSet/>
      <dgm:spPr/>
      <dgm:t>
        <a:bodyPr/>
        <a:lstStyle/>
        <a:p>
          <a:endParaRPr lang="zh-CN" altLang="en-US"/>
        </a:p>
      </dgm:t>
    </dgm:pt>
    <dgm:pt modelId="{18EC6DA3-64CC-40C9-BB50-78A7FB55B178}" type="sibTrans" cxnId="{835F8A77-3DDC-4CB9-AFC4-82DC1362138B}">
      <dgm:prSet/>
      <dgm:spPr/>
      <dgm:t>
        <a:bodyPr/>
        <a:lstStyle/>
        <a:p>
          <a:endParaRPr lang="zh-CN" altLang="en-US"/>
        </a:p>
      </dgm:t>
    </dgm:pt>
    <dgm:pt modelId="{37020143-AB8F-4C47-99D0-C291CEDE9D50}">
      <dgm:prSet/>
      <dgm:spPr/>
      <dgm:t>
        <a:bodyPr/>
        <a:lstStyle/>
        <a:p>
          <a:pPr rtl="0"/>
          <a:r>
            <a:rPr lang="zh-CN" dirty="0" smtClean="0"/>
            <a:t>设备管理</a:t>
          </a:r>
          <a:endParaRPr lang="zh-CN" dirty="0"/>
        </a:p>
      </dgm:t>
    </dgm:pt>
    <dgm:pt modelId="{35AE1399-6B2A-454F-BA9C-4D8144999FDC}" type="parTrans" cxnId="{7BF67A8F-4670-4216-B40C-637C372CCB44}">
      <dgm:prSet/>
      <dgm:spPr/>
      <dgm:t>
        <a:bodyPr/>
        <a:lstStyle/>
        <a:p>
          <a:endParaRPr lang="zh-CN" altLang="en-US"/>
        </a:p>
      </dgm:t>
    </dgm:pt>
    <dgm:pt modelId="{E79A5E67-17FE-4AD8-80E5-AEDA161B7BA9}" type="sibTrans" cxnId="{7BF67A8F-4670-4216-B40C-637C372CCB44}">
      <dgm:prSet/>
      <dgm:spPr/>
      <dgm:t>
        <a:bodyPr/>
        <a:lstStyle/>
        <a:p>
          <a:endParaRPr lang="zh-CN" altLang="en-US"/>
        </a:p>
      </dgm:t>
    </dgm:pt>
    <dgm:pt modelId="{D04695DB-9607-432E-A592-756B91276EB8}">
      <dgm:prSet/>
      <dgm:spPr/>
      <dgm:t>
        <a:bodyPr/>
        <a:lstStyle/>
        <a:p>
          <a:pPr rtl="0"/>
          <a:r>
            <a:rPr lang="zh-CN" dirty="0" smtClean="0"/>
            <a:t>文件管理</a:t>
          </a:r>
          <a:endParaRPr lang="zh-CN" dirty="0"/>
        </a:p>
      </dgm:t>
    </dgm:pt>
    <dgm:pt modelId="{23BEEEA6-01B5-49D5-9EB6-0C4F35823EF9}" type="parTrans" cxnId="{2D30AE51-CE07-4A31-B8A4-28940EDB2134}">
      <dgm:prSet/>
      <dgm:spPr/>
      <dgm:t>
        <a:bodyPr/>
        <a:lstStyle/>
        <a:p>
          <a:endParaRPr lang="zh-CN" altLang="en-US"/>
        </a:p>
      </dgm:t>
    </dgm:pt>
    <dgm:pt modelId="{384218C5-E69A-43B2-B587-70FB096C681B}" type="sibTrans" cxnId="{2D30AE51-CE07-4A31-B8A4-28940EDB2134}">
      <dgm:prSet/>
      <dgm:spPr/>
      <dgm:t>
        <a:bodyPr/>
        <a:lstStyle/>
        <a:p>
          <a:endParaRPr lang="zh-CN" altLang="en-US"/>
        </a:p>
      </dgm:t>
    </dgm:pt>
    <dgm:pt modelId="{3C800010-F19F-4D91-95BF-6CD96804E85E}">
      <dgm:prSet/>
      <dgm:spPr/>
      <dgm:t>
        <a:bodyPr/>
        <a:lstStyle/>
        <a:p>
          <a:pPr rtl="0"/>
          <a:r>
            <a:rPr lang="zh-CN" dirty="0" smtClean="0"/>
            <a:t>用户接口 </a:t>
          </a:r>
          <a:endParaRPr lang="zh-CN" dirty="0"/>
        </a:p>
      </dgm:t>
    </dgm:pt>
    <dgm:pt modelId="{41F6701A-53D3-4B46-BBF8-707EC55DCEBF}" type="parTrans" cxnId="{E9EE309B-F77B-43F7-B201-F63F5B13C811}">
      <dgm:prSet/>
      <dgm:spPr/>
      <dgm:t>
        <a:bodyPr/>
        <a:lstStyle/>
        <a:p>
          <a:endParaRPr lang="zh-CN" altLang="en-US"/>
        </a:p>
      </dgm:t>
    </dgm:pt>
    <dgm:pt modelId="{74E4951B-93C9-4FBF-B479-7C3C6050EBE2}" type="sibTrans" cxnId="{E9EE309B-F77B-43F7-B201-F63F5B13C811}">
      <dgm:prSet/>
      <dgm:spPr/>
      <dgm:t>
        <a:bodyPr/>
        <a:lstStyle/>
        <a:p>
          <a:endParaRPr lang="zh-CN" altLang="en-US"/>
        </a:p>
      </dgm:t>
    </dgm:pt>
    <dgm:pt modelId="{92BD8857-6167-4CD3-AAF1-02F054544588}" type="pres">
      <dgm:prSet presAssocID="{F0E80FFE-DD7A-474C-AF23-13607248811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07AD7B-59F4-4490-BFCD-998FA3D40E12}" type="pres">
      <dgm:prSet presAssocID="{E8CA7CC7-CCC5-40B8-8EC1-A907CF60176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215F1E-6D96-4328-A7AF-C07B0664E4C8}" type="pres">
      <dgm:prSet presAssocID="{CA5249DC-8D9E-424D-BC60-243BED9F1E7F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E01AB024-F401-48F1-A1E6-BEA2F8F0DCBC}" type="pres">
      <dgm:prSet presAssocID="{CA5249DC-8D9E-424D-BC60-243BED9F1E7F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0F59D7BF-0D06-4700-9C62-2FE2EAA4967C}" type="pres">
      <dgm:prSet presAssocID="{76CA40DE-9F68-4C41-9287-B7FABC96E62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683F4E-59AF-4C53-BCA1-C7E582DED249}" type="pres">
      <dgm:prSet presAssocID="{18EC6DA3-64CC-40C9-BB50-78A7FB55B178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57A80F3D-4EC0-4337-A35A-41974A89EDD5}" type="pres">
      <dgm:prSet presAssocID="{18EC6DA3-64CC-40C9-BB50-78A7FB55B178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CFFCB78D-F827-4488-8C90-6133541456EF}" type="pres">
      <dgm:prSet presAssocID="{37020143-AB8F-4C47-99D0-C291CEDE9D5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C5CEA7-BAF7-46F9-B576-93A3BD319D70}" type="pres">
      <dgm:prSet presAssocID="{E79A5E67-17FE-4AD8-80E5-AEDA161B7BA9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8E175565-2D90-4725-9EB5-9639602205C2}" type="pres">
      <dgm:prSet presAssocID="{E79A5E67-17FE-4AD8-80E5-AEDA161B7BA9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3BE97FDA-8594-445E-93E5-A2DA502603E5}" type="pres">
      <dgm:prSet presAssocID="{D04695DB-9607-432E-A592-756B91276EB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1F27A0-DCD2-4679-98B1-C20450866FC6}" type="pres">
      <dgm:prSet presAssocID="{384218C5-E69A-43B2-B587-70FB096C681B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FB399E1F-1703-4CFC-85EF-08DD0C872A61}" type="pres">
      <dgm:prSet presAssocID="{384218C5-E69A-43B2-B587-70FB096C681B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B4C851C7-CA6A-4930-B010-EB401D478515}" type="pres">
      <dgm:prSet presAssocID="{3C800010-F19F-4D91-95BF-6CD96804E85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675479-3BEE-407D-987B-F542B2A6E69C}" type="pres">
      <dgm:prSet presAssocID="{74E4951B-93C9-4FBF-B479-7C3C6050EBE2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2F5E1A0A-42BB-4774-BEA0-A37C23897E20}" type="pres">
      <dgm:prSet presAssocID="{74E4951B-93C9-4FBF-B479-7C3C6050EBE2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60B46B89-29EC-46D7-9DF6-16F193CECEA6}" type="presOf" srcId="{CA5249DC-8D9E-424D-BC60-243BED9F1E7F}" destId="{E01AB024-F401-48F1-A1E6-BEA2F8F0DCBC}" srcOrd="1" destOrd="0" presId="urn:microsoft.com/office/officeart/2005/8/layout/cycle2"/>
    <dgm:cxn modelId="{E9EE309B-F77B-43F7-B201-F63F5B13C811}" srcId="{F0E80FFE-DD7A-474C-AF23-136072488113}" destId="{3C800010-F19F-4D91-95BF-6CD96804E85E}" srcOrd="4" destOrd="0" parTransId="{41F6701A-53D3-4B46-BBF8-707EC55DCEBF}" sibTransId="{74E4951B-93C9-4FBF-B479-7C3C6050EBE2}"/>
    <dgm:cxn modelId="{704CF438-9DB0-4AC7-9907-FC9D67B3B2E9}" type="presOf" srcId="{384218C5-E69A-43B2-B587-70FB096C681B}" destId="{081F27A0-DCD2-4679-98B1-C20450866FC6}" srcOrd="0" destOrd="0" presId="urn:microsoft.com/office/officeart/2005/8/layout/cycle2"/>
    <dgm:cxn modelId="{2EF16935-D55B-4A32-8163-1D47DC1069CB}" type="presOf" srcId="{E8CA7CC7-CCC5-40B8-8EC1-A907CF601764}" destId="{4807AD7B-59F4-4490-BFCD-998FA3D40E12}" srcOrd="0" destOrd="0" presId="urn:microsoft.com/office/officeart/2005/8/layout/cycle2"/>
    <dgm:cxn modelId="{CDE76821-4F8D-426A-BBF4-7C9E99C7DE1E}" type="presOf" srcId="{18EC6DA3-64CC-40C9-BB50-78A7FB55B178}" destId="{57A80F3D-4EC0-4337-A35A-41974A89EDD5}" srcOrd="1" destOrd="0" presId="urn:microsoft.com/office/officeart/2005/8/layout/cycle2"/>
    <dgm:cxn modelId="{9AAC11F7-B281-412A-8C4A-7E369C5AF7A9}" type="presOf" srcId="{F0E80FFE-DD7A-474C-AF23-136072488113}" destId="{92BD8857-6167-4CD3-AAF1-02F054544588}" srcOrd="0" destOrd="0" presId="urn:microsoft.com/office/officeart/2005/8/layout/cycle2"/>
    <dgm:cxn modelId="{5C2A53E9-3B96-4CB1-BFC0-4E7A16BD0196}" type="presOf" srcId="{74E4951B-93C9-4FBF-B479-7C3C6050EBE2}" destId="{2F5E1A0A-42BB-4774-BEA0-A37C23897E20}" srcOrd="1" destOrd="0" presId="urn:microsoft.com/office/officeart/2005/8/layout/cycle2"/>
    <dgm:cxn modelId="{F8317032-FC67-4EE4-8A04-CD50BF94AED6}" type="presOf" srcId="{D04695DB-9607-432E-A592-756B91276EB8}" destId="{3BE97FDA-8594-445E-93E5-A2DA502603E5}" srcOrd="0" destOrd="0" presId="urn:microsoft.com/office/officeart/2005/8/layout/cycle2"/>
    <dgm:cxn modelId="{D5E0703D-05A6-45B9-936C-09B3BEB8ED86}" type="presOf" srcId="{74E4951B-93C9-4FBF-B479-7C3C6050EBE2}" destId="{43675479-3BEE-407D-987B-F542B2A6E69C}" srcOrd="0" destOrd="0" presId="urn:microsoft.com/office/officeart/2005/8/layout/cycle2"/>
    <dgm:cxn modelId="{D54F4B09-6CBA-4929-BD99-8496802FC1B7}" type="presOf" srcId="{CA5249DC-8D9E-424D-BC60-243BED9F1E7F}" destId="{43215F1E-6D96-4328-A7AF-C07B0664E4C8}" srcOrd="0" destOrd="0" presId="urn:microsoft.com/office/officeart/2005/8/layout/cycle2"/>
    <dgm:cxn modelId="{AB8CFC80-8D8C-47B0-81C4-D61F30E43FA7}" type="presOf" srcId="{E79A5E67-17FE-4AD8-80E5-AEDA161B7BA9}" destId="{8E175565-2D90-4725-9EB5-9639602205C2}" srcOrd="1" destOrd="0" presId="urn:microsoft.com/office/officeart/2005/8/layout/cycle2"/>
    <dgm:cxn modelId="{2DBA9F29-A882-42FD-AD78-09A1D48ECC95}" type="presOf" srcId="{76CA40DE-9F68-4C41-9287-B7FABC96E62E}" destId="{0F59D7BF-0D06-4700-9C62-2FE2EAA4967C}" srcOrd="0" destOrd="0" presId="urn:microsoft.com/office/officeart/2005/8/layout/cycle2"/>
    <dgm:cxn modelId="{AF2F6338-9E5E-4769-8CE7-A01BA7357391}" type="presOf" srcId="{3C800010-F19F-4D91-95BF-6CD96804E85E}" destId="{B4C851C7-CA6A-4930-B010-EB401D478515}" srcOrd="0" destOrd="0" presId="urn:microsoft.com/office/officeart/2005/8/layout/cycle2"/>
    <dgm:cxn modelId="{7BF67A8F-4670-4216-B40C-637C372CCB44}" srcId="{F0E80FFE-DD7A-474C-AF23-136072488113}" destId="{37020143-AB8F-4C47-99D0-C291CEDE9D50}" srcOrd="2" destOrd="0" parTransId="{35AE1399-6B2A-454F-BA9C-4D8144999FDC}" sibTransId="{E79A5E67-17FE-4AD8-80E5-AEDA161B7BA9}"/>
    <dgm:cxn modelId="{92AE5141-C151-4E26-9863-450733183AC7}" type="presOf" srcId="{E79A5E67-17FE-4AD8-80E5-AEDA161B7BA9}" destId="{74C5CEA7-BAF7-46F9-B576-93A3BD319D70}" srcOrd="0" destOrd="0" presId="urn:microsoft.com/office/officeart/2005/8/layout/cycle2"/>
    <dgm:cxn modelId="{F0FCC282-51E3-4E75-A682-EE6717E97FA4}" type="presOf" srcId="{37020143-AB8F-4C47-99D0-C291CEDE9D50}" destId="{CFFCB78D-F827-4488-8C90-6133541456EF}" srcOrd="0" destOrd="0" presId="urn:microsoft.com/office/officeart/2005/8/layout/cycle2"/>
    <dgm:cxn modelId="{D9616275-1E78-4AF9-B866-879FAB78AC70}" type="presOf" srcId="{18EC6DA3-64CC-40C9-BB50-78A7FB55B178}" destId="{0E683F4E-59AF-4C53-BCA1-C7E582DED249}" srcOrd="0" destOrd="0" presId="urn:microsoft.com/office/officeart/2005/8/layout/cycle2"/>
    <dgm:cxn modelId="{835F8A77-3DDC-4CB9-AFC4-82DC1362138B}" srcId="{F0E80FFE-DD7A-474C-AF23-136072488113}" destId="{76CA40DE-9F68-4C41-9287-B7FABC96E62E}" srcOrd="1" destOrd="0" parTransId="{F6296D6F-F33A-4C70-A282-8766D994DD11}" sibTransId="{18EC6DA3-64CC-40C9-BB50-78A7FB55B178}"/>
    <dgm:cxn modelId="{2D30AE51-CE07-4A31-B8A4-28940EDB2134}" srcId="{F0E80FFE-DD7A-474C-AF23-136072488113}" destId="{D04695DB-9607-432E-A592-756B91276EB8}" srcOrd="3" destOrd="0" parTransId="{23BEEEA6-01B5-49D5-9EB6-0C4F35823EF9}" sibTransId="{384218C5-E69A-43B2-B587-70FB096C681B}"/>
    <dgm:cxn modelId="{608780B5-BFC0-4BCA-9B98-F39299379655}" type="presOf" srcId="{384218C5-E69A-43B2-B587-70FB096C681B}" destId="{FB399E1F-1703-4CFC-85EF-08DD0C872A61}" srcOrd="1" destOrd="0" presId="urn:microsoft.com/office/officeart/2005/8/layout/cycle2"/>
    <dgm:cxn modelId="{AD61B91F-6496-405A-8DE7-56DB627AF742}" srcId="{F0E80FFE-DD7A-474C-AF23-136072488113}" destId="{E8CA7CC7-CCC5-40B8-8EC1-A907CF601764}" srcOrd="0" destOrd="0" parTransId="{525C01B5-8AD0-4E4C-9B8A-7F63D38AD2BA}" sibTransId="{CA5249DC-8D9E-424D-BC60-243BED9F1E7F}"/>
    <dgm:cxn modelId="{0DA5362E-E133-446A-AC5D-25FE4A9947F5}" type="presParOf" srcId="{92BD8857-6167-4CD3-AAF1-02F054544588}" destId="{4807AD7B-59F4-4490-BFCD-998FA3D40E12}" srcOrd="0" destOrd="0" presId="urn:microsoft.com/office/officeart/2005/8/layout/cycle2"/>
    <dgm:cxn modelId="{DC8B10C6-A83A-4333-B0E7-D3F344B553EB}" type="presParOf" srcId="{92BD8857-6167-4CD3-AAF1-02F054544588}" destId="{43215F1E-6D96-4328-A7AF-C07B0664E4C8}" srcOrd="1" destOrd="0" presId="urn:microsoft.com/office/officeart/2005/8/layout/cycle2"/>
    <dgm:cxn modelId="{9E804F35-3B13-43C1-A8B9-BFBF6EA19F17}" type="presParOf" srcId="{43215F1E-6D96-4328-A7AF-C07B0664E4C8}" destId="{E01AB024-F401-48F1-A1E6-BEA2F8F0DCBC}" srcOrd="0" destOrd="0" presId="urn:microsoft.com/office/officeart/2005/8/layout/cycle2"/>
    <dgm:cxn modelId="{5D316759-90F0-4C6D-973E-2E84E7E430FA}" type="presParOf" srcId="{92BD8857-6167-4CD3-AAF1-02F054544588}" destId="{0F59D7BF-0D06-4700-9C62-2FE2EAA4967C}" srcOrd="2" destOrd="0" presId="urn:microsoft.com/office/officeart/2005/8/layout/cycle2"/>
    <dgm:cxn modelId="{B954094E-4C0F-4D79-8359-3FA523CF23A4}" type="presParOf" srcId="{92BD8857-6167-4CD3-AAF1-02F054544588}" destId="{0E683F4E-59AF-4C53-BCA1-C7E582DED249}" srcOrd="3" destOrd="0" presId="urn:microsoft.com/office/officeart/2005/8/layout/cycle2"/>
    <dgm:cxn modelId="{62D5494E-AC15-46AF-9C1C-EAA01C657338}" type="presParOf" srcId="{0E683F4E-59AF-4C53-BCA1-C7E582DED249}" destId="{57A80F3D-4EC0-4337-A35A-41974A89EDD5}" srcOrd="0" destOrd="0" presId="urn:microsoft.com/office/officeart/2005/8/layout/cycle2"/>
    <dgm:cxn modelId="{F51ED8D7-6460-4E84-86D0-7F73BF5E3860}" type="presParOf" srcId="{92BD8857-6167-4CD3-AAF1-02F054544588}" destId="{CFFCB78D-F827-4488-8C90-6133541456EF}" srcOrd="4" destOrd="0" presId="urn:microsoft.com/office/officeart/2005/8/layout/cycle2"/>
    <dgm:cxn modelId="{571FE0CA-65A1-46D0-BFF4-B89246C1A479}" type="presParOf" srcId="{92BD8857-6167-4CD3-AAF1-02F054544588}" destId="{74C5CEA7-BAF7-46F9-B576-93A3BD319D70}" srcOrd="5" destOrd="0" presId="urn:microsoft.com/office/officeart/2005/8/layout/cycle2"/>
    <dgm:cxn modelId="{9E0DC631-316B-47E5-970D-A515CD40C5DD}" type="presParOf" srcId="{74C5CEA7-BAF7-46F9-B576-93A3BD319D70}" destId="{8E175565-2D90-4725-9EB5-9639602205C2}" srcOrd="0" destOrd="0" presId="urn:microsoft.com/office/officeart/2005/8/layout/cycle2"/>
    <dgm:cxn modelId="{019FBF5D-391B-4ED7-B745-58304813795D}" type="presParOf" srcId="{92BD8857-6167-4CD3-AAF1-02F054544588}" destId="{3BE97FDA-8594-445E-93E5-A2DA502603E5}" srcOrd="6" destOrd="0" presId="urn:microsoft.com/office/officeart/2005/8/layout/cycle2"/>
    <dgm:cxn modelId="{33BA68F1-DD5F-40EE-8890-E154597DCEB5}" type="presParOf" srcId="{92BD8857-6167-4CD3-AAF1-02F054544588}" destId="{081F27A0-DCD2-4679-98B1-C20450866FC6}" srcOrd="7" destOrd="0" presId="urn:microsoft.com/office/officeart/2005/8/layout/cycle2"/>
    <dgm:cxn modelId="{7D0BDBC3-1FC8-4C72-AD34-FC6DD9AFD706}" type="presParOf" srcId="{081F27A0-DCD2-4679-98B1-C20450866FC6}" destId="{FB399E1F-1703-4CFC-85EF-08DD0C872A61}" srcOrd="0" destOrd="0" presId="urn:microsoft.com/office/officeart/2005/8/layout/cycle2"/>
    <dgm:cxn modelId="{DCEB19DE-352D-46A1-8114-73DAC809A545}" type="presParOf" srcId="{92BD8857-6167-4CD3-AAF1-02F054544588}" destId="{B4C851C7-CA6A-4930-B010-EB401D478515}" srcOrd="8" destOrd="0" presId="urn:microsoft.com/office/officeart/2005/8/layout/cycle2"/>
    <dgm:cxn modelId="{257A1A9B-8722-4600-ABB1-19C38728783C}" type="presParOf" srcId="{92BD8857-6167-4CD3-AAF1-02F054544588}" destId="{43675479-3BEE-407D-987B-F542B2A6E69C}" srcOrd="9" destOrd="0" presId="urn:microsoft.com/office/officeart/2005/8/layout/cycle2"/>
    <dgm:cxn modelId="{1E6C7805-C82D-4204-B351-80A7502B4B19}" type="presParOf" srcId="{43675479-3BEE-407D-987B-F542B2A6E69C}" destId="{2F5E1A0A-42BB-4774-BEA0-A37C23897E2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9F7AC1-54F9-4FEE-BD5E-BFA8A3791449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C97F5C0-4DE9-4F5A-B4EA-F715FC92F3B0}">
      <dgm:prSet phldrT="[文本]"/>
      <dgm:spPr/>
      <dgm:t>
        <a:bodyPr/>
        <a:lstStyle/>
        <a:p>
          <a:r>
            <a:rPr lang="zh-CN" altLang="en-US" dirty="0" smtClean="0"/>
            <a:t>进程管理</a:t>
          </a:r>
          <a:endParaRPr lang="zh-CN" altLang="en-US" dirty="0"/>
        </a:p>
      </dgm:t>
    </dgm:pt>
    <dgm:pt modelId="{23AE1485-5D10-4951-817D-BBF8CFEEA56C}" type="parTrans" cxnId="{64AE8500-8BC7-40A4-89F4-6F4F6CE8061E}">
      <dgm:prSet/>
      <dgm:spPr/>
      <dgm:t>
        <a:bodyPr/>
        <a:lstStyle/>
        <a:p>
          <a:endParaRPr lang="zh-CN" altLang="en-US"/>
        </a:p>
      </dgm:t>
    </dgm:pt>
    <dgm:pt modelId="{8C13949B-CF44-4EB9-B462-57A13DDCDDA9}" type="sibTrans" cxnId="{64AE8500-8BC7-40A4-89F4-6F4F6CE8061E}">
      <dgm:prSet/>
      <dgm:spPr/>
      <dgm:t>
        <a:bodyPr/>
        <a:lstStyle/>
        <a:p>
          <a:endParaRPr lang="zh-CN" altLang="en-US"/>
        </a:p>
      </dgm:t>
    </dgm:pt>
    <dgm:pt modelId="{B87FBA7C-E8B6-4226-8FD4-1EC7164DB850}">
      <dgm:prSet phldrT="[文本]"/>
      <dgm:spPr/>
      <dgm:t>
        <a:bodyPr/>
        <a:lstStyle/>
        <a:p>
          <a:r>
            <a:rPr lang="zh-CN" altLang="en-US" dirty="0" smtClean="0"/>
            <a:t>控制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Controlling</a:t>
          </a:r>
          <a:endParaRPr lang="zh-CN" altLang="en-US" dirty="0"/>
        </a:p>
      </dgm:t>
    </dgm:pt>
    <dgm:pt modelId="{8C32DAC9-911C-43B2-9808-D6703093A968}" type="parTrans" cxnId="{590A0A7A-C3D6-4520-AE19-2A3EEA141830}">
      <dgm:prSet/>
      <dgm:spPr/>
      <dgm:t>
        <a:bodyPr/>
        <a:lstStyle/>
        <a:p>
          <a:endParaRPr lang="zh-CN" altLang="en-US"/>
        </a:p>
      </dgm:t>
    </dgm:pt>
    <dgm:pt modelId="{C65A7F37-6C41-4BEF-B71C-168897894CA2}" type="sibTrans" cxnId="{590A0A7A-C3D6-4520-AE19-2A3EEA141830}">
      <dgm:prSet/>
      <dgm:spPr/>
      <dgm:t>
        <a:bodyPr/>
        <a:lstStyle/>
        <a:p>
          <a:endParaRPr lang="zh-CN" altLang="en-US"/>
        </a:p>
      </dgm:t>
    </dgm:pt>
    <dgm:pt modelId="{8F15EE83-6526-4CAA-AFF4-3BCE5B96DEED}">
      <dgm:prSet phldrT="[文本]"/>
      <dgm:spPr/>
      <dgm:t>
        <a:bodyPr/>
        <a:lstStyle/>
        <a:p>
          <a:r>
            <a:rPr lang="zh-CN" altLang="en-US" dirty="0" smtClean="0"/>
            <a:t>调度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Scheduling</a:t>
          </a:r>
          <a:endParaRPr lang="zh-CN" altLang="en-US" dirty="0"/>
        </a:p>
      </dgm:t>
    </dgm:pt>
    <dgm:pt modelId="{2550DA20-41C9-4CD7-9BD0-7C7823E207C1}" type="parTrans" cxnId="{9FA8E158-E920-4959-864B-9B6EE04743F6}">
      <dgm:prSet/>
      <dgm:spPr/>
      <dgm:t>
        <a:bodyPr/>
        <a:lstStyle/>
        <a:p>
          <a:endParaRPr lang="zh-CN" altLang="en-US"/>
        </a:p>
      </dgm:t>
    </dgm:pt>
    <dgm:pt modelId="{DA0513BD-8E99-4EA2-AE3F-300AEE289161}" type="sibTrans" cxnId="{9FA8E158-E920-4959-864B-9B6EE04743F6}">
      <dgm:prSet/>
      <dgm:spPr/>
      <dgm:t>
        <a:bodyPr/>
        <a:lstStyle/>
        <a:p>
          <a:endParaRPr lang="zh-CN" altLang="en-US"/>
        </a:p>
      </dgm:t>
    </dgm:pt>
    <dgm:pt modelId="{7D932D26-346D-405D-8D72-0A8E4F3EE41F}">
      <dgm:prSet phldrT="[文本]"/>
      <dgm:spPr/>
      <dgm:t>
        <a:bodyPr/>
        <a:lstStyle/>
        <a:p>
          <a:r>
            <a:rPr lang="zh-CN" altLang="en-US" dirty="0" smtClean="0"/>
            <a:t>同步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Synchronization</a:t>
          </a:r>
          <a:endParaRPr lang="zh-CN" altLang="en-US" dirty="0"/>
        </a:p>
      </dgm:t>
    </dgm:pt>
    <dgm:pt modelId="{B0E3D860-41E2-4DE2-AEEC-5A35939EBBDE}" type="parTrans" cxnId="{04C94600-66DF-4CD8-9B42-DFB88DDEA14E}">
      <dgm:prSet/>
      <dgm:spPr/>
      <dgm:t>
        <a:bodyPr/>
        <a:lstStyle/>
        <a:p>
          <a:endParaRPr lang="zh-CN" altLang="en-US"/>
        </a:p>
      </dgm:t>
    </dgm:pt>
    <dgm:pt modelId="{4CDC874B-92BF-43ED-885D-D2CF456EC43D}" type="sibTrans" cxnId="{04C94600-66DF-4CD8-9B42-DFB88DDEA14E}">
      <dgm:prSet/>
      <dgm:spPr/>
      <dgm:t>
        <a:bodyPr/>
        <a:lstStyle/>
        <a:p>
          <a:endParaRPr lang="zh-CN" altLang="en-US"/>
        </a:p>
      </dgm:t>
    </dgm:pt>
    <dgm:pt modelId="{5FFE96AE-0564-4276-B9C2-938B1C732559}">
      <dgm:prSet phldrT="[文本]"/>
      <dgm:spPr/>
      <dgm:t>
        <a:bodyPr/>
        <a:lstStyle/>
        <a:p>
          <a:r>
            <a:rPr lang="zh-CN" altLang="en-US" dirty="0" smtClean="0"/>
            <a:t>通信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Communication</a:t>
          </a:r>
          <a:endParaRPr lang="zh-CN" altLang="en-US" dirty="0"/>
        </a:p>
      </dgm:t>
    </dgm:pt>
    <dgm:pt modelId="{FF435086-EA64-46B0-AE26-97D7018A11C7}" type="parTrans" cxnId="{C29879BC-B617-4AE7-8D50-E20BD788F32A}">
      <dgm:prSet/>
      <dgm:spPr/>
      <dgm:t>
        <a:bodyPr/>
        <a:lstStyle/>
        <a:p>
          <a:endParaRPr lang="zh-CN" altLang="en-US"/>
        </a:p>
      </dgm:t>
    </dgm:pt>
    <dgm:pt modelId="{C9BE6E53-9C11-410D-B7EA-8A785633C850}" type="sibTrans" cxnId="{C29879BC-B617-4AE7-8D50-E20BD788F32A}">
      <dgm:prSet/>
      <dgm:spPr/>
      <dgm:t>
        <a:bodyPr/>
        <a:lstStyle/>
        <a:p>
          <a:endParaRPr lang="zh-CN" altLang="en-US"/>
        </a:p>
      </dgm:t>
    </dgm:pt>
    <dgm:pt modelId="{CFADE63D-5C32-4378-9DAB-66E3CE49558D}" type="pres">
      <dgm:prSet presAssocID="{399F7AC1-54F9-4FEE-BD5E-BFA8A379144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DCABD6-84B2-4533-A42D-6275418733AD}" type="pres">
      <dgm:prSet presAssocID="{399F7AC1-54F9-4FEE-BD5E-BFA8A3791449}" presName="matrix" presStyleCnt="0"/>
      <dgm:spPr/>
      <dgm:t>
        <a:bodyPr/>
        <a:lstStyle/>
        <a:p>
          <a:endParaRPr lang="zh-CN" altLang="en-US"/>
        </a:p>
      </dgm:t>
    </dgm:pt>
    <dgm:pt modelId="{9488898C-465C-4BFB-9ED6-6FF0BD40116F}" type="pres">
      <dgm:prSet presAssocID="{399F7AC1-54F9-4FEE-BD5E-BFA8A3791449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CD3C56F4-4CEA-4513-84FF-3FE124AB28CB}" type="pres">
      <dgm:prSet presAssocID="{399F7AC1-54F9-4FEE-BD5E-BFA8A379144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7198A-1B61-423A-A57E-2107ABE2E71A}" type="pres">
      <dgm:prSet presAssocID="{399F7AC1-54F9-4FEE-BD5E-BFA8A3791449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2EE538DE-2259-43AB-9B1D-4C2A74BCA15D}" type="pres">
      <dgm:prSet presAssocID="{399F7AC1-54F9-4FEE-BD5E-BFA8A379144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319BEB-F921-41CB-8D0E-CDF1C8DF85E7}" type="pres">
      <dgm:prSet presAssocID="{399F7AC1-54F9-4FEE-BD5E-BFA8A3791449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4F3AADCD-746B-42D6-9495-9B5160B87F1E}" type="pres">
      <dgm:prSet presAssocID="{399F7AC1-54F9-4FEE-BD5E-BFA8A379144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531CC-4865-4BB6-856A-5577567D58D7}" type="pres">
      <dgm:prSet presAssocID="{399F7AC1-54F9-4FEE-BD5E-BFA8A3791449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0489A66D-064E-4BAB-AEC4-4DBFF0E51646}" type="pres">
      <dgm:prSet presAssocID="{399F7AC1-54F9-4FEE-BD5E-BFA8A379144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27245F-9716-4376-A175-EE8468D50FC8}" type="pres">
      <dgm:prSet presAssocID="{399F7AC1-54F9-4FEE-BD5E-BFA8A379144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E11C32-3928-4297-8AFB-A90BE974F478}" type="presOf" srcId="{EC97F5C0-4DE9-4F5A-B4EA-F715FC92F3B0}" destId="{6427245F-9716-4376-A175-EE8468D50FC8}" srcOrd="0" destOrd="0" presId="urn:microsoft.com/office/officeart/2005/8/layout/matrix1"/>
    <dgm:cxn modelId="{BD19D500-54B1-46B1-BD26-410180998745}" type="presOf" srcId="{7D932D26-346D-405D-8D72-0A8E4F3EE41F}" destId="{4F3AADCD-746B-42D6-9495-9B5160B87F1E}" srcOrd="1" destOrd="0" presId="urn:microsoft.com/office/officeart/2005/8/layout/matrix1"/>
    <dgm:cxn modelId="{5CC6318C-F5FB-4E4A-95A4-067A3274197E}" type="presOf" srcId="{7D932D26-346D-405D-8D72-0A8E4F3EE41F}" destId="{AA319BEB-F921-41CB-8D0E-CDF1C8DF85E7}" srcOrd="0" destOrd="0" presId="urn:microsoft.com/office/officeart/2005/8/layout/matrix1"/>
    <dgm:cxn modelId="{64AE8500-8BC7-40A4-89F4-6F4F6CE8061E}" srcId="{399F7AC1-54F9-4FEE-BD5E-BFA8A3791449}" destId="{EC97F5C0-4DE9-4F5A-B4EA-F715FC92F3B0}" srcOrd="0" destOrd="0" parTransId="{23AE1485-5D10-4951-817D-BBF8CFEEA56C}" sibTransId="{8C13949B-CF44-4EB9-B462-57A13DDCDDA9}"/>
    <dgm:cxn modelId="{FEE3B5B0-4039-492D-9ECF-0471D3DEC59A}" type="presOf" srcId="{B87FBA7C-E8B6-4226-8FD4-1EC7164DB850}" destId="{9488898C-465C-4BFB-9ED6-6FF0BD40116F}" srcOrd="0" destOrd="0" presId="urn:microsoft.com/office/officeart/2005/8/layout/matrix1"/>
    <dgm:cxn modelId="{3C5EBE4F-E5C3-4B4B-8961-05106D0C68C2}" type="presOf" srcId="{B87FBA7C-E8B6-4226-8FD4-1EC7164DB850}" destId="{CD3C56F4-4CEA-4513-84FF-3FE124AB28CB}" srcOrd="1" destOrd="0" presId="urn:microsoft.com/office/officeart/2005/8/layout/matrix1"/>
    <dgm:cxn modelId="{9FA8E158-E920-4959-864B-9B6EE04743F6}" srcId="{EC97F5C0-4DE9-4F5A-B4EA-F715FC92F3B0}" destId="{8F15EE83-6526-4CAA-AFF4-3BCE5B96DEED}" srcOrd="1" destOrd="0" parTransId="{2550DA20-41C9-4CD7-9BD0-7C7823E207C1}" sibTransId="{DA0513BD-8E99-4EA2-AE3F-300AEE289161}"/>
    <dgm:cxn modelId="{065873D4-F001-4493-979D-EF2004DC2E60}" type="presOf" srcId="{8F15EE83-6526-4CAA-AFF4-3BCE5B96DEED}" destId="{2EE538DE-2259-43AB-9B1D-4C2A74BCA15D}" srcOrd="1" destOrd="0" presId="urn:microsoft.com/office/officeart/2005/8/layout/matrix1"/>
    <dgm:cxn modelId="{5F5F3179-B07E-428E-A36A-A947125BC838}" type="presOf" srcId="{5FFE96AE-0564-4276-B9C2-938B1C732559}" destId="{989531CC-4865-4BB6-856A-5577567D58D7}" srcOrd="0" destOrd="0" presId="urn:microsoft.com/office/officeart/2005/8/layout/matrix1"/>
    <dgm:cxn modelId="{04C94600-66DF-4CD8-9B42-DFB88DDEA14E}" srcId="{EC97F5C0-4DE9-4F5A-B4EA-F715FC92F3B0}" destId="{7D932D26-346D-405D-8D72-0A8E4F3EE41F}" srcOrd="2" destOrd="0" parTransId="{B0E3D860-41E2-4DE2-AEEC-5A35939EBBDE}" sibTransId="{4CDC874B-92BF-43ED-885D-D2CF456EC43D}"/>
    <dgm:cxn modelId="{D5E7592B-1A86-42DD-B14B-903DB631305A}" type="presOf" srcId="{5FFE96AE-0564-4276-B9C2-938B1C732559}" destId="{0489A66D-064E-4BAB-AEC4-4DBFF0E51646}" srcOrd="1" destOrd="0" presId="urn:microsoft.com/office/officeart/2005/8/layout/matrix1"/>
    <dgm:cxn modelId="{590A0A7A-C3D6-4520-AE19-2A3EEA141830}" srcId="{EC97F5C0-4DE9-4F5A-B4EA-F715FC92F3B0}" destId="{B87FBA7C-E8B6-4226-8FD4-1EC7164DB850}" srcOrd="0" destOrd="0" parTransId="{8C32DAC9-911C-43B2-9808-D6703093A968}" sibTransId="{C65A7F37-6C41-4BEF-B71C-168897894CA2}"/>
    <dgm:cxn modelId="{38C124D4-ED45-424D-9825-E687C7084FFB}" type="presOf" srcId="{399F7AC1-54F9-4FEE-BD5E-BFA8A3791449}" destId="{CFADE63D-5C32-4378-9DAB-66E3CE49558D}" srcOrd="0" destOrd="0" presId="urn:microsoft.com/office/officeart/2005/8/layout/matrix1"/>
    <dgm:cxn modelId="{C29879BC-B617-4AE7-8D50-E20BD788F32A}" srcId="{EC97F5C0-4DE9-4F5A-B4EA-F715FC92F3B0}" destId="{5FFE96AE-0564-4276-B9C2-938B1C732559}" srcOrd="3" destOrd="0" parTransId="{FF435086-EA64-46B0-AE26-97D7018A11C7}" sibTransId="{C9BE6E53-9C11-410D-B7EA-8A785633C850}"/>
    <dgm:cxn modelId="{6EE42755-E937-4F27-8E4B-9967A4C27F9D}" type="presOf" srcId="{8F15EE83-6526-4CAA-AFF4-3BCE5B96DEED}" destId="{1627198A-1B61-423A-A57E-2107ABE2E71A}" srcOrd="0" destOrd="0" presId="urn:microsoft.com/office/officeart/2005/8/layout/matrix1"/>
    <dgm:cxn modelId="{D6770E20-B499-4F97-B608-6982EC05E066}" type="presParOf" srcId="{CFADE63D-5C32-4378-9DAB-66E3CE49558D}" destId="{F8DCABD6-84B2-4533-A42D-6275418733AD}" srcOrd="0" destOrd="0" presId="urn:microsoft.com/office/officeart/2005/8/layout/matrix1"/>
    <dgm:cxn modelId="{F11CAD72-D48A-4365-89D5-787DD08198C7}" type="presParOf" srcId="{F8DCABD6-84B2-4533-A42D-6275418733AD}" destId="{9488898C-465C-4BFB-9ED6-6FF0BD40116F}" srcOrd="0" destOrd="0" presId="urn:microsoft.com/office/officeart/2005/8/layout/matrix1"/>
    <dgm:cxn modelId="{6599693F-2840-4748-849D-1A773950E8D7}" type="presParOf" srcId="{F8DCABD6-84B2-4533-A42D-6275418733AD}" destId="{CD3C56F4-4CEA-4513-84FF-3FE124AB28CB}" srcOrd="1" destOrd="0" presId="urn:microsoft.com/office/officeart/2005/8/layout/matrix1"/>
    <dgm:cxn modelId="{3B11D1A6-403E-48D4-AFF2-8460CCB2EA44}" type="presParOf" srcId="{F8DCABD6-84B2-4533-A42D-6275418733AD}" destId="{1627198A-1B61-423A-A57E-2107ABE2E71A}" srcOrd="2" destOrd="0" presId="urn:microsoft.com/office/officeart/2005/8/layout/matrix1"/>
    <dgm:cxn modelId="{A6B1BA9B-3117-40C9-B5B0-6B05FD90AA2C}" type="presParOf" srcId="{F8DCABD6-84B2-4533-A42D-6275418733AD}" destId="{2EE538DE-2259-43AB-9B1D-4C2A74BCA15D}" srcOrd="3" destOrd="0" presId="urn:microsoft.com/office/officeart/2005/8/layout/matrix1"/>
    <dgm:cxn modelId="{05E16F08-5453-4E77-8577-121B7EFE19FD}" type="presParOf" srcId="{F8DCABD6-84B2-4533-A42D-6275418733AD}" destId="{AA319BEB-F921-41CB-8D0E-CDF1C8DF85E7}" srcOrd="4" destOrd="0" presId="urn:microsoft.com/office/officeart/2005/8/layout/matrix1"/>
    <dgm:cxn modelId="{E23285D4-7A6B-4619-89A7-D3182DD7F256}" type="presParOf" srcId="{F8DCABD6-84B2-4533-A42D-6275418733AD}" destId="{4F3AADCD-746B-42D6-9495-9B5160B87F1E}" srcOrd="5" destOrd="0" presId="urn:microsoft.com/office/officeart/2005/8/layout/matrix1"/>
    <dgm:cxn modelId="{12F8C9D5-283C-4C51-A236-6829063B0440}" type="presParOf" srcId="{F8DCABD6-84B2-4533-A42D-6275418733AD}" destId="{989531CC-4865-4BB6-856A-5577567D58D7}" srcOrd="6" destOrd="0" presId="urn:microsoft.com/office/officeart/2005/8/layout/matrix1"/>
    <dgm:cxn modelId="{3E53C1B7-A8C8-4CAD-9140-19B47F022CB3}" type="presParOf" srcId="{F8DCABD6-84B2-4533-A42D-6275418733AD}" destId="{0489A66D-064E-4BAB-AEC4-4DBFF0E51646}" srcOrd="7" destOrd="0" presId="urn:microsoft.com/office/officeart/2005/8/layout/matrix1"/>
    <dgm:cxn modelId="{1548A6CF-5207-4330-9AD9-571EBD19568D}" type="presParOf" srcId="{CFADE63D-5C32-4378-9DAB-66E3CE49558D}" destId="{6427245F-9716-4376-A175-EE8468D50FC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9F7AC1-54F9-4FEE-BD5E-BFA8A3791449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C97F5C0-4DE9-4F5A-B4EA-F715FC92F3B0}">
      <dgm:prSet phldrT="[文本]"/>
      <dgm:spPr/>
      <dgm:t>
        <a:bodyPr/>
        <a:lstStyle/>
        <a:p>
          <a:r>
            <a:rPr lang="zh-CN" altLang="en-US" dirty="0" smtClean="0"/>
            <a:t>内存管理</a:t>
          </a:r>
          <a:endParaRPr lang="zh-CN" altLang="en-US" dirty="0"/>
        </a:p>
      </dgm:t>
    </dgm:pt>
    <dgm:pt modelId="{23AE1485-5D10-4951-817D-BBF8CFEEA56C}" type="parTrans" cxnId="{64AE8500-8BC7-40A4-89F4-6F4F6CE8061E}">
      <dgm:prSet/>
      <dgm:spPr/>
      <dgm:t>
        <a:bodyPr/>
        <a:lstStyle/>
        <a:p>
          <a:endParaRPr lang="zh-CN" altLang="en-US"/>
        </a:p>
      </dgm:t>
    </dgm:pt>
    <dgm:pt modelId="{8C13949B-CF44-4EB9-B462-57A13DDCDDA9}" type="sibTrans" cxnId="{64AE8500-8BC7-40A4-89F4-6F4F6CE8061E}">
      <dgm:prSet/>
      <dgm:spPr/>
      <dgm:t>
        <a:bodyPr/>
        <a:lstStyle/>
        <a:p>
          <a:endParaRPr lang="zh-CN" altLang="en-US"/>
        </a:p>
      </dgm:t>
    </dgm:pt>
    <dgm:pt modelId="{B87FBA7C-E8B6-4226-8FD4-1EC7164DB850}">
      <dgm:prSet phldrT="[文本]"/>
      <dgm:spPr/>
      <dgm:t>
        <a:bodyPr/>
        <a:lstStyle/>
        <a:p>
          <a:r>
            <a:rPr lang="zh-CN" altLang="en-US" dirty="0" smtClean="0"/>
            <a:t>分配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Allocation</a:t>
          </a:r>
          <a:endParaRPr lang="zh-CN" altLang="en-US" dirty="0"/>
        </a:p>
      </dgm:t>
    </dgm:pt>
    <dgm:pt modelId="{8C32DAC9-911C-43B2-9808-D6703093A968}" type="parTrans" cxnId="{590A0A7A-C3D6-4520-AE19-2A3EEA141830}">
      <dgm:prSet/>
      <dgm:spPr/>
      <dgm:t>
        <a:bodyPr/>
        <a:lstStyle/>
        <a:p>
          <a:endParaRPr lang="zh-CN" altLang="en-US"/>
        </a:p>
      </dgm:t>
    </dgm:pt>
    <dgm:pt modelId="{C65A7F37-6C41-4BEF-B71C-168897894CA2}" type="sibTrans" cxnId="{590A0A7A-C3D6-4520-AE19-2A3EEA141830}">
      <dgm:prSet/>
      <dgm:spPr/>
      <dgm:t>
        <a:bodyPr/>
        <a:lstStyle/>
        <a:p>
          <a:endParaRPr lang="zh-CN" altLang="en-US"/>
        </a:p>
      </dgm:t>
    </dgm:pt>
    <dgm:pt modelId="{8F15EE83-6526-4CAA-AFF4-3BCE5B96DEED}">
      <dgm:prSet phldrT="[文本]"/>
      <dgm:spPr/>
      <dgm:t>
        <a:bodyPr/>
        <a:lstStyle/>
        <a:p>
          <a:r>
            <a:rPr lang="zh-CN" altLang="en-US" dirty="0" smtClean="0"/>
            <a:t>保护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Protection</a:t>
          </a:r>
          <a:endParaRPr lang="zh-CN" altLang="en-US" dirty="0"/>
        </a:p>
      </dgm:t>
    </dgm:pt>
    <dgm:pt modelId="{2550DA20-41C9-4CD7-9BD0-7C7823E207C1}" type="parTrans" cxnId="{9FA8E158-E920-4959-864B-9B6EE04743F6}">
      <dgm:prSet/>
      <dgm:spPr/>
      <dgm:t>
        <a:bodyPr/>
        <a:lstStyle/>
        <a:p>
          <a:endParaRPr lang="zh-CN" altLang="en-US"/>
        </a:p>
      </dgm:t>
    </dgm:pt>
    <dgm:pt modelId="{DA0513BD-8E99-4EA2-AE3F-300AEE289161}" type="sibTrans" cxnId="{9FA8E158-E920-4959-864B-9B6EE04743F6}">
      <dgm:prSet/>
      <dgm:spPr/>
      <dgm:t>
        <a:bodyPr/>
        <a:lstStyle/>
        <a:p>
          <a:endParaRPr lang="zh-CN" altLang="en-US"/>
        </a:p>
      </dgm:t>
    </dgm:pt>
    <dgm:pt modelId="{7D932D26-346D-405D-8D72-0A8E4F3EE41F}">
      <dgm:prSet phldrT="[文本]"/>
      <dgm:spPr/>
      <dgm:t>
        <a:bodyPr/>
        <a:lstStyle/>
        <a:p>
          <a:r>
            <a:rPr lang="zh-CN" altLang="en-US" dirty="0" smtClean="0"/>
            <a:t>映射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Mapping</a:t>
          </a:r>
          <a:endParaRPr lang="zh-CN" altLang="en-US" dirty="0"/>
        </a:p>
      </dgm:t>
    </dgm:pt>
    <dgm:pt modelId="{B0E3D860-41E2-4DE2-AEEC-5A35939EBBDE}" type="parTrans" cxnId="{04C94600-66DF-4CD8-9B42-DFB88DDEA14E}">
      <dgm:prSet/>
      <dgm:spPr/>
      <dgm:t>
        <a:bodyPr/>
        <a:lstStyle/>
        <a:p>
          <a:endParaRPr lang="zh-CN" altLang="en-US"/>
        </a:p>
      </dgm:t>
    </dgm:pt>
    <dgm:pt modelId="{4CDC874B-92BF-43ED-885D-D2CF456EC43D}" type="sibTrans" cxnId="{04C94600-66DF-4CD8-9B42-DFB88DDEA14E}">
      <dgm:prSet/>
      <dgm:spPr/>
      <dgm:t>
        <a:bodyPr/>
        <a:lstStyle/>
        <a:p>
          <a:endParaRPr lang="zh-CN" altLang="en-US"/>
        </a:p>
      </dgm:t>
    </dgm:pt>
    <dgm:pt modelId="{5FFE96AE-0564-4276-B9C2-938B1C732559}">
      <dgm:prSet phldrT="[文本]"/>
      <dgm:spPr/>
      <dgm:t>
        <a:bodyPr/>
        <a:lstStyle/>
        <a:p>
          <a:r>
            <a:rPr lang="zh-CN" altLang="en-US" dirty="0" smtClean="0"/>
            <a:t>扩展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Extension</a:t>
          </a:r>
          <a:endParaRPr lang="zh-CN" altLang="en-US" dirty="0"/>
        </a:p>
      </dgm:t>
    </dgm:pt>
    <dgm:pt modelId="{FF435086-EA64-46B0-AE26-97D7018A11C7}" type="parTrans" cxnId="{C29879BC-B617-4AE7-8D50-E20BD788F32A}">
      <dgm:prSet/>
      <dgm:spPr/>
      <dgm:t>
        <a:bodyPr/>
        <a:lstStyle/>
        <a:p>
          <a:endParaRPr lang="zh-CN" altLang="en-US"/>
        </a:p>
      </dgm:t>
    </dgm:pt>
    <dgm:pt modelId="{C9BE6E53-9C11-410D-B7EA-8A785633C850}" type="sibTrans" cxnId="{C29879BC-B617-4AE7-8D50-E20BD788F32A}">
      <dgm:prSet/>
      <dgm:spPr/>
      <dgm:t>
        <a:bodyPr/>
        <a:lstStyle/>
        <a:p>
          <a:endParaRPr lang="zh-CN" altLang="en-US"/>
        </a:p>
      </dgm:t>
    </dgm:pt>
    <dgm:pt modelId="{CFADE63D-5C32-4378-9DAB-66E3CE49558D}" type="pres">
      <dgm:prSet presAssocID="{399F7AC1-54F9-4FEE-BD5E-BFA8A379144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DCABD6-84B2-4533-A42D-6275418733AD}" type="pres">
      <dgm:prSet presAssocID="{399F7AC1-54F9-4FEE-BD5E-BFA8A3791449}" presName="matrix" presStyleCnt="0"/>
      <dgm:spPr/>
      <dgm:t>
        <a:bodyPr/>
        <a:lstStyle/>
        <a:p>
          <a:endParaRPr lang="zh-CN" altLang="en-US"/>
        </a:p>
      </dgm:t>
    </dgm:pt>
    <dgm:pt modelId="{9488898C-465C-4BFB-9ED6-6FF0BD40116F}" type="pres">
      <dgm:prSet presAssocID="{399F7AC1-54F9-4FEE-BD5E-BFA8A3791449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CD3C56F4-4CEA-4513-84FF-3FE124AB28CB}" type="pres">
      <dgm:prSet presAssocID="{399F7AC1-54F9-4FEE-BD5E-BFA8A379144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7198A-1B61-423A-A57E-2107ABE2E71A}" type="pres">
      <dgm:prSet presAssocID="{399F7AC1-54F9-4FEE-BD5E-BFA8A3791449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2EE538DE-2259-43AB-9B1D-4C2A74BCA15D}" type="pres">
      <dgm:prSet presAssocID="{399F7AC1-54F9-4FEE-BD5E-BFA8A379144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319BEB-F921-41CB-8D0E-CDF1C8DF85E7}" type="pres">
      <dgm:prSet presAssocID="{399F7AC1-54F9-4FEE-BD5E-BFA8A3791449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4F3AADCD-746B-42D6-9495-9B5160B87F1E}" type="pres">
      <dgm:prSet presAssocID="{399F7AC1-54F9-4FEE-BD5E-BFA8A379144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531CC-4865-4BB6-856A-5577567D58D7}" type="pres">
      <dgm:prSet presAssocID="{399F7AC1-54F9-4FEE-BD5E-BFA8A3791449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0489A66D-064E-4BAB-AEC4-4DBFF0E51646}" type="pres">
      <dgm:prSet presAssocID="{399F7AC1-54F9-4FEE-BD5E-BFA8A379144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27245F-9716-4376-A175-EE8468D50FC8}" type="pres">
      <dgm:prSet presAssocID="{399F7AC1-54F9-4FEE-BD5E-BFA8A379144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3B6D13-1A9F-447D-B11F-3999C1784C71}" type="presOf" srcId="{8F15EE83-6526-4CAA-AFF4-3BCE5B96DEED}" destId="{2EE538DE-2259-43AB-9B1D-4C2A74BCA15D}" srcOrd="1" destOrd="0" presId="urn:microsoft.com/office/officeart/2005/8/layout/matrix1"/>
    <dgm:cxn modelId="{F1B2F4AF-59FF-4C4B-B374-54862E2DF81E}" type="presOf" srcId="{B87FBA7C-E8B6-4226-8FD4-1EC7164DB850}" destId="{CD3C56F4-4CEA-4513-84FF-3FE124AB28CB}" srcOrd="1" destOrd="0" presId="urn:microsoft.com/office/officeart/2005/8/layout/matrix1"/>
    <dgm:cxn modelId="{A8E1494A-4E03-44FF-A9AD-3DD8EBEFAB4C}" type="presOf" srcId="{EC97F5C0-4DE9-4F5A-B4EA-F715FC92F3B0}" destId="{6427245F-9716-4376-A175-EE8468D50FC8}" srcOrd="0" destOrd="0" presId="urn:microsoft.com/office/officeart/2005/8/layout/matrix1"/>
    <dgm:cxn modelId="{ABD69868-B7F9-4032-BD23-210408D1CBC5}" type="presOf" srcId="{5FFE96AE-0564-4276-B9C2-938B1C732559}" destId="{0489A66D-064E-4BAB-AEC4-4DBFF0E51646}" srcOrd="1" destOrd="0" presId="urn:microsoft.com/office/officeart/2005/8/layout/matrix1"/>
    <dgm:cxn modelId="{9FA8E158-E920-4959-864B-9B6EE04743F6}" srcId="{EC97F5C0-4DE9-4F5A-B4EA-F715FC92F3B0}" destId="{8F15EE83-6526-4CAA-AFF4-3BCE5B96DEED}" srcOrd="1" destOrd="0" parTransId="{2550DA20-41C9-4CD7-9BD0-7C7823E207C1}" sibTransId="{DA0513BD-8E99-4EA2-AE3F-300AEE289161}"/>
    <dgm:cxn modelId="{04C94600-66DF-4CD8-9B42-DFB88DDEA14E}" srcId="{EC97F5C0-4DE9-4F5A-B4EA-F715FC92F3B0}" destId="{7D932D26-346D-405D-8D72-0A8E4F3EE41F}" srcOrd="2" destOrd="0" parTransId="{B0E3D860-41E2-4DE2-AEEC-5A35939EBBDE}" sibTransId="{4CDC874B-92BF-43ED-885D-D2CF456EC43D}"/>
    <dgm:cxn modelId="{6E924004-7D4D-4E1C-8866-49CADF76D9F9}" type="presOf" srcId="{399F7AC1-54F9-4FEE-BD5E-BFA8A3791449}" destId="{CFADE63D-5C32-4378-9DAB-66E3CE49558D}" srcOrd="0" destOrd="0" presId="urn:microsoft.com/office/officeart/2005/8/layout/matrix1"/>
    <dgm:cxn modelId="{582CFBDF-E5D4-4A28-A0A7-C5081927C6AC}" type="presOf" srcId="{7D932D26-346D-405D-8D72-0A8E4F3EE41F}" destId="{AA319BEB-F921-41CB-8D0E-CDF1C8DF85E7}" srcOrd="0" destOrd="0" presId="urn:microsoft.com/office/officeart/2005/8/layout/matrix1"/>
    <dgm:cxn modelId="{341073D1-792E-4A9C-B8EF-213788A3A94F}" type="presOf" srcId="{B87FBA7C-E8B6-4226-8FD4-1EC7164DB850}" destId="{9488898C-465C-4BFB-9ED6-6FF0BD40116F}" srcOrd="0" destOrd="0" presId="urn:microsoft.com/office/officeart/2005/8/layout/matrix1"/>
    <dgm:cxn modelId="{590A0A7A-C3D6-4520-AE19-2A3EEA141830}" srcId="{EC97F5C0-4DE9-4F5A-B4EA-F715FC92F3B0}" destId="{B87FBA7C-E8B6-4226-8FD4-1EC7164DB850}" srcOrd="0" destOrd="0" parTransId="{8C32DAC9-911C-43B2-9808-D6703093A968}" sibTransId="{C65A7F37-6C41-4BEF-B71C-168897894CA2}"/>
    <dgm:cxn modelId="{C15A45F8-9528-4D5B-8502-2C1C20AEC6CB}" type="presOf" srcId="{7D932D26-346D-405D-8D72-0A8E4F3EE41F}" destId="{4F3AADCD-746B-42D6-9495-9B5160B87F1E}" srcOrd="1" destOrd="0" presId="urn:microsoft.com/office/officeart/2005/8/layout/matrix1"/>
    <dgm:cxn modelId="{64AE8500-8BC7-40A4-89F4-6F4F6CE8061E}" srcId="{399F7AC1-54F9-4FEE-BD5E-BFA8A3791449}" destId="{EC97F5C0-4DE9-4F5A-B4EA-F715FC92F3B0}" srcOrd="0" destOrd="0" parTransId="{23AE1485-5D10-4951-817D-BBF8CFEEA56C}" sibTransId="{8C13949B-CF44-4EB9-B462-57A13DDCDDA9}"/>
    <dgm:cxn modelId="{9DAAAEDA-646B-4352-872D-2BA59F13FCA2}" type="presOf" srcId="{8F15EE83-6526-4CAA-AFF4-3BCE5B96DEED}" destId="{1627198A-1B61-423A-A57E-2107ABE2E71A}" srcOrd="0" destOrd="0" presId="urn:microsoft.com/office/officeart/2005/8/layout/matrix1"/>
    <dgm:cxn modelId="{C29879BC-B617-4AE7-8D50-E20BD788F32A}" srcId="{EC97F5C0-4DE9-4F5A-B4EA-F715FC92F3B0}" destId="{5FFE96AE-0564-4276-B9C2-938B1C732559}" srcOrd="3" destOrd="0" parTransId="{FF435086-EA64-46B0-AE26-97D7018A11C7}" sibTransId="{C9BE6E53-9C11-410D-B7EA-8A785633C850}"/>
    <dgm:cxn modelId="{324757D3-5541-4EE9-BF84-3D53EC8736BA}" type="presOf" srcId="{5FFE96AE-0564-4276-B9C2-938B1C732559}" destId="{989531CC-4865-4BB6-856A-5577567D58D7}" srcOrd="0" destOrd="0" presId="urn:microsoft.com/office/officeart/2005/8/layout/matrix1"/>
    <dgm:cxn modelId="{E8351E6F-19B3-462A-BC9A-61B239E57839}" type="presParOf" srcId="{CFADE63D-5C32-4378-9DAB-66E3CE49558D}" destId="{F8DCABD6-84B2-4533-A42D-6275418733AD}" srcOrd="0" destOrd="0" presId="urn:microsoft.com/office/officeart/2005/8/layout/matrix1"/>
    <dgm:cxn modelId="{F78FEE03-1C13-4481-8139-71974269FC61}" type="presParOf" srcId="{F8DCABD6-84B2-4533-A42D-6275418733AD}" destId="{9488898C-465C-4BFB-9ED6-6FF0BD40116F}" srcOrd="0" destOrd="0" presId="urn:microsoft.com/office/officeart/2005/8/layout/matrix1"/>
    <dgm:cxn modelId="{E350691C-58C2-411A-90AB-6A8775479FA2}" type="presParOf" srcId="{F8DCABD6-84B2-4533-A42D-6275418733AD}" destId="{CD3C56F4-4CEA-4513-84FF-3FE124AB28CB}" srcOrd="1" destOrd="0" presId="urn:microsoft.com/office/officeart/2005/8/layout/matrix1"/>
    <dgm:cxn modelId="{35BCC1EB-1C1B-45C2-984E-422198EFF435}" type="presParOf" srcId="{F8DCABD6-84B2-4533-A42D-6275418733AD}" destId="{1627198A-1B61-423A-A57E-2107ABE2E71A}" srcOrd="2" destOrd="0" presId="urn:microsoft.com/office/officeart/2005/8/layout/matrix1"/>
    <dgm:cxn modelId="{8E842E94-0C58-49C2-A804-A34772348665}" type="presParOf" srcId="{F8DCABD6-84B2-4533-A42D-6275418733AD}" destId="{2EE538DE-2259-43AB-9B1D-4C2A74BCA15D}" srcOrd="3" destOrd="0" presId="urn:microsoft.com/office/officeart/2005/8/layout/matrix1"/>
    <dgm:cxn modelId="{B17EC473-9DB8-4B17-B49A-F7857BDACED2}" type="presParOf" srcId="{F8DCABD6-84B2-4533-A42D-6275418733AD}" destId="{AA319BEB-F921-41CB-8D0E-CDF1C8DF85E7}" srcOrd="4" destOrd="0" presId="urn:microsoft.com/office/officeart/2005/8/layout/matrix1"/>
    <dgm:cxn modelId="{53329E55-781D-45BF-BAEB-291DAC03031B}" type="presParOf" srcId="{F8DCABD6-84B2-4533-A42D-6275418733AD}" destId="{4F3AADCD-746B-42D6-9495-9B5160B87F1E}" srcOrd="5" destOrd="0" presId="urn:microsoft.com/office/officeart/2005/8/layout/matrix1"/>
    <dgm:cxn modelId="{5CF35EEA-215C-408B-A8AF-E455EF86FFF8}" type="presParOf" srcId="{F8DCABD6-84B2-4533-A42D-6275418733AD}" destId="{989531CC-4865-4BB6-856A-5577567D58D7}" srcOrd="6" destOrd="0" presId="urn:microsoft.com/office/officeart/2005/8/layout/matrix1"/>
    <dgm:cxn modelId="{A8A7DBFC-79D2-45FC-848B-80A41D2D684D}" type="presParOf" srcId="{F8DCABD6-84B2-4533-A42D-6275418733AD}" destId="{0489A66D-064E-4BAB-AEC4-4DBFF0E51646}" srcOrd="7" destOrd="0" presId="urn:microsoft.com/office/officeart/2005/8/layout/matrix1"/>
    <dgm:cxn modelId="{5F931DF4-836D-4683-81CA-1F1440561254}" type="presParOf" srcId="{CFADE63D-5C32-4378-9DAB-66E3CE49558D}" destId="{6427245F-9716-4376-A175-EE8468D50FC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2A67D9-A8FE-4AAB-8EA4-F6CC5D8DAC41}" type="doc">
      <dgm:prSet loTypeId="urn:diagrams.loki3.com/TabbedArc+Icon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95CBD0D-57D6-4F6B-BD81-FCA502A8B066}">
      <dgm:prSet phldrT="[文本]" custT="1"/>
      <dgm:spPr/>
      <dgm:t>
        <a:bodyPr/>
        <a:lstStyle/>
        <a:p>
          <a:r>
            <a:rPr lang="zh-CN" altLang="en-US" sz="2800" dirty="0" smtClean="0"/>
            <a:t>分配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en-US" altLang="zh-CN" sz="2800" dirty="0" smtClean="0"/>
            <a:t>Allocation</a:t>
          </a:r>
          <a:endParaRPr lang="zh-CN" altLang="en-US" sz="2800" dirty="0"/>
        </a:p>
      </dgm:t>
    </dgm:pt>
    <dgm:pt modelId="{C43B21D3-F735-4EF7-962A-F1FDC643A76E}" type="parTrans" cxnId="{DD230B8C-4ABC-4EF5-8D3C-85759951417A}">
      <dgm:prSet/>
      <dgm:spPr/>
      <dgm:t>
        <a:bodyPr/>
        <a:lstStyle/>
        <a:p>
          <a:endParaRPr lang="zh-CN" altLang="en-US" sz="2800"/>
        </a:p>
      </dgm:t>
    </dgm:pt>
    <dgm:pt modelId="{135043A5-C95B-42E7-8F4C-E983B7077F81}" type="sibTrans" cxnId="{DD230B8C-4ABC-4EF5-8D3C-85759951417A}">
      <dgm:prSet/>
      <dgm:spPr/>
      <dgm:t>
        <a:bodyPr/>
        <a:lstStyle/>
        <a:p>
          <a:endParaRPr lang="zh-CN" altLang="en-US" sz="2800"/>
        </a:p>
      </dgm:t>
    </dgm:pt>
    <dgm:pt modelId="{25D468FC-F280-49A6-BCEB-95BEDB73366D}">
      <dgm:prSet phldrT="[文本]" custT="1"/>
      <dgm:spPr/>
      <dgm:t>
        <a:bodyPr/>
        <a:lstStyle/>
        <a:p>
          <a:r>
            <a:rPr lang="zh-CN" altLang="en-US" sz="2800" dirty="0" smtClean="0"/>
            <a:t>驱动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en-US" altLang="zh-CN" sz="2800" dirty="0" smtClean="0"/>
            <a:t>Driving</a:t>
          </a:r>
          <a:endParaRPr lang="zh-CN" altLang="en-US" sz="2800" dirty="0"/>
        </a:p>
      </dgm:t>
    </dgm:pt>
    <dgm:pt modelId="{FA85D4AB-2A79-4362-A66F-CA525F67084E}" type="parTrans" cxnId="{A0B32097-7841-42C0-B86F-B510DAA1C014}">
      <dgm:prSet/>
      <dgm:spPr/>
      <dgm:t>
        <a:bodyPr/>
        <a:lstStyle/>
        <a:p>
          <a:endParaRPr lang="zh-CN" altLang="en-US" sz="2800"/>
        </a:p>
      </dgm:t>
    </dgm:pt>
    <dgm:pt modelId="{D4B9D38E-1940-462A-AA31-29CFE87E7F2B}" type="sibTrans" cxnId="{A0B32097-7841-42C0-B86F-B510DAA1C014}">
      <dgm:prSet/>
      <dgm:spPr/>
      <dgm:t>
        <a:bodyPr/>
        <a:lstStyle/>
        <a:p>
          <a:endParaRPr lang="zh-CN" altLang="en-US" sz="2800"/>
        </a:p>
      </dgm:t>
    </dgm:pt>
    <dgm:pt modelId="{609DD4DC-E621-4B8F-8BB8-B9DEF567A8C1}">
      <dgm:prSet phldrT="[文本]" custT="1"/>
      <dgm:spPr/>
      <dgm:t>
        <a:bodyPr/>
        <a:lstStyle/>
        <a:p>
          <a:r>
            <a:rPr lang="zh-CN" altLang="en-US" sz="2800" dirty="0" smtClean="0"/>
            <a:t>缓冲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en-US" altLang="zh-CN" sz="2800" dirty="0" smtClean="0"/>
            <a:t>Buffering</a:t>
          </a:r>
          <a:endParaRPr lang="zh-CN" altLang="en-US" sz="2800" dirty="0"/>
        </a:p>
      </dgm:t>
    </dgm:pt>
    <dgm:pt modelId="{6B10F2B7-DD04-4834-B9CD-A13BE3421953}" type="parTrans" cxnId="{B0401ABF-86FA-42FE-B19F-3857CD934453}">
      <dgm:prSet/>
      <dgm:spPr/>
      <dgm:t>
        <a:bodyPr/>
        <a:lstStyle/>
        <a:p>
          <a:endParaRPr lang="zh-CN" altLang="en-US" sz="2800"/>
        </a:p>
      </dgm:t>
    </dgm:pt>
    <dgm:pt modelId="{F91A3844-A2B2-4D6C-9929-6FEC9B1781BA}" type="sibTrans" cxnId="{B0401ABF-86FA-42FE-B19F-3857CD934453}">
      <dgm:prSet/>
      <dgm:spPr/>
      <dgm:t>
        <a:bodyPr/>
        <a:lstStyle/>
        <a:p>
          <a:endParaRPr lang="zh-CN" altLang="en-US" sz="2800"/>
        </a:p>
      </dgm:t>
    </dgm:pt>
    <dgm:pt modelId="{B1B27B22-6004-4B62-9D0B-9C494F121805}" type="pres">
      <dgm:prSet presAssocID="{B12A67D9-A8FE-4AAB-8EA4-F6CC5D8DAC4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87A94A-38BA-4A83-8699-309C13573BD2}" type="pres">
      <dgm:prSet presAssocID="{609DD4DC-E621-4B8F-8BB8-B9DEF567A8C1}" presName="twoplus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B55C7C-B2FF-40B6-89CD-6958D1C7B01F}" type="pres">
      <dgm:prSet presAssocID="{C95CBD0D-57D6-4F6B-BD81-FCA502A8B066}" presName="twoplu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31D7CD-9E24-4DB9-855E-CD14695A31B6}" type="pres">
      <dgm:prSet presAssocID="{25D468FC-F280-49A6-BCEB-95BEDB73366D}" presName="twoplu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3A71B4-EC23-4ACB-9A26-1E4924567B1E}" type="presOf" srcId="{C95CBD0D-57D6-4F6B-BD81-FCA502A8B066}" destId="{D3B55C7C-B2FF-40B6-89CD-6958D1C7B01F}" srcOrd="0" destOrd="0" presId="urn:diagrams.loki3.com/TabbedArc+Icon"/>
    <dgm:cxn modelId="{A0B32097-7841-42C0-B86F-B510DAA1C014}" srcId="{B12A67D9-A8FE-4AAB-8EA4-F6CC5D8DAC41}" destId="{25D468FC-F280-49A6-BCEB-95BEDB73366D}" srcOrd="2" destOrd="0" parTransId="{FA85D4AB-2A79-4362-A66F-CA525F67084E}" sibTransId="{D4B9D38E-1940-462A-AA31-29CFE87E7F2B}"/>
    <dgm:cxn modelId="{238CADD9-D6E7-4B74-A17E-9159260ECB64}" type="presOf" srcId="{25D468FC-F280-49A6-BCEB-95BEDB73366D}" destId="{F931D7CD-9E24-4DB9-855E-CD14695A31B6}" srcOrd="0" destOrd="0" presId="urn:diagrams.loki3.com/TabbedArc+Icon"/>
    <dgm:cxn modelId="{DD230B8C-4ABC-4EF5-8D3C-85759951417A}" srcId="{B12A67D9-A8FE-4AAB-8EA4-F6CC5D8DAC41}" destId="{C95CBD0D-57D6-4F6B-BD81-FCA502A8B066}" srcOrd="1" destOrd="0" parTransId="{C43B21D3-F735-4EF7-962A-F1FDC643A76E}" sibTransId="{135043A5-C95B-42E7-8F4C-E983B7077F81}"/>
    <dgm:cxn modelId="{B0401ABF-86FA-42FE-B19F-3857CD934453}" srcId="{B12A67D9-A8FE-4AAB-8EA4-F6CC5D8DAC41}" destId="{609DD4DC-E621-4B8F-8BB8-B9DEF567A8C1}" srcOrd="0" destOrd="0" parTransId="{6B10F2B7-DD04-4834-B9CD-A13BE3421953}" sibTransId="{F91A3844-A2B2-4D6C-9929-6FEC9B1781BA}"/>
    <dgm:cxn modelId="{4AA982A0-544C-4E37-BA30-CE5E70254E20}" type="presOf" srcId="{B12A67D9-A8FE-4AAB-8EA4-F6CC5D8DAC41}" destId="{B1B27B22-6004-4B62-9D0B-9C494F121805}" srcOrd="0" destOrd="0" presId="urn:diagrams.loki3.com/TabbedArc+Icon"/>
    <dgm:cxn modelId="{CA318048-953A-4529-94B4-3773971CCAAF}" type="presOf" srcId="{609DD4DC-E621-4B8F-8BB8-B9DEF567A8C1}" destId="{6587A94A-38BA-4A83-8699-309C13573BD2}" srcOrd="0" destOrd="0" presId="urn:diagrams.loki3.com/TabbedArc+Icon"/>
    <dgm:cxn modelId="{076BCE0C-6607-4817-90EF-CB9F87B867A3}" type="presParOf" srcId="{B1B27B22-6004-4B62-9D0B-9C494F121805}" destId="{6587A94A-38BA-4A83-8699-309C13573BD2}" srcOrd="0" destOrd="0" presId="urn:diagrams.loki3.com/TabbedArc+Icon"/>
    <dgm:cxn modelId="{8F4B274B-CCCF-414F-AFC7-CD3F1B4AF1B8}" type="presParOf" srcId="{B1B27B22-6004-4B62-9D0B-9C494F121805}" destId="{D3B55C7C-B2FF-40B6-89CD-6958D1C7B01F}" srcOrd="1" destOrd="0" presId="urn:diagrams.loki3.com/TabbedArc+Icon"/>
    <dgm:cxn modelId="{271EF44D-1961-418A-B874-1D315278EC06}" type="presParOf" srcId="{B1B27B22-6004-4B62-9D0B-9C494F121805}" destId="{F931D7CD-9E24-4DB9-855E-CD14695A31B6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9F7AC1-54F9-4FEE-BD5E-BFA8A3791449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C97F5C0-4DE9-4F5A-B4EA-F715FC92F3B0}">
      <dgm:prSet phldrT="[文本]"/>
      <dgm:spPr/>
      <dgm:t>
        <a:bodyPr/>
        <a:lstStyle/>
        <a:p>
          <a:r>
            <a:rPr lang="zh-CN" altLang="en-US" dirty="0" smtClean="0"/>
            <a:t>文件管理</a:t>
          </a:r>
          <a:endParaRPr lang="zh-CN" altLang="en-US" dirty="0"/>
        </a:p>
      </dgm:t>
    </dgm:pt>
    <dgm:pt modelId="{23AE1485-5D10-4951-817D-BBF8CFEEA56C}" type="parTrans" cxnId="{64AE8500-8BC7-40A4-89F4-6F4F6CE8061E}">
      <dgm:prSet/>
      <dgm:spPr/>
      <dgm:t>
        <a:bodyPr/>
        <a:lstStyle/>
        <a:p>
          <a:endParaRPr lang="zh-CN" altLang="en-US"/>
        </a:p>
      </dgm:t>
    </dgm:pt>
    <dgm:pt modelId="{8C13949B-CF44-4EB9-B462-57A13DDCDDA9}" type="sibTrans" cxnId="{64AE8500-8BC7-40A4-89F4-6F4F6CE8061E}">
      <dgm:prSet/>
      <dgm:spPr/>
      <dgm:t>
        <a:bodyPr/>
        <a:lstStyle/>
        <a:p>
          <a:endParaRPr lang="zh-CN" altLang="en-US"/>
        </a:p>
      </dgm:t>
    </dgm:pt>
    <dgm:pt modelId="{B87FBA7C-E8B6-4226-8FD4-1EC7164DB850}">
      <dgm:prSet phldrT="[文本]"/>
      <dgm:spPr/>
      <dgm:t>
        <a:bodyPr/>
        <a:lstStyle/>
        <a:p>
          <a:r>
            <a:rPr lang="zh-CN" altLang="en-US" dirty="0" smtClean="0"/>
            <a:t>存储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Storage</a:t>
          </a:r>
          <a:endParaRPr lang="zh-CN" altLang="en-US" dirty="0"/>
        </a:p>
      </dgm:t>
    </dgm:pt>
    <dgm:pt modelId="{8C32DAC9-911C-43B2-9808-D6703093A968}" type="parTrans" cxnId="{590A0A7A-C3D6-4520-AE19-2A3EEA141830}">
      <dgm:prSet/>
      <dgm:spPr/>
      <dgm:t>
        <a:bodyPr/>
        <a:lstStyle/>
        <a:p>
          <a:endParaRPr lang="zh-CN" altLang="en-US"/>
        </a:p>
      </dgm:t>
    </dgm:pt>
    <dgm:pt modelId="{C65A7F37-6C41-4BEF-B71C-168897894CA2}" type="sibTrans" cxnId="{590A0A7A-C3D6-4520-AE19-2A3EEA141830}">
      <dgm:prSet/>
      <dgm:spPr/>
      <dgm:t>
        <a:bodyPr/>
        <a:lstStyle/>
        <a:p>
          <a:endParaRPr lang="zh-CN" altLang="en-US"/>
        </a:p>
      </dgm:t>
    </dgm:pt>
    <dgm:pt modelId="{8F15EE83-6526-4CAA-AFF4-3BCE5B96DEED}">
      <dgm:prSet phldrT="[文本]"/>
      <dgm:spPr/>
      <dgm:t>
        <a:bodyPr/>
        <a:lstStyle/>
        <a:p>
          <a:r>
            <a:rPr lang="zh-CN" altLang="en-US" dirty="0" smtClean="0"/>
            <a:t>结构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Organization</a:t>
          </a:r>
          <a:endParaRPr lang="zh-CN" altLang="en-US" dirty="0"/>
        </a:p>
      </dgm:t>
    </dgm:pt>
    <dgm:pt modelId="{2550DA20-41C9-4CD7-9BD0-7C7823E207C1}" type="parTrans" cxnId="{9FA8E158-E920-4959-864B-9B6EE04743F6}">
      <dgm:prSet/>
      <dgm:spPr/>
      <dgm:t>
        <a:bodyPr/>
        <a:lstStyle/>
        <a:p>
          <a:endParaRPr lang="zh-CN" altLang="en-US"/>
        </a:p>
      </dgm:t>
    </dgm:pt>
    <dgm:pt modelId="{DA0513BD-8E99-4EA2-AE3F-300AEE289161}" type="sibTrans" cxnId="{9FA8E158-E920-4959-864B-9B6EE04743F6}">
      <dgm:prSet/>
      <dgm:spPr/>
      <dgm:t>
        <a:bodyPr/>
        <a:lstStyle/>
        <a:p>
          <a:endParaRPr lang="zh-CN" altLang="en-US"/>
        </a:p>
      </dgm:t>
    </dgm:pt>
    <dgm:pt modelId="{7D932D26-346D-405D-8D72-0A8E4F3EE41F}">
      <dgm:prSet phldrT="[文本]"/>
      <dgm:spPr/>
      <dgm:t>
        <a:bodyPr/>
        <a:lstStyle/>
        <a:p>
          <a:r>
            <a:rPr lang="zh-CN" altLang="en-US" dirty="0" smtClean="0"/>
            <a:t>读写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Operation</a:t>
          </a:r>
          <a:endParaRPr lang="zh-CN" altLang="en-US" dirty="0"/>
        </a:p>
      </dgm:t>
    </dgm:pt>
    <dgm:pt modelId="{B0E3D860-41E2-4DE2-AEEC-5A35939EBBDE}" type="parTrans" cxnId="{04C94600-66DF-4CD8-9B42-DFB88DDEA14E}">
      <dgm:prSet/>
      <dgm:spPr/>
      <dgm:t>
        <a:bodyPr/>
        <a:lstStyle/>
        <a:p>
          <a:endParaRPr lang="zh-CN" altLang="en-US"/>
        </a:p>
      </dgm:t>
    </dgm:pt>
    <dgm:pt modelId="{4CDC874B-92BF-43ED-885D-D2CF456EC43D}" type="sibTrans" cxnId="{04C94600-66DF-4CD8-9B42-DFB88DDEA14E}">
      <dgm:prSet/>
      <dgm:spPr/>
      <dgm:t>
        <a:bodyPr/>
        <a:lstStyle/>
        <a:p>
          <a:endParaRPr lang="zh-CN" altLang="en-US"/>
        </a:p>
      </dgm:t>
    </dgm:pt>
    <dgm:pt modelId="{5FFE96AE-0564-4276-B9C2-938B1C732559}">
      <dgm:prSet phldrT="[文本]"/>
      <dgm:spPr/>
      <dgm:t>
        <a:bodyPr/>
        <a:lstStyle/>
        <a:p>
          <a:r>
            <a:rPr lang="zh-CN" altLang="en-US" dirty="0" smtClean="0"/>
            <a:t>安全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Security</a:t>
          </a:r>
          <a:endParaRPr lang="zh-CN" altLang="en-US" dirty="0"/>
        </a:p>
      </dgm:t>
    </dgm:pt>
    <dgm:pt modelId="{FF435086-EA64-46B0-AE26-97D7018A11C7}" type="parTrans" cxnId="{C29879BC-B617-4AE7-8D50-E20BD788F32A}">
      <dgm:prSet/>
      <dgm:spPr/>
      <dgm:t>
        <a:bodyPr/>
        <a:lstStyle/>
        <a:p>
          <a:endParaRPr lang="zh-CN" altLang="en-US"/>
        </a:p>
      </dgm:t>
    </dgm:pt>
    <dgm:pt modelId="{C9BE6E53-9C11-410D-B7EA-8A785633C850}" type="sibTrans" cxnId="{C29879BC-B617-4AE7-8D50-E20BD788F32A}">
      <dgm:prSet/>
      <dgm:spPr/>
      <dgm:t>
        <a:bodyPr/>
        <a:lstStyle/>
        <a:p>
          <a:endParaRPr lang="zh-CN" altLang="en-US"/>
        </a:p>
      </dgm:t>
    </dgm:pt>
    <dgm:pt modelId="{CFADE63D-5C32-4378-9DAB-66E3CE49558D}" type="pres">
      <dgm:prSet presAssocID="{399F7AC1-54F9-4FEE-BD5E-BFA8A379144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DCABD6-84B2-4533-A42D-6275418733AD}" type="pres">
      <dgm:prSet presAssocID="{399F7AC1-54F9-4FEE-BD5E-BFA8A3791449}" presName="matrix" presStyleCnt="0"/>
      <dgm:spPr/>
      <dgm:t>
        <a:bodyPr/>
        <a:lstStyle/>
        <a:p>
          <a:endParaRPr lang="zh-CN" altLang="en-US"/>
        </a:p>
      </dgm:t>
    </dgm:pt>
    <dgm:pt modelId="{9488898C-465C-4BFB-9ED6-6FF0BD40116F}" type="pres">
      <dgm:prSet presAssocID="{399F7AC1-54F9-4FEE-BD5E-BFA8A3791449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CD3C56F4-4CEA-4513-84FF-3FE124AB28CB}" type="pres">
      <dgm:prSet presAssocID="{399F7AC1-54F9-4FEE-BD5E-BFA8A379144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7198A-1B61-423A-A57E-2107ABE2E71A}" type="pres">
      <dgm:prSet presAssocID="{399F7AC1-54F9-4FEE-BD5E-BFA8A3791449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2EE538DE-2259-43AB-9B1D-4C2A74BCA15D}" type="pres">
      <dgm:prSet presAssocID="{399F7AC1-54F9-4FEE-BD5E-BFA8A379144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319BEB-F921-41CB-8D0E-CDF1C8DF85E7}" type="pres">
      <dgm:prSet presAssocID="{399F7AC1-54F9-4FEE-BD5E-BFA8A3791449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4F3AADCD-746B-42D6-9495-9B5160B87F1E}" type="pres">
      <dgm:prSet presAssocID="{399F7AC1-54F9-4FEE-BD5E-BFA8A379144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531CC-4865-4BB6-856A-5577567D58D7}" type="pres">
      <dgm:prSet presAssocID="{399F7AC1-54F9-4FEE-BD5E-BFA8A3791449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0489A66D-064E-4BAB-AEC4-4DBFF0E51646}" type="pres">
      <dgm:prSet presAssocID="{399F7AC1-54F9-4FEE-BD5E-BFA8A379144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27245F-9716-4376-A175-EE8468D50FC8}" type="pres">
      <dgm:prSet presAssocID="{399F7AC1-54F9-4FEE-BD5E-BFA8A379144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85A6AD-F035-439E-9EF5-B0F3BA4A7671}" type="presOf" srcId="{5FFE96AE-0564-4276-B9C2-938B1C732559}" destId="{0489A66D-064E-4BAB-AEC4-4DBFF0E51646}" srcOrd="1" destOrd="0" presId="urn:microsoft.com/office/officeart/2005/8/layout/matrix1"/>
    <dgm:cxn modelId="{B644CD7E-CAAB-40FE-B2AB-314D0D1959DA}" type="presOf" srcId="{B87FBA7C-E8B6-4226-8FD4-1EC7164DB850}" destId="{9488898C-465C-4BFB-9ED6-6FF0BD40116F}" srcOrd="0" destOrd="0" presId="urn:microsoft.com/office/officeart/2005/8/layout/matrix1"/>
    <dgm:cxn modelId="{9FA8E158-E920-4959-864B-9B6EE04743F6}" srcId="{EC97F5C0-4DE9-4F5A-B4EA-F715FC92F3B0}" destId="{8F15EE83-6526-4CAA-AFF4-3BCE5B96DEED}" srcOrd="1" destOrd="0" parTransId="{2550DA20-41C9-4CD7-9BD0-7C7823E207C1}" sibTransId="{DA0513BD-8E99-4EA2-AE3F-300AEE289161}"/>
    <dgm:cxn modelId="{70D75F7A-5452-4561-8324-F65CAC5A0BEC}" type="presOf" srcId="{7D932D26-346D-405D-8D72-0A8E4F3EE41F}" destId="{4F3AADCD-746B-42D6-9495-9B5160B87F1E}" srcOrd="1" destOrd="0" presId="urn:microsoft.com/office/officeart/2005/8/layout/matrix1"/>
    <dgm:cxn modelId="{04C94600-66DF-4CD8-9B42-DFB88DDEA14E}" srcId="{EC97F5C0-4DE9-4F5A-B4EA-F715FC92F3B0}" destId="{7D932D26-346D-405D-8D72-0A8E4F3EE41F}" srcOrd="2" destOrd="0" parTransId="{B0E3D860-41E2-4DE2-AEEC-5A35939EBBDE}" sibTransId="{4CDC874B-92BF-43ED-885D-D2CF456EC43D}"/>
    <dgm:cxn modelId="{40C5A564-62A1-43BC-8CD6-5DE679CE94A1}" type="presOf" srcId="{5FFE96AE-0564-4276-B9C2-938B1C732559}" destId="{989531CC-4865-4BB6-856A-5577567D58D7}" srcOrd="0" destOrd="0" presId="urn:microsoft.com/office/officeart/2005/8/layout/matrix1"/>
    <dgm:cxn modelId="{92EF1509-F50E-40FF-BBF2-77012B56B161}" type="presOf" srcId="{8F15EE83-6526-4CAA-AFF4-3BCE5B96DEED}" destId="{1627198A-1B61-423A-A57E-2107ABE2E71A}" srcOrd="0" destOrd="0" presId="urn:microsoft.com/office/officeart/2005/8/layout/matrix1"/>
    <dgm:cxn modelId="{B8E09CF9-0BB7-49EF-A745-20D867C67475}" type="presOf" srcId="{7D932D26-346D-405D-8D72-0A8E4F3EE41F}" destId="{AA319BEB-F921-41CB-8D0E-CDF1C8DF85E7}" srcOrd="0" destOrd="0" presId="urn:microsoft.com/office/officeart/2005/8/layout/matrix1"/>
    <dgm:cxn modelId="{590A0A7A-C3D6-4520-AE19-2A3EEA141830}" srcId="{EC97F5C0-4DE9-4F5A-B4EA-F715FC92F3B0}" destId="{B87FBA7C-E8B6-4226-8FD4-1EC7164DB850}" srcOrd="0" destOrd="0" parTransId="{8C32DAC9-911C-43B2-9808-D6703093A968}" sibTransId="{C65A7F37-6C41-4BEF-B71C-168897894CA2}"/>
    <dgm:cxn modelId="{CDBA76E5-0989-4AE8-A4F2-EF9D3DAAC706}" type="presOf" srcId="{399F7AC1-54F9-4FEE-BD5E-BFA8A3791449}" destId="{CFADE63D-5C32-4378-9DAB-66E3CE49558D}" srcOrd="0" destOrd="0" presId="urn:microsoft.com/office/officeart/2005/8/layout/matrix1"/>
    <dgm:cxn modelId="{10304D21-2B08-4BE0-BE98-D37E5FBDE2E7}" type="presOf" srcId="{B87FBA7C-E8B6-4226-8FD4-1EC7164DB850}" destId="{CD3C56F4-4CEA-4513-84FF-3FE124AB28CB}" srcOrd="1" destOrd="0" presId="urn:microsoft.com/office/officeart/2005/8/layout/matrix1"/>
    <dgm:cxn modelId="{64AE8500-8BC7-40A4-89F4-6F4F6CE8061E}" srcId="{399F7AC1-54F9-4FEE-BD5E-BFA8A3791449}" destId="{EC97F5C0-4DE9-4F5A-B4EA-F715FC92F3B0}" srcOrd="0" destOrd="0" parTransId="{23AE1485-5D10-4951-817D-BBF8CFEEA56C}" sibTransId="{8C13949B-CF44-4EB9-B462-57A13DDCDDA9}"/>
    <dgm:cxn modelId="{C29879BC-B617-4AE7-8D50-E20BD788F32A}" srcId="{EC97F5C0-4DE9-4F5A-B4EA-F715FC92F3B0}" destId="{5FFE96AE-0564-4276-B9C2-938B1C732559}" srcOrd="3" destOrd="0" parTransId="{FF435086-EA64-46B0-AE26-97D7018A11C7}" sibTransId="{C9BE6E53-9C11-410D-B7EA-8A785633C850}"/>
    <dgm:cxn modelId="{E75DFCCF-07A3-43C1-841B-904731518634}" type="presOf" srcId="{EC97F5C0-4DE9-4F5A-B4EA-F715FC92F3B0}" destId="{6427245F-9716-4376-A175-EE8468D50FC8}" srcOrd="0" destOrd="0" presId="urn:microsoft.com/office/officeart/2005/8/layout/matrix1"/>
    <dgm:cxn modelId="{FC487C74-525A-47EA-9AAD-F824AFEEEA2F}" type="presOf" srcId="{8F15EE83-6526-4CAA-AFF4-3BCE5B96DEED}" destId="{2EE538DE-2259-43AB-9B1D-4C2A74BCA15D}" srcOrd="1" destOrd="0" presId="urn:microsoft.com/office/officeart/2005/8/layout/matrix1"/>
    <dgm:cxn modelId="{E165266A-8CA6-4903-A1CE-EF71D17DE19F}" type="presParOf" srcId="{CFADE63D-5C32-4378-9DAB-66E3CE49558D}" destId="{F8DCABD6-84B2-4533-A42D-6275418733AD}" srcOrd="0" destOrd="0" presId="urn:microsoft.com/office/officeart/2005/8/layout/matrix1"/>
    <dgm:cxn modelId="{278F3378-0170-4F9F-A8DF-6A62EA851178}" type="presParOf" srcId="{F8DCABD6-84B2-4533-A42D-6275418733AD}" destId="{9488898C-465C-4BFB-9ED6-6FF0BD40116F}" srcOrd="0" destOrd="0" presId="urn:microsoft.com/office/officeart/2005/8/layout/matrix1"/>
    <dgm:cxn modelId="{DA02B550-C127-4F5B-9D1D-D8AC531273B6}" type="presParOf" srcId="{F8DCABD6-84B2-4533-A42D-6275418733AD}" destId="{CD3C56F4-4CEA-4513-84FF-3FE124AB28CB}" srcOrd="1" destOrd="0" presId="urn:microsoft.com/office/officeart/2005/8/layout/matrix1"/>
    <dgm:cxn modelId="{EA3B9694-921F-4B15-A91B-7F44CEADC91F}" type="presParOf" srcId="{F8DCABD6-84B2-4533-A42D-6275418733AD}" destId="{1627198A-1B61-423A-A57E-2107ABE2E71A}" srcOrd="2" destOrd="0" presId="urn:microsoft.com/office/officeart/2005/8/layout/matrix1"/>
    <dgm:cxn modelId="{D0FC12B9-5F29-4385-8D3C-9129767179B8}" type="presParOf" srcId="{F8DCABD6-84B2-4533-A42D-6275418733AD}" destId="{2EE538DE-2259-43AB-9B1D-4C2A74BCA15D}" srcOrd="3" destOrd="0" presId="urn:microsoft.com/office/officeart/2005/8/layout/matrix1"/>
    <dgm:cxn modelId="{13431B48-F2BD-49FE-A61B-46884176B7AF}" type="presParOf" srcId="{F8DCABD6-84B2-4533-A42D-6275418733AD}" destId="{AA319BEB-F921-41CB-8D0E-CDF1C8DF85E7}" srcOrd="4" destOrd="0" presId="urn:microsoft.com/office/officeart/2005/8/layout/matrix1"/>
    <dgm:cxn modelId="{4CA6BD13-1B85-4565-9781-BB82887EB1E4}" type="presParOf" srcId="{F8DCABD6-84B2-4533-A42D-6275418733AD}" destId="{4F3AADCD-746B-42D6-9495-9B5160B87F1E}" srcOrd="5" destOrd="0" presId="urn:microsoft.com/office/officeart/2005/8/layout/matrix1"/>
    <dgm:cxn modelId="{C7834691-4CA1-4D7A-A94E-777B262FC126}" type="presParOf" srcId="{F8DCABD6-84B2-4533-A42D-6275418733AD}" destId="{989531CC-4865-4BB6-856A-5577567D58D7}" srcOrd="6" destOrd="0" presId="urn:microsoft.com/office/officeart/2005/8/layout/matrix1"/>
    <dgm:cxn modelId="{12CA6347-4453-400F-A61B-70887B83B5DC}" type="presParOf" srcId="{F8DCABD6-84B2-4533-A42D-6275418733AD}" destId="{0489A66D-064E-4BAB-AEC4-4DBFF0E51646}" srcOrd="7" destOrd="0" presId="urn:microsoft.com/office/officeart/2005/8/layout/matrix1"/>
    <dgm:cxn modelId="{A073A20D-D336-41C6-88B1-3334EE6D25A7}" type="presParOf" srcId="{CFADE63D-5C32-4378-9DAB-66E3CE49558D}" destId="{6427245F-9716-4376-A175-EE8468D50FC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94A7A4-86B2-40B3-8406-18A9BE4EE41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632715C-50EA-458A-AB84-B4EF55F32BCE}">
      <dgm:prSet phldrT="[文本]"/>
      <dgm:spPr/>
      <dgm:t>
        <a:bodyPr/>
        <a:lstStyle/>
        <a:p>
          <a:r>
            <a:rPr lang="zh-CN" altLang="en-US" dirty="0" smtClean="0"/>
            <a:t>电子管</a:t>
          </a:r>
          <a:r>
            <a:rPr lang="en-US" altLang="zh-CN" dirty="0" smtClean="0"/>
            <a:t>(’46-’55)</a:t>
          </a:r>
          <a:endParaRPr lang="zh-CN" altLang="en-US" dirty="0"/>
        </a:p>
      </dgm:t>
    </dgm:pt>
    <dgm:pt modelId="{8BE1C301-A61F-45C7-8E2F-EF1441B56BFC}" type="parTrans" cxnId="{A9214A40-ED83-4ACD-BC5D-94553504DFB0}">
      <dgm:prSet/>
      <dgm:spPr/>
      <dgm:t>
        <a:bodyPr/>
        <a:lstStyle/>
        <a:p>
          <a:endParaRPr lang="zh-CN" altLang="en-US"/>
        </a:p>
      </dgm:t>
    </dgm:pt>
    <dgm:pt modelId="{859FD607-537F-45D6-8A8C-E600E43D0BDA}" type="sibTrans" cxnId="{A9214A40-ED83-4ACD-BC5D-94553504DFB0}">
      <dgm:prSet/>
      <dgm:spPr/>
      <dgm:t>
        <a:bodyPr/>
        <a:lstStyle/>
        <a:p>
          <a:endParaRPr lang="zh-CN" altLang="en-US"/>
        </a:p>
      </dgm:t>
    </dgm:pt>
    <dgm:pt modelId="{5AFFDAE4-3034-49B3-B3F1-8B88A05BEC3A}">
      <dgm:prSet phldrT="[文本]"/>
      <dgm:spPr/>
      <dgm:t>
        <a:bodyPr/>
        <a:lstStyle/>
        <a:p>
          <a:r>
            <a:rPr lang="zh-CN" altLang="en-US" dirty="0" smtClean="0"/>
            <a:t>晶体管</a:t>
          </a:r>
          <a:r>
            <a:rPr lang="en-US" altLang="zh-CN" dirty="0" smtClean="0"/>
            <a:t>(’55-’65)</a:t>
          </a:r>
          <a:endParaRPr lang="zh-CN" altLang="en-US" dirty="0"/>
        </a:p>
      </dgm:t>
    </dgm:pt>
    <dgm:pt modelId="{D938B2B9-7C8E-4AF6-B466-C42E49FE8784}" type="parTrans" cxnId="{9C25D09D-7F90-4E62-917F-8A76DBB69EC1}">
      <dgm:prSet/>
      <dgm:spPr/>
      <dgm:t>
        <a:bodyPr/>
        <a:lstStyle/>
        <a:p>
          <a:endParaRPr lang="zh-CN" altLang="en-US"/>
        </a:p>
      </dgm:t>
    </dgm:pt>
    <dgm:pt modelId="{AAC93566-28C8-47FB-8159-B29ED5FA8EAD}" type="sibTrans" cxnId="{9C25D09D-7F90-4E62-917F-8A76DBB69EC1}">
      <dgm:prSet/>
      <dgm:spPr/>
      <dgm:t>
        <a:bodyPr/>
        <a:lstStyle/>
        <a:p>
          <a:endParaRPr lang="zh-CN" altLang="en-US"/>
        </a:p>
      </dgm:t>
    </dgm:pt>
    <dgm:pt modelId="{1267914D-2956-4CE5-94E7-EA84D8B1DC06}">
      <dgm:prSet phldrT="[文本]"/>
      <dgm:spPr/>
      <dgm:t>
        <a:bodyPr/>
        <a:lstStyle/>
        <a:p>
          <a:r>
            <a:rPr lang="zh-CN" altLang="en-US" dirty="0" smtClean="0"/>
            <a:t>集成电路</a:t>
          </a:r>
          <a:r>
            <a:rPr lang="en-US" altLang="zh-CN" dirty="0" smtClean="0"/>
            <a:t>(’65-’80)</a:t>
          </a:r>
          <a:endParaRPr lang="zh-CN" altLang="en-US" dirty="0"/>
        </a:p>
      </dgm:t>
    </dgm:pt>
    <dgm:pt modelId="{51A9FBEB-387F-4C74-A605-E11F3F567557}" type="parTrans" cxnId="{F8F56602-55EC-4948-9C63-B60D586545B2}">
      <dgm:prSet/>
      <dgm:spPr/>
      <dgm:t>
        <a:bodyPr/>
        <a:lstStyle/>
        <a:p>
          <a:endParaRPr lang="zh-CN" altLang="en-US"/>
        </a:p>
      </dgm:t>
    </dgm:pt>
    <dgm:pt modelId="{2C7FEE40-D1D3-4CDC-A642-89C781048054}" type="sibTrans" cxnId="{F8F56602-55EC-4948-9C63-B60D586545B2}">
      <dgm:prSet/>
      <dgm:spPr/>
      <dgm:t>
        <a:bodyPr/>
        <a:lstStyle/>
        <a:p>
          <a:endParaRPr lang="zh-CN" altLang="en-US"/>
        </a:p>
      </dgm:t>
    </dgm:pt>
    <dgm:pt modelId="{5176E04B-CB00-4251-9E8D-9D894B425D06}">
      <dgm:prSet phldrT="[文本]"/>
      <dgm:spPr/>
      <dgm:t>
        <a:bodyPr/>
        <a:lstStyle/>
        <a:p>
          <a:r>
            <a:rPr lang="zh-CN" altLang="en-US" dirty="0" smtClean="0"/>
            <a:t>超大规模集成电路</a:t>
          </a:r>
          <a:r>
            <a:rPr lang="en-US" altLang="zh-CN" dirty="0" smtClean="0"/>
            <a:t>(’80-)</a:t>
          </a:r>
          <a:endParaRPr lang="zh-CN" altLang="en-US" dirty="0"/>
        </a:p>
      </dgm:t>
    </dgm:pt>
    <dgm:pt modelId="{51E08A05-DABB-4D28-8D51-8460A1DCCC1E}" type="parTrans" cxnId="{E01D7E8F-FEB7-4BA9-B5BB-896B6431A500}">
      <dgm:prSet/>
      <dgm:spPr/>
      <dgm:t>
        <a:bodyPr/>
        <a:lstStyle/>
        <a:p>
          <a:endParaRPr lang="zh-CN" altLang="en-US"/>
        </a:p>
      </dgm:t>
    </dgm:pt>
    <dgm:pt modelId="{57FE0707-C763-493C-9E86-5193942AA0C1}" type="sibTrans" cxnId="{E01D7E8F-FEB7-4BA9-B5BB-896B6431A500}">
      <dgm:prSet/>
      <dgm:spPr/>
      <dgm:t>
        <a:bodyPr/>
        <a:lstStyle/>
        <a:p>
          <a:endParaRPr lang="zh-CN" altLang="en-US"/>
        </a:p>
      </dgm:t>
    </dgm:pt>
    <dgm:pt modelId="{D192161A-47F0-454B-A466-D0D7D1931272}" type="pres">
      <dgm:prSet presAssocID="{E894A7A4-86B2-40B3-8406-18A9BE4EE418}" presName="CompostProcess" presStyleCnt="0">
        <dgm:presLayoutVars>
          <dgm:dir/>
          <dgm:resizeHandles val="exact"/>
        </dgm:presLayoutVars>
      </dgm:prSet>
      <dgm:spPr/>
    </dgm:pt>
    <dgm:pt modelId="{D1D6F32D-492F-4AE0-B469-FE0002E5CFF3}" type="pres">
      <dgm:prSet presAssocID="{E894A7A4-86B2-40B3-8406-18A9BE4EE418}" presName="arrow" presStyleLbl="bgShp" presStyleIdx="0" presStyleCnt="1"/>
      <dgm:spPr/>
    </dgm:pt>
    <dgm:pt modelId="{94FC73FF-77AD-4C18-92EC-541DD75B3EA0}" type="pres">
      <dgm:prSet presAssocID="{E894A7A4-86B2-40B3-8406-18A9BE4EE418}" presName="linearProcess" presStyleCnt="0"/>
      <dgm:spPr/>
    </dgm:pt>
    <dgm:pt modelId="{DE2A53AF-FA90-4819-BA1C-6A0BA05D3ACC}" type="pres">
      <dgm:prSet presAssocID="{3632715C-50EA-458A-AB84-B4EF55F32BC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59F8C-3833-4A45-8E4B-81B5CF997BA0}" type="pres">
      <dgm:prSet presAssocID="{859FD607-537F-45D6-8A8C-E600E43D0BDA}" presName="sibTrans" presStyleCnt="0"/>
      <dgm:spPr/>
    </dgm:pt>
    <dgm:pt modelId="{049E1F50-E11D-4DCC-B3AB-E229E72C6689}" type="pres">
      <dgm:prSet presAssocID="{5AFFDAE4-3034-49B3-B3F1-8B88A05BEC3A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B2E1C9-36BD-4189-A161-4A75266F5ADC}" type="pres">
      <dgm:prSet presAssocID="{AAC93566-28C8-47FB-8159-B29ED5FA8EAD}" presName="sibTrans" presStyleCnt="0"/>
      <dgm:spPr/>
    </dgm:pt>
    <dgm:pt modelId="{90801E99-ED84-4B1C-BE4B-8BF7CB600256}" type="pres">
      <dgm:prSet presAssocID="{1267914D-2956-4CE5-94E7-EA84D8B1DC0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35125-4495-4468-AF77-83750EB8A5BB}" type="pres">
      <dgm:prSet presAssocID="{2C7FEE40-D1D3-4CDC-A642-89C781048054}" presName="sibTrans" presStyleCnt="0"/>
      <dgm:spPr/>
    </dgm:pt>
    <dgm:pt modelId="{E22F415D-2AA1-40C8-AF9A-B958AEED47A5}" type="pres">
      <dgm:prSet presAssocID="{5176E04B-CB00-4251-9E8D-9D894B425D06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25D09D-7F90-4E62-917F-8A76DBB69EC1}" srcId="{E894A7A4-86B2-40B3-8406-18A9BE4EE418}" destId="{5AFFDAE4-3034-49B3-B3F1-8B88A05BEC3A}" srcOrd="1" destOrd="0" parTransId="{D938B2B9-7C8E-4AF6-B466-C42E49FE8784}" sibTransId="{AAC93566-28C8-47FB-8159-B29ED5FA8EAD}"/>
    <dgm:cxn modelId="{183F630C-81E3-4808-8182-58867F153EBF}" type="presOf" srcId="{5176E04B-CB00-4251-9E8D-9D894B425D06}" destId="{E22F415D-2AA1-40C8-AF9A-B958AEED47A5}" srcOrd="0" destOrd="0" presId="urn:microsoft.com/office/officeart/2005/8/layout/hProcess9"/>
    <dgm:cxn modelId="{AB27D2E6-B2DD-468E-A20B-FC2D37C3CBD1}" type="presOf" srcId="{E894A7A4-86B2-40B3-8406-18A9BE4EE418}" destId="{D192161A-47F0-454B-A466-D0D7D1931272}" srcOrd="0" destOrd="0" presId="urn:microsoft.com/office/officeart/2005/8/layout/hProcess9"/>
    <dgm:cxn modelId="{A9214A40-ED83-4ACD-BC5D-94553504DFB0}" srcId="{E894A7A4-86B2-40B3-8406-18A9BE4EE418}" destId="{3632715C-50EA-458A-AB84-B4EF55F32BCE}" srcOrd="0" destOrd="0" parTransId="{8BE1C301-A61F-45C7-8E2F-EF1441B56BFC}" sibTransId="{859FD607-537F-45D6-8A8C-E600E43D0BDA}"/>
    <dgm:cxn modelId="{5C357F62-5650-4932-A48B-4ED3F31A2AEB}" type="presOf" srcId="{5AFFDAE4-3034-49B3-B3F1-8B88A05BEC3A}" destId="{049E1F50-E11D-4DCC-B3AB-E229E72C6689}" srcOrd="0" destOrd="0" presId="urn:microsoft.com/office/officeart/2005/8/layout/hProcess9"/>
    <dgm:cxn modelId="{E01D7E8F-FEB7-4BA9-B5BB-896B6431A500}" srcId="{E894A7A4-86B2-40B3-8406-18A9BE4EE418}" destId="{5176E04B-CB00-4251-9E8D-9D894B425D06}" srcOrd="3" destOrd="0" parTransId="{51E08A05-DABB-4D28-8D51-8460A1DCCC1E}" sibTransId="{57FE0707-C763-493C-9E86-5193942AA0C1}"/>
    <dgm:cxn modelId="{F8F56602-55EC-4948-9C63-B60D586545B2}" srcId="{E894A7A4-86B2-40B3-8406-18A9BE4EE418}" destId="{1267914D-2956-4CE5-94E7-EA84D8B1DC06}" srcOrd="2" destOrd="0" parTransId="{51A9FBEB-387F-4C74-A605-E11F3F567557}" sibTransId="{2C7FEE40-D1D3-4CDC-A642-89C781048054}"/>
    <dgm:cxn modelId="{43513AE2-15D8-42E8-9A8C-3CB9C56688D4}" type="presOf" srcId="{1267914D-2956-4CE5-94E7-EA84D8B1DC06}" destId="{90801E99-ED84-4B1C-BE4B-8BF7CB600256}" srcOrd="0" destOrd="0" presId="urn:microsoft.com/office/officeart/2005/8/layout/hProcess9"/>
    <dgm:cxn modelId="{56E93551-E3FC-4FF7-A961-E32CD9DDC671}" type="presOf" srcId="{3632715C-50EA-458A-AB84-B4EF55F32BCE}" destId="{DE2A53AF-FA90-4819-BA1C-6A0BA05D3ACC}" srcOrd="0" destOrd="0" presId="urn:microsoft.com/office/officeart/2005/8/layout/hProcess9"/>
    <dgm:cxn modelId="{7E60AC5E-2D59-4E26-ACDF-6035F48791E5}" type="presParOf" srcId="{D192161A-47F0-454B-A466-D0D7D1931272}" destId="{D1D6F32D-492F-4AE0-B469-FE0002E5CFF3}" srcOrd="0" destOrd="0" presId="urn:microsoft.com/office/officeart/2005/8/layout/hProcess9"/>
    <dgm:cxn modelId="{AB3342FF-3DB8-436E-96F6-B357F5D05F4B}" type="presParOf" srcId="{D192161A-47F0-454B-A466-D0D7D1931272}" destId="{94FC73FF-77AD-4C18-92EC-541DD75B3EA0}" srcOrd="1" destOrd="0" presId="urn:microsoft.com/office/officeart/2005/8/layout/hProcess9"/>
    <dgm:cxn modelId="{B52DCD1B-5E12-45DD-B994-6BC0C034A42F}" type="presParOf" srcId="{94FC73FF-77AD-4C18-92EC-541DD75B3EA0}" destId="{DE2A53AF-FA90-4819-BA1C-6A0BA05D3ACC}" srcOrd="0" destOrd="0" presId="urn:microsoft.com/office/officeart/2005/8/layout/hProcess9"/>
    <dgm:cxn modelId="{7EDB84B0-55E5-4000-BE1B-645D311AF711}" type="presParOf" srcId="{94FC73FF-77AD-4C18-92EC-541DD75B3EA0}" destId="{E9C59F8C-3833-4A45-8E4B-81B5CF997BA0}" srcOrd="1" destOrd="0" presId="urn:microsoft.com/office/officeart/2005/8/layout/hProcess9"/>
    <dgm:cxn modelId="{F2E4BFA1-ABD2-4E06-B63E-8B4CA45F6267}" type="presParOf" srcId="{94FC73FF-77AD-4C18-92EC-541DD75B3EA0}" destId="{049E1F50-E11D-4DCC-B3AB-E229E72C6689}" srcOrd="2" destOrd="0" presId="urn:microsoft.com/office/officeart/2005/8/layout/hProcess9"/>
    <dgm:cxn modelId="{28400DDB-FDB5-4FA9-9A99-BB90E13C01E9}" type="presParOf" srcId="{94FC73FF-77AD-4C18-92EC-541DD75B3EA0}" destId="{CDB2E1C9-36BD-4189-A161-4A75266F5ADC}" srcOrd="3" destOrd="0" presId="urn:microsoft.com/office/officeart/2005/8/layout/hProcess9"/>
    <dgm:cxn modelId="{46B82578-344B-414B-9868-C191DF3AF900}" type="presParOf" srcId="{94FC73FF-77AD-4C18-92EC-541DD75B3EA0}" destId="{90801E99-ED84-4B1C-BE4B-8BF7CB600256}" srcOrd="4" destOrd="0" presId="urn:microsoft.com/office/officeart/2005/8/layout/hProcess9"/>
    <dgm:cxn modelId="{EAF43AEA-E137-4D07-B8A7-646284946DCD}" type="presParOf" srcId="{94FC73FF-77AD-4C18-92EC-541DD75B3EA0}" destId="{42235125-4495-4468-AF77-83750EB8A5BB}" srcOrd="5" destOrd="0" presId="urn:microsoft.com/office/officeart/2005/8/layout/hProcess9"/>
    <dgm:cxn modelId="{D1937D03-65B3-4A89-806D-9E859B6597FA}" type="presParOf" srcId="{94FC73FF-77AD-4C18-92EC-541DD75B3EA0}" destId="{E22F415D-2AA1-40C8-AF9A-B958AEED47A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EEB6B-F608-4C2F-B36B-5037E9BD7AB6}">
      <dsp:nvSpPr>
        <dsp:cNvPr id="0" name=""/>
        <dsp:cNvSpPr/>
      </dsp:nvSpPr>
      <dsp:spPr>
        <a:xfrm rot="16200000">
          <a:off x="-1656156" y="1659213"/>
          <a:ext cx="4525963" cy="1207536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8438" bIns="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操作系统介绍</a:t>
          </a:r>
          <a:endParaRPr lang="zh-CN" sz="3100" kern="1200"/>
        </a:p>
      </dsp:txBody>
      <dsp:txXfrm rot="5400000">
        <a:off x="3057" y="905193"/>
        <a:ext cx="1207536" cy="2715577"/>
      </dsp:txXfrm>
    </dsp:sp>
    <dsp:sp modelId="{8351F6F3-8F8E-4471-ADAF-A2E82A31DDD7}">
      <dsp:nvSpPr>
        <dsp:cNvPr id="0" name=""/>
        <dsp:cNvSpPr/>
      </dsp:nvSpPr>
      <dsp:spPr>
        <a:xfrm rot="16200000">
          <a:off x="-358054" y="1659213"/>
          <a:ext cx="4525963" cy="1207536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8438" bIns="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进程管理</a:t>
          </a:r>
          <a:endParaRPr lang="zh-CN" sz="3100" kern="1200"/>
        </a:p>
      </dsp:txBody>
      <dsp:txXfrm rot="5400000">
        <a:off x="1301159" y="905193"/>
        <a:ext cx="1207536" cy="2715577"/>
      </dsp:txXfrm>
    </dsp:sp>
    <dsp:sp modelId="{371D4750-456C-45C7-9B6F-A5979B8B138F}">
      <dsp:nvSpPr>
        <dsp:cNvPr id="0" name=""/>
        <dsp:cNvSpPr/>
      </dsp:nvSpPr>
      <dsp:spPr>
        <a:xfrm rot="16200000">
          <a:off x="940047" y="1659213"/>
          <a:ext cx="4525963" cy="1207536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8438" bIns="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处理器调度</a:t>
          </a:r>
          <a:endParaRPr lang="zh-CN" sz="3100" kern="1200"/>
        </a:p>
      </dsp:txBody>
      <dsp:txXfrm rot="5400000">
        <a:off x="2599260" y="905193"/>
        <a:ext cx="1207536" cy="2715577"/>
      </dsp:txXfrm>
    </dsp:sp>
    <dsp:sp modelId="{6C282740-FA5C-4DBB-BCDB-1689254AC060}">
      <dsp:nvSpPr>
        <dsp:cNvPr id="0" name=""/>
        <dsp:cNvSpPr/>
      </dsp:nvSpPr>
      <dsp:spPr>
        <a:xfrm rot="16200000">
          <a:off x="2238150" y="1659213"/>
          <a:ext cx="4525963" cy="1207536"/>
        </a:xfrm>
        <a:prstGeom prst="flowChartManualOperati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8438" bIns="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存储器管理</a:t>
          </a:r>
          <a:endParaRPr lang="zh-CN" sz="3100" kern="1200"/>
        </a:p>
      </dsp:txBody>
      <dsp:txXfrm rot="5400000">
        <a:off x="3897363" y="905193"/>
        <a:ext cx="1207536" cy="2715577"/>
      </dsp:txXfrm>
    </dsp:sp>
    <dsp:sp modelId="{C7BA8355-F364-4E4B-9BE0-45A5F221D4FD}">
      <dsp:nvSpPr>
        <dsp:cNvPr id="0" name=""/>
        <dsp:cNvSpPr/>
      </dsp:nvSpPr>
      <dsp:spPr>
        <a:xfrm rot="16200000">
          <a:off x="3536252" y="1659213"/>
          <a:ext cx="4525963" cy="1207536"/>
        </a:xfrm>
        <a:prstGeom prst="flowChartManualOperati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8438" bIns="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设备管理</a:t>
          </a:r>
          <a:endParaRPr lang="zh-CN" sz="3100" kern="1200"/>
        </a:p>
      </dsp:txBody>
      <dsp:txXfrm rot="5400000">
        <a:off x="5195465" y="905193"/>
        <a:ext cx="1207536" cy="2715577"/>
      </dsp:txXfrm>
    </dsp:sp>
    <dsp:sp modelId="{3034EAD6-F5B1-4FE8-A172-6808104EE75B}">
      <dsp:nvSpPr>
        <dsp:cNvPr id="0" name=""/>
        <dsp:cNvSpPr/>
      </dsp:nvSpPr>
      <dsp:spPr>
        <a:xfrm rot="16200000">
          <a:off x="4834354" y="1659213"/>
          <a:ext cx="4525963" cy="1207536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8438" bIns="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文件管理</a:t>
          </a:r>
          <a:endParaRPr lang="zh-CN" sz="3100" kern="1200"/>
        </a:p>
      </dsp:txBody>
      <dsp:txXfrm rot="5400000">
        <a:off x="6493567" y="905193"/>
        <a:ext cx="1207536" cy="27155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46BEC-1E1C-49A0-B197-1BE5D592A522}">
      <dsp:nvSpPr>
        <dsp:cNvPr id="0" name=""/>
        <dsp:cNvSpPr/>
      </dsp:nvSpPr>
      <dsp:spPr>
        <a:xfrm rot="19200000">
          <a:off x="1428" y="447"/>
          <a:ext cx="2080199" cy="1352129"/>
        </a:xfrm>
        <a:prstGeom prst="round2Same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49530" rIns="14859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实时控制系统</a:t>
          </a:r>
          <a:endParaRPr lang="zh-CN" altLang="en-US" sz="3900" kern="1200" dirty="0"/>
        </a:p>
      </dsp:txBody>
      <dsp:txXfrm>
        <a:off x="88647" y="58731"/>
        <a:ext cx="1948189" cy="1286124"/>
      </dsp:txXfrm>
    </dsp:sp>
    <dsp:sp modelId="{FF1E4852-A5C6-4375-9982-4443C46C43F2}">
      <dsp:nvSpPr>
        <dsp:cNvPr id="0" name=""/>
        <dsp:cNvSpPr/>
      </dsp:nvSpPr>
      <dsp:spPr>
        <a:xfrm rot="2400000">
          <a:off x="3190956" y="447"/>
          <a:ext cx="2080199" cy="1352129"/>
        </a:xfrm>
        <a:prstGeom prst="round2Same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49530" rIns="14859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实时信息系统</a:t>
          </a:r>
          <a:endParaRPr lang="zh-CN" altLang="en-US" sz="3900" kern="1200" dirty="0"/>
        </a:p>
      </dsp:txBody>
      <dsp:txXfrm>
        <a:off x="3235747" y="58731"/>
        <a:ext cx="1948189" cy="12861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2C54F-2001-43DC-9924-37067874D309}">
      <dsp:nvSpPr>
        <dsp:cNvPr id="0" name=""/>
        <dsp:cNvSpPr/>
      </dsp:nvSpPr>
      <dsp:spPr>
        <a:xfrm>
          <a:off x="1186310" y="221137"/>
          <a:ext cx="3048181" cy="3048181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共享</a:t>
          </a:r>
          <a:endParaRPr lang="zh-CN" altLang="en-US" sz="2500" kern="1200" dirty="0"/>
        </a:p>
      </dsp:txBody>
      <dsp:txXfrm>
        <a:off x="2804387" y="852909"/>
        <a:ext cx="1124924" cy="834621"/>
      </dsp:txXfrm>
    </dsp:sp>
    <dsp:sp modelId="{768707B5-57B3-49A1-A0CF-A7F5935B08B5}">
      <dsp:nvSpPr>
        <dsp:cNvPr id="0" name=""/>
        <dsp:cNvSpPr/>
      </dsp:nvSpPr>
      <dsp:spPr>
        <a:xfrm>
          <a:off x="1186310" y="323468"/>
          <a:ext cx="3048181" cy="3048181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不确定性</a:t>
          </a:r>
          <a:endParaRPr lang="zh-CN" altLang="en-US" sz="2500" kern="1200" dirty="0"/>
        </a:p>
      </dsp:txBody>
      <dsp:txXfrm>
        <a:off x="2804387" y="1905257"/>
        <a:ext cx="1124924" cy="834621"/>
      </dsp:txXfrm>
    </dsp:sp>
    <dsp:sp modelId="{6687E47C-606A-4732-A839-81281F87B50F}">
      <dsp:nvSpPr>
        <dsp:cNvPr id="0" name=""/>
        <dsp:cNvSpPr/>
      </dsp:nvSpPr>
      <dsp:spPr>
        <a:xfrm>
          <a:off x="1083979" y="323468"/>
          <a:ext cx="3048181" cy="3048181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虚拟</a:t>
          </a:r>
          <a:endParaRPr lang="zh-CN" altLang="en-US" sz="2500" kern="1200" dirty="0"/>
        </a:p>
      </dsp:txBody>
      <dsp:txXfrm>
        <a:off x="1389160" y="1905257"/>
        <a:ext cx="1124924" cy="834621"/>
      </dsp:txXfrm>
    </dsp:sp>
    <dsp:sp modelId="{6EC8247A-BD80-475C-8346-2AAFCDC48803}">
      <dsp:nvSpPr>
        <dsp:cNvPr id="0" name=""/>
        <dsp:cNvSpPr/>
      </dsp:nvSpPr>
      <dsp:spPr>
        <a:xfrm>
          <a:off x="1083979" y="221137"/>
          <a:ext cx="3048181" cy="3048181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并发</a:t>
          </a:r>
          <a:endParaRPr lang="zh-CN" altLang="en-US" sz="2500" kern="1200" dirty="0"/>
        </a:p>
      </dsp:txBody>
      <dsp:txXfrm>
        <a:off x="1389160" y="852909"/>
        <a:ext cx="1124924" cy="834621"/>
      </dsp:txXfrm>
    </dsp:sp>
    <dsp:sp modelId="{85A2A0F3-D028-42C6-8B12-939A590BE985}">
      <dsp:nvSpPr>
        <dsp:cNvPr id="0" name=""/>
        <dsp:cNvSpPr/>
      </dsp:nvSpPr>
      <dsp:spPr>
        <a:xfrm>
          <a:off x="997613" y="32440"/>
          <a:ext cx="3425575" cy="3425575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1A72F6-7B5A-4017-B1CF-A9E8F4AF08D0}">
      <dsp:nvSpPr>
        <dsp:cNvPr id="0" name=""/>
        <dsp:cNvSpPr/>
      </dsp:nvSpPr>
      <dsp:spPr>
        <a:xfrm>
          <a:off x="997613" y="134771"/>
          <a:ext cx="3425575" cy="3425575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1AEE8D-5335-4822-B1CD-6F96D4F4F67A}">
      <dsp:nvSpPr>
        <dsp:cNvPr id="0" name=""/>
        <dsp:cNvSpPr/>
      </dsp:nvSpPr>
      <dsp:spPr>
        <a:xfrm>
          <a:off x="895282" y="134771"/>
          <a:ext cx="3425575" cy="3425575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394203-15BB-462D-AB5E-CE1222BD0B3D}">
      <dsp:nvSpPr>
        <dsp:cNvPr id="0" name=""/>
        <dsp:cNvSpPr/>
      </dsp:nvSpPr>
      <dsp:spPr>
        <a:xfrm>
          <a:off x="895282" y="32440"/>
          <a:ext cx="3425575" cy="3425575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781AC-5CDC-4D2C-9AEC-55707D5DD1AB}">
      <dsp:nvSpPr>
        <dsp:cNvPr id="0" name=""/>
        <dsp:cNvSpPr/>
      </dsp:nvSpPr>
      <dsp:spPr>
        <a:xfrm>
          <a:off x="508000" y="1015999"/>
          <a:ext cx="3048000" cy="304800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54EE8-CFDC-4D7B-81A3-48ECE473D769}">
      <dsp:nvSpPr>
        <dsp:cNvPr id="0" name=""/>
        <dsp:cNvSpPr/>
      </dsp:nvSpPr>
      <dsp:spPr>
        <a:xfrm>
          <a:off x="1117600" y="1625599"/>
          <a:ext cx="1828800" cy="18288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B1824B-329E-43C9-8606-B8C26BA5AC54}">
      <dsp:nvSpPr>
        <dsp:cNvPr id="0" name=""/>
        <dsp:cNvSpPr/>
      </dsp:nvSpPr>
      <dsp:spPr>
        <a:xfrm>
          <a:off x="1727200" y="2235200"/>
          <a:ext cx="609600" cy="6096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7152DE-DB94-468F-8CDD-EEC626814643}">
      <dsp:nvSpPr>
        <dsp:cNvPr id="0" name=""/>
        <dsp:cNvSpPr/>
      </dsp:nvSpPr>
      <dsp:spPr>
        <a:xfrm>
          <a:off x="4064000" y="0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计算机硬件</a:t>
          </a:r>
          <a:endParaRPr lang="zh-CN" altLang="en-US" sz="1800" kern="1200" dirty="0"/>
        </a:p>
      </dsp:txBody>
      <dsp:txXfrm>
        <a:off x="4064000" y="0"/>
        <a:ext cx="1524000" cy="889000"/>
      </dsp:txXfrm>
    </dsp:sp>
    <dsp:sp modelId="{EB66FB6F-6457-43C4-A5FE-922C0BC57AAB}">
      <dsp:nvSpPr>
        <dsp:cNvPr id="0" name=""/>
        <dsp:cNvSpPr/>
      </dsp:nvSpPr>
      <dsp:spPr>
        <a:xfrm>
          <a:off x="3683000" y="444499"/>
          <a:ext cx="381000" cy="0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B09B24B-89A4-4D6A-8DB2-88A998A86D84}">
      <dsp:nvSpPr>
        <dsp:cNvPr id="0" name=""/>
        <dsp:cNvSpPr/>
      </dsp:nvSpPr>
      <dsp:spPr>
        <a:xfrm rot="5400000">
          <a:off x="1809242" y="667766"/>
          <a:ext cx="2094991" cy="1649476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D06BD27-4C9B-4575-A83F-275D789E463C}">
      <dsp:nvSpPr>
        <dsp:cNvPr id="0" name=""/>
        <dsp:cNvSpPr/>
      </dsp:nvSpPr>
      <dsp:spPr>
        <a:xfrm>
          <a:off x="4064000" y="888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核内子系统</a:t>
          </a:r>
          <a:r>
            <a:rPr lang="en-US" altLang="zh-CN" sz="1800" kern="1200" dirty="0" smtClean="0"/>
            <a:t>/</a:t>
          </a:r>
          <a:r>
            <a:rPr lang="zh-CN" altLang="en-US" sz="1800" kern="1200" dirty="0" smtClean="0"/>
            <a:t>特权模式</a:t>
          </a:r>
          <a:r>
            <a:rPr lang="en-US" altLang="zh-CN" sz="1800" kern="1200" dirty="0" smtClean="0"/>
            <a:t>/Kernel Mode</a:t>
          </a:r>
          <a:endParaRPr lang="zh-CN" altLang="en-US" sz="1800" kern="1200" dirty="0"/>
        </a:p>
      </dsp:txBody>
      <dsp:txXfrm>
        <a:off x="4064000" y="888999"/>
        <a:ext cx="1524000" cy="889000"/>
      </dsp:txXfrm>
    </dsp:sp>
    <dsp:sp modelId="{01FB8AB9-443F-4900-B8CB-454284235E2D}">
      <dsp:nvSpPr>
        <dsp:cNvPr id="0" name=""/>
        <dsp:cNvSpPr/>
      </dsp:nvSpPr>
      <dsp:spPr>
        <a:xfrm>
          <a:off x="3683000" y="1333499"/>
          <a:ext cx="381000" cy="0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D81D80A-0F90-43F4-9EC2-3BE875A6C7AF}">
      <dsp:nvSpPr>
        <dsp:cNvPr id="0" name=""/>
        <dsp:cNvSpPr/>
      </dsp:nvSpPr>
      <dsp:spPr>
        <a:xfrm rot="5400000">
          <a:off x="2258923" y="1542897"/>
          <a:ext cx="1632508" cy="1212596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2D2C3BD-53E8-4E8C-900A-8E3F71A47256}">
      <dsp:nvSpPr>
        <dsp:cNvPr id="0" name=""/>
        <dsp:cNvSpPr/>
      </dsp:nvSpPr>
      <dsp:spPr>
        <a:xfrm>
          <a:off x="4064000" y="1777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核外子系统</a:t>
          </a:r>
          <a:r>
            <a:rPr lang="en-US" altLang="zh-CN" sz="1800" kern="1200" dirty="0" smtClean="0"/>
            <a:t>/</a:t>
          </a:r>
          <a:r>
            <a:rPr lang="zh-CN" altLang="en-US" sz="1800" kern="1200" dirty="0" smtClean="0"/>
            <a:t>用户模式</a:t>
          </a:r>
          <a:r>
            <a:rPr lang="en-US" altLang="zh-CN" sz="1800" kern="1200" dirty="0" smtClean="0"/>
            <a:t>/User Mode</a:t>
          </a:r>
          <a:endParaRPr lang="zh-CN" altLang="en-US" sz="1800" kern="1200" dirty="0"/>
        </a:p>
      </dsp:txBody>
      <dsp:txXfrm>
        <a:off x="4064000" y="1777999"/>
        <a:ext cx="1524000" cy="889000"/>
      </dsp:txXfrm>
    </dsp:sp>
    <dsp:sp modelId="{6988A62D-D4FF-4E7F-BCAF-B0A05974F098}">
      <dsp:nvSpPr>
        <dsp:cNvPr id="0" name=""/>
        <dsp:cNvSpPr/>
      </dsp:nvSpPr>
      <dsp:spPr>
        <a:xfrm>
          <a:off x="3683000" y="2222499"/>
          <a:ext cx="381000" cy="0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21EB3FC-1329-42B6-9203-0B15EE2069E8}">
      <dsp:nvSpPr>
        <dsp:cNvPr id="0" name=""/>
        <dsp:cNvSpPr/>
      </dsp:nvSpPr>
      <dsp:spPr>
        <a:xfrm rot="5400000">
          <a:off x="2709164" y="2417317"/>
          <a:ext cx="1166368" cy="775716"/>
        </a:xfrm>
        <a:prstGeom prst="line">
          <a:avLst/>
        </a:prstGeom>
        <a:noFill/>
        <a:ln w="952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35588-659A-49DB-9CB0-5813109E5435}">
      <dsp:nvSpPr>
        <dsp:cNvPr id="0" name=""/>
        <dsp:cNvSpPr/>
      </dsp:nvSpPr>
      <dsp:spPr>
        <a:xfrm>
          <a:off x="1551" y="1577578"/>
          <a:ext cx="1817687" cy="90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操作系统</a:t>
          </a:r>
          <a:endParaRPr lang="zh-CN" altLang="en-US" sz="3300" kern="1200" dirty="0"/>
        </a:p>
      </dsp:txBody>
      <dsp:txXfrm>
        <a:off x="28170" y="1604197"/>
        <a:ext cx="1764449" cy="855605"/>
      </dsp:txXfrm>
    </dsp:sp>
    <dsp:sp modelId="{6CC00C8E-2E92-4984-89A9-DA677DC83081}">
      <dsp:nvSpPr>
        <dsp:cNvPr id="0" name=""/>
        <dsp:cNvSpPr/>
      </dsp:nvSpPr>
      <dsp:spPr>
        <a:xfrm rot="18289469">
          <a:off x="1546180" y="1489287"/>
          <a:ext cx="1273192" cy="40253"/>
        </a:xfrm>
        <a:custGeom>
          <a:avLst/>
          <a:gdLst/>
          <a:ahLst/>
          <a:cxnLst/>
          <a:rect l="0" t="0" r="0" b="0"/>
          <a:pathLst>
            <a:path>
              <a:moveTo>
                <a:pt x="0" y="20126"/>
              </a:moveTo>
              <a:lnTo>
                <a:pt x="1273192" y="2012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50946" y="1477585"/>
        <a:ext cx="63659" cy="63659"/>
      </dsp:txXfrm>
    </dsp:sp>
    <dsp:sp modelId="{7257A901-4282-47CE-A926-B3F75504BE2E}">
      <dsp:nvSpPr>
        <dsp:cNvPr id="0" name=""/>
        <dsp:cNvSpPr/>
      </dsp:nvSpPr>
      <dsp:spPr>
        <a:xfrm>
          <a:off x="2546314" y="532407"/>
          <a:ext cx="1817687" cy="90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外部</a:t>
          </a:r>
          <a:endParaRPr lang="zh-CN" altLang="en-US" sz="3300" kern="1200" dirty="0"/>
        </a:p>
      </dsp:txBody>
      <dsp:txXfrm>
        <a:off x="2572933" y="559026"/>
        <a:ext cx="1764449" cy="855605"/>
      </dsp:txXfrm>
    </dsp:sp>
    <dsp:sp modelId="{14C7D263-0B01-49D1-8162-843A841FFA5A}">
      <dsp:nvSpPr>
        <dsp:cNvPr id="0" name=""/>
        <dsp:cNvSpPr/>
      </dsp:nvSpPr>
      <dsp:spPr>
        <a:xfrm rot="19457599">
          <a:off x="4279841" y="705410"/>
          <a:ext cx="895395" cy="40253"/>
        </a:xfrm>
        <a:custGeom>
          <a:avLst/>
          <a:gdLst/>
          <a:ahLst/>
          <a:cxnLst/>
          <a:rect l="0" t="0" r="0" b="0"/>
          <a:pathLst>
            <a:path>
              <a:moveTo>
                <a:pt x="0" y="20126"/>
              </a:moveTo>
              <a:lnTo>
                <a:pt x="895395" y="2012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05154" y="703152"/>
        <a:ext cx="44769" cy="44769"/>
      </dsp:txXfrm>
    </dsp:sp>
    <dsp:sp modelId="{5D85D222-F823-4CEE-81B3-30EEBFDF6791}">
      <dsp:nvSpPr>
        <dsp:cNvPr id="0" name=""/>
        <dsp:cNvSpPr/>
      </dsp:nvSpPr>
      <dsp:spPr>
        <a:xfrm>
          <a:off x="5091076" y="9822"/>
          <a:ext cx="1817687" cy="90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虚拟机</a:t>
          </a:r>
          <a:endParaRPr lang="zh-CN" altLang="en-US" sz="3300" kern="1200" dirty="0"/>
        </a:p>
      </dsp:txBody>
      <dsp:txXfrm>
        <a:off x="5117695" y="36441"/>
        <a:ext cx="1764449" cy="855605"/>
      </dsp:txXfrm>
    </dsp:sp>
    <dsp:sp modelId="{CDED8EED-EA89-4342-AE55-A52CCD113DB2}">
      <dsp:nvSpPr>
        <dsp:cNvPr id="0" name=""/>
        <dsp:cNvSpPr/>
      </dsp:nvSpPr>
      <dsp:spPr>
        <a:xfrm rot="2142401">
          <a:off x="4279841" y="1227995"/>
          <a:ext cx="895395" cy="40253"/>
        </a:xfrm>
        <a:custGeom>
          <a:avLst/>
          <a:gdLst/>
          <a:ahLst/>
          <a:cxnLst/>
          <a:rect l="0" t="0" r="0" b="0"/>
          <a:pathLst>
            <a:path>
              <a:moveTo>
                <a:pt x="0" y="20126"/>
              </a:moveTo>
              <a:lnTo>
                <a:pt x="895395" y="2012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05154" y="1225737"/>
        <a:ext cx="44769" cy="44769"/>
      </dsp:txXfrm>
    </dsp:sp>
    <dsp:sp modelId="{8F7CCA62-3F0C-4AF4-AAB7-855605B82A86}">
      <dsp:nvSpPr>
        <dsp:cNvPr id="0" name=""/>
        <dsp:cNvSpPr/>
      </dsp:nvSpPr>
      <dsp:spPr>
        <a:xfrm>
          <a:off x="5091076" y="1054992"/>
          <a:ext cx="1817687" cy="90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用户环境</a:t>
          </a:r>
          <a:endParaRPr lang="zh-CN" altLang="en-US" sz="3300" kern="1200" dirty="0"/>
        </a:p>
      </dsp:txBody>
      <dsp:txXfrm>
        <a:off x="5117695" y="1081611"/>
        <a:ext cx="1764449" cy="855605"/>
      </dsp:txXfrm>
    </dsp:sp>
    <dsp:sp modelId="{4623257F-3072-4F71-AA3B-A216187541A8}">
      <dsp:nvSpPr>
        <dsp:cNvPr id="0" name=""/>
        <dsp:cNvSpPr/>
      </dsp:nvSpPr>
      <dsp:spPr>
        <a:xfrm rot="3310531">
          <a:off x="1546180" y="2534458"/>
          <a:ext cx="1273192" cy="40253"/>
        </a:xfrm>
        <a:custGeom>
          <a:avLst/>
          <a:gdLst/>
          <a:ahLst/>
          <a:cxnLst/>
          <a:rect l="0" t="0" r="0" b="0"/>
          <a:pathLst>
            <a:path>
              <a:moveTo>
                <a:pt x="0" y="20126"/>
              </a:moveTo>
              <a:lnTo>
                <a:pt x="1273192" y="2012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50946" y="2522755"/>
        <a:ext cx="63659" cy="63659"/>
      </dsp:txXfrm>
    </dsp:sp>
    <dsp:sp modelId="{D1F91E3D-5F7E-47EF-BCA1-3398AA0970D7}">
      <dsp:nvSpPr>
        <dsp:cNvPr id="0" name=""/>
        <dsp:cNvSpPr/>
      </dsp:nvSpPr>
      <dsp:spPr>
        <a:xfrm>
          <a:off x="2546314" y="2622748"/>
          <a:ext cx="1817687" cy="90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内部</a:t>
          </a:r>
          <a:endParaRPr lang="zh-CN" altLang="en-US" sz="3300" kern="1200" dirty="0"/>
        </a:p>
      </dsp:txBody>
      <dsp:txXfrm>
        <a:off x="2572933" y="2649367"/>
        <a:ext cx="1764449" cy="855605"/>
      </dsp:txXfrm>
    </dsp:sp>
    <dsp:sp modelId="{43F1652F-6E4F-4FDD-86E2-B153FFF64CDF}">
      <dsp:nvSpPr>
        <dsp:cNvPr id="0" name=""/>
        <dsp:cNvSpPr/>
      </dsp:nvSpPr>
      <dsp:spPr>
        <a:xfrm rot="19457599">
          <a:off x="4279841" y="2795750"/>
          <a:ext cx="895395" cy="40253"/>
        </a:xfrm>
        <a:custGeom>
          <a:avLst/>
          <a:gdLst/>
          <a:ahLst/>
          <a:cxnLst/>
          <a:rect l="0" t="0" r="0" b="0"/>
          <a:pathLst>
            <a:path>
              <a:moveTo>
                <a:pt x="0" y="20126"/>
              </a:moveTo>
              <a:lnTo>
                <a:pt x="895395" y="2012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05154" y="2793492"/>
        <a:ext cx="44769" cy="44769"/>
      </dsp:txXfrm>
    </dsp:sp>
    <dsp:sp modelId="{E889AA76-21DD-4318-8854-30992D25BF51}">
      <dsp:nvSpPr>
        <dsp:cNvPr id="0" name=""/>
        <dsp:cNvSpPr/>
      </dsp:nvSpPr>
      <dsp:spPr>
        <a:xfrm>
          <a:off x="5091076" y="2100163"/>
          <a:ext cx="1817687" cy="90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作业管理</a:t>
          </a:r>
          <a:endParaRPr lang="zh-CN" altLang="en-US" sz="3300" kern="1200" dirty="0"/>
        </a:p>
      </dsp:txBody>
      <dsp:txXfrm>
        <a:off x="5117695" y="2126782"/>
        <a:ext cx="1764449" cy="855605"/>
      </dsp:txXfrm>
    </dsp:sp>
    <dsp:sp modelId="{21370C7E-3B64-4993-86FF-2588E50034E4}">
      <dsp:nvSpPr>
        <dsp:cNvPr id="0" name=""/>
        <dsp:cNvSpPr/>
      </dsp:nvSpPr>
      <dsp:spPr>
        <a:xfrm rot="2142401">
          <a:off x="4279841" y="3318335"/>
          <a:ext cx="895395" cy="40253"/>
        </a:xfrm>
        <a:custGeom>
          <a:avLst/>
          <a:gdLst/>
          <a:ahLst/>
          <a:cxnLst/>
          <a:rect l="0" t="0" r="0" b="0"/>
          <a:pathLst>
            <a:path>
              <a:moveTo>
                <a:pt x="0" y="20126"/>
              </a:moveTo>
              <a:lnTo>
                <a:pt x="895395" y="2012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05154" y="3316078"/>
        <a:ext cx="44769" cy="44769"/>
      </dsp:txXfrm>
    </dsp:sp>
    <dsp:sp modelId="{9A603D91-0DF2-4F1D-8E93-F79420239629}">
      <dsp:nvSpPr>
        <dsp:cNvPr id="0" name=""/>
        <dsp:cNvSpPr/>
      </dsp:nvSpPr>
      <dsp:spPr>
        <a:xfrm>
          <a:off x="5091076" y="3145333"/>
          <a:ext cx="1817687" cy="90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资源管理</a:t>
          </a:r>
          <a:endParaRPr lang="zh-CN" altLang="en-US" sz="3300" kern="1200" dirty="0"/>
        </a:p>
      </dsp:txBody>
      <dsp:txXfrm>
        <a:off x="5117695" y="3171952"/>
        <a:ext cx="1764449" cy="855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E4094-E968-4E72-8535-3E7D5520A9E8}">
      <dsp:nvSpPr>
        <dsp:cNvPr id="0" name=""/>
        <dsp:cNvSpPr/>
      </dsp:nvSpPr>
      <dsp:spPr>
        <a:xfrm>
          <a:off x="-3806316" y="-584608"/>
          <a:ext cx="4536706" cy="4536706"/>
        </a:xfrm>
        <a:prstGeom prst="blockArc">
          <a:avLst>
            <a:gd name="adj1" fmla="val 18900000"/>
            <a:gd name="adj2" fmla="val 2700000"/>
            <a:gd name="adj3" fmla="val 476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12214-BE05-459B-ABA2-17AEF1AD2D26}">
      <dsp:nvSpPr>
        <dsp:cNvPr id="0" name=""/>
        <dsp:cNvSpPr/>
      </dsp:nvSpPr>
      <dsp:spPr>
        <a:xfrm>
          <a:off x="382811" y="258892"/>
          <a:ext cx="4493020" cy="5180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12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监视资源：</a:t>
          </a:r>
          <a:r>
            <a:rPr lang="en-US" altLang="zh-CN" sz="2500" kern="1200" dirty="0" smtClean="0"/>
            <a:t>Monitoring</a:t>
          </a:r>
          <a:endParaRPr lang="zh-CN" altLang="en-US" sz="2500" kern="1200" dirty="0"/>
        </a:p>
      </dsp:txBody>
      <dsp:txXfrm>
        <a:off x="382811" y="258892"/>
        <a:ext cx="4493020" cy="518054"/>
      </dsp:txXfrm>
    </dsp:sp>
    <dsp:sp modelId="{E800DA0D-0B46-4D48-B355-6F04B82C7CC6}">
      <dsp:nvSpPr>
        <dsp:cNvPr id="0" name=""/>
        <dsp:cNvSpPr/>
      </dsp:nvSpPr>
      <dsp:spPr>
        <a:xfrm>
          <a:off x="59027" y="194135"/>
          <a:ext cx="647568" cy="6475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AD6AC-29E7-4E03-B996-DDBEAC1F14D8}">
      <dsp:nvSpPr>
        <dsp:cNvPr id="0" name=""/>
        <dsp:cNvSpPr/>
      </dsp:nvSpPr>
      <dsp:spPr>
        <a:xfrm>
          <a:off x="679824" y="1036109"/>
          <a:ext cx="4196007" cy="5180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12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分配资源：</a:t>
          </a:r>
          <a:r>
            <a:rPr lang="en-US" altLang="zh-CN" sz="2500" kern="1200" dirty="0" smtClean="0"/>
            <a:t>Allocation</a:t>
          </a:r>
          <a:endParaRPr lang="zh-CN" altLang="en-US" sz="2500" kern="1200" dirty="0"/>
        </a:p>
      </dsp:txBody>
      <dsp:txXfrm>
        <a:off x="679824" y="1036109"/>
        <a:ext cx="4196007" cy="518054"/>
      </dsp:txXfrm>
    </dsp:sp>
    <dsp:sp modelId="{69E030E5-6DE3-46C6-8579-9C63A5C25762}">
      <dsp:nvSpPr>
        <dsp:cNvPr id="0" name=""/>
        <dsp:cNvSpPr/>
      </dsp:nvSpPr>
      <dsp:spPr>
        <a:xfrm>
          <a:off x="356040" y="971352"/>
          <a:ext cx="647568" cy="6475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2FACD-DEAA-480D-B8FA-420BCB611ED9}">
      <dsp:nvSpPr>
        <dsp:cNvPr id="0" name=""/>
        <dsp:cNvSpPr/>
      </dsp:nvSpPr>
      <dsp:spPr>
        <a:xfrm>
          <a:off x="679824" y="1813326"/>
          <a:ext cx="4196007" cy="5180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12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回收资源：</a:t>
          </a:r>
          <a:r>
            <a:rPr lang="en-US" altLang="zh-CN" sz="2500" kern="1200" dirty="0" smtClean="0"/>
            <a:t>Recycling</a:t>
          </a:r>
          <a:endParaRPr lang="zh-CN" altLang="en-US" sz="2500" kern="1200" dirty="0"/>
        </a:p>
      </dsp:txBody>
      <dsp:txXfrm>
        <a:off x="679824" y="1813326"/>
        <a:ext cx="4196007" cy="518054"/>
      </dsp:txXfrm>
    </dsp:sp>
    <dsp:sp modelId="{F068D0D3-B508-439A-9A85-CE09A0E68226}">
      <dsp:nvSpPr>
        <dsp:cNvPr id="0" name=""/>
        <dsp:cNvSpPr/>
      </dsp:nvSpPr>
      <dsp:spPr>
        <a:xfrm>
          <a:off x="356040" y="1748569"/>
          <a:ext cx="647568" cy="6475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27C09-8DDC-4C6A-A2C2-CF9870A9F724}">
      <dsp:nvSpPr>
        <dsp:cNvPr id="0" name=""/>
        <dsp:cNvSpPr/>
      </dsp:nvSpPr>
      <dsp:spPr>
        <a:xfrm>
          <a:off x="382811" y="2590542"/>
          <a:ext cx="4493020" cy="5180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12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保护资源：</a:t>
          </a:r>
          <a:r>
            <a:rPr lang="en-US" altLang="zh-CN" sz="2500" kern="1200" dirty="0" smtClean="0"/>
            <a:t>Protection</a:t>
          </a:r>
          <a:endParaRPr lang="zh-CN" altLang="en-US" sz="2500" kern="1200" dirty="0"/>
        </a:p>
      </dsp:txBody>
      <dsp:txXfrm>
        <a:off x="382811" y="2590542"/>
        <a:ext cx="4493020" cy="518054"/>
      </dsp:txXfrm>
    </dsp:sp>
    <dsp:sp modelId="{3906793E-08BE-4240-AA2A-1EB126D23DEB}">
      <dsp:nvSpPr>
        <dsp:cNvPr id="0" name=""/>
        <dsp:cNvSpPr/>
      </dsp:nvSpPr>
      <dsp:spPr>
        <a:xfrm>
          <a:off x="59027" y="2525785"/>
          <a:ext cx="647568" cy="6475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7AD7B-59F4-4490-BFCD-998FA3D40E12}">
      <dsp:nvSpPr>
        <dsp:cNvPr id="0" name=""/>
        <dsp:cNvSpPr/>
      </dsp:nvSpPr>
      <dsp:spPr>
        <a:xfrm>
          <a:off x="3378435" y="1568"/>
          <a:ext cx="1472728" cy="14727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处理机管理</a:t>
          </a:r>
          <a:endParaRPr lang="zh-CN" sz="2500" kern="1200" dirty="0"/>
        </a:p>
      </dsp:txBody>
      <dsp:txXfrm>
        <a:off x="3594111" y="217244"/>
        <a:ext cx="1041376" cy="1041376"/>
      </dsp:txXfrm>
    </dsp:sp>
    <dsp:sp modelId="{43215F1E-6D96-4328-A7AF-C07B0664E4C8}">
      <dsp:nvSpPr>
        <dsp:cNvPr id="0" name=""/>
        <dsp:cNvSpPr/>
      </dsp:nvSpPr>
      <dsp:spPr>
        <a:xfrm rot="2160000">
          <a:off x="4804447" y="1132429"/>
          <a:ext cx="390786" cy="4970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815642" y="1197383"/>
        <a:ext cx="273550" cy="298227"/>
      </dsp:txXfrm>
    </dsp:sp>
    <dsp:sp modelId="{0F59D7BF-0D06-4700-9C62-2FE2EAA4967C}">
      <dsp:nvSpPr>
        <dsp:cNvPr id="0" name=""/>
        <dsp:cNvSpPr/>
      </dsp:nvSpPr>
      <dsp:spPr>
        <a:xfrm>
          <a:off x="5166413" y="1300609"/>
          <a:ext cx="1472728" cy="14727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存储器管理</a:t>
          </a:r>
          <a:endParaRPr lang="zh-CN" sz="2500" kern="1200" dirty="0"/>
        </a:p>
      </dsp:txBody>
      <dsp:txXfrm>
        <a:off x="5382089" y="1516285"/>
        <a:ext cx="1041376" cy="1041376"/>
      </dsp:txXfrm>
    </dsp:sp>
    <dsp:sp modelId="{0E683F4E-59AF-4C53-BCA1-C7E582DED249}">
      <dsp:nvSpPr>
        <dsp:cNvPr id="0" name=""/>
        <dsp:cNvSpPr/>
      </dsp:nvSpPr>
      <dsp:spPr>
        <a:xfrm rot="6480000">
          <a:off x="5369328" y="2828879"/>
          <a:ext cx="390786" cy="4970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5446060" y="2872539"/>
        <a:ext cx="273550" cy="298227"/>
      </dsp:txXfrm>
    </dsp:sp>
    <dsp:sp modelId="{CFFCB78D-F827-4488-8C90-6133541456EF}">
      <dsp:nvSpPr>
        <dsp:cNvPr id="0" name=""/>
        <dsp:cNvSpPr/>
      </dsp:nvSpPr>
      <dsp:spPr>
        <a:xfrm>
          <a:off x="4483466" y="3402503"/>
          <a:ext cx="1472728" cy="14727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设备管理</a:t>
          </a:r>
          <a:endParaRPr lang="zh-CN" sz="2500" kern="1200" dirty="0"/>
        </a:p>
      </dsp:txBody>
      <dsp:txXfrm>
        <a:off x="4699142" y="3618179"/>
        <a:ext cx="1041376" cy="1041376"/>
      </dsp:txXfrm>
    </dsp:sp>
    <dsp:sp modelId="{74C5CEA7-BAF7-46F9-B576-93A3BD319D70}">
      <dsp:nvSpPr>
        <dsp:cNvPr id="0" name=""/>
        <dsp:cNvSpPr/>
      </dsp:nvSpPr>
      <dsp:spPr>
        <a:xfrm rot="10800000">
          <a:off x="3930466" y="3890344"/>
          <a:ext cx="390786" cy="4970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4047702" y="3989753"/>
        <a:ext cx="273550" cy="298227"/>
      </dsp:txXfrm>
    </dsp:sp>
    <dsp:sp modelId="{3BE97FDA-8594-445E-93E5-A2DA502603E5}">
      <dsp:nvSpPr>
        <dsp:cNvPr id="0" name=""/>
        <dsp:cNvSpPr/>
      </dsp:nvSpPr>
      <dsp:spPr>
        <a:xfrm>
          <a:off x="2273404" y="3402503"/>
          <a:ext cx="1472728" cy="147272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文件管理</a:t>
          </a:r>
          <a:endParaRPr lang="zh-CN" sz="2500" kern="1200" dirty="0"/>
        </a:p>
      </dsp:txBody>
      <dsp:txXfrm>
        <a:off x="2489080" y="3618179"/>
        <a:ext cx="1041376" cy="1041376"/>
      </dsp:txXfrm>
    </dsp:sp>
    <dsp:sp modelId="{081F27A0-DCD2-4679-98B1-C20450866FC6}">
      <dsp:nvSpPr>
        <dsp:cNvPr id="0" name=""/>
        <dsp:cNvSpPr/>
      </dsp:nvSpPr>
      <dsp:spPr>
        <a:xfrm rot="15120000">
          <a:off x="2476320" y="2849916"/>
          <a:ext cx="390786" cy="4970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2553052" y="3005074"/>
        <a:ext cx="273550" cy="298227"/>
      </dsp:txXfrm>
    </dsp:sp>
    <dsp:sp modelId="{B4C851C7-CA6A-4930-B010-EB401D478515}">
      <dsp:nvSpPr>
        <dsp:cNvPr id="0" name=""/>
        <dsp:cNvSpPr/>
      </dsp:nvSpPr>
      <dsp:spPr>
        <a:xfrm>
          <a:off x="1590458" y="1300609"/>
          <a:ext cx="1472728" cy="147272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用户接口 </a:t>
          </a:r>
          <a:endParaRPr lang="zh-CN" sz="2500" kern="1200" dirty="0"/>
        </a:p>
      </dsp:txBody>
      <dsp:txXfrm>
        <a:off x="1806134" y="1516285"/>
        <a:ext cx="1041376" cy="1041376"/>
      </dsp:txXfrm>
    </dsp:sp>
    <dsp:sp modelId="{43675479-3BEE-407D-987B-F542B2A6E69C}">
      <dsp:nvSpPr>
        <dsp:cNvPr id="0" name=""/>
        <dsp:cNvSpPr/>
      </dsp:nvSpPr>
      <dsp:spPr>
        <a:xfrm rot="19440000">
          <a:off x="3016470" y="1145431"/>
          <a:ext cx="390786" cy="4970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3027665" y="1279295"/>
        <a:ext cx="273550" cy="2982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8898C-465C-4BFB-9ED6-6FF0BD40116F}">
      <dsp:nvSpPr>
        <dsp:cNvPr id="0" name=""/>
        <dsp:cNvSpPr/>
      </dsp:nvSpPr>
      <dsp:spPr>
        <a:xfrm rot="16200000">
          <a:off x="551976" y="-551976"/>
          <a:ext cx="1754684" cy="2858637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控制</a:t>
          </a:r>
          <a:r>
            <a:rPr lang="en-US" altLang="zh-CN" sz="2700" kern="1200" dirty="0" smtClean="0"/>
            <a:t/>
          </a:r>
          <a:br>
            <a:rPr lang="en-US" altLang="zh-CN" sz="2700" kern="1200" dirty="0" smtClean="0"/>
          </a:br>
          <a:r>
            <a:rPr lang="en-US" altLang="zh-CN" sz="2700" kern="1200" dirty="0" smtClean="0"/>
            <a:t>Controlling</a:t>
          </a:r>
          <a:endParaRPr lang="zh-CN" altLang="en-US" sz="2700" kern="1200" dirty="0"/>
        </a:p>
      </dsp:txBody>
      <dsp:txXfrm rot="5400000">
        <a:off x="0" y="0"/>
        <a:ext cx="2858637" cy="1316013"/>
      </dsp:txXfrm>
    </dsp:sp>
    <dsp:sp modelId="{1627198A-1B61-423A-A57E-2107ABE2E71A}">
      <dsp:nvSpPr>
        <dsp:cNvPr id="0" name=""/>
        <dsp:cNvSpPr/>
      </dsp:nvSpPr>
      <dsp:spPr>
        <a:xfrm>
          <a:off x="2858637" y="0"/>
          <a:ext cx="2858637" cy="1754684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调度</a:t>
          </a:r>
          <a:r>
            <a:rPr lang="en-US" altLang="zh-CN" sz="2700" kern="1200" dirty="0" smtClean="0"/>
            <a:t/>
          </a:r>
          <a:br>
            <a:rPr lang="en-US" altLang="zh-CN" sz="2700" kern="1200" dirty="0" smtClean="0"/>
          </a:br>
          <a:r>
            <a:rPr lang="en-US" altLang="zh-CN" sz="2700" kern="1200" dirty="0" smtClean="0"/>
            <a:t>Scheduling</a:t>
          </a:r>
          <a:endParaRPr lang="zh-CN" altLang="en-US" sz="2700" kern="1200" dirty="0"/>
        </a:p>
      </dsp:txBody>
      <dsp:txXfrm>
        <a:off x="2858637" y="0"/>
        <a:ext cx="2858637" cy="1316013"/>
      </dsp:txXfrm>
    </dsp:sp>
    <dsp:sp modelId="{AA319BEB-F921-41CB-8D0E-CDF1C8DF85E7}">
      <dsp:nvSpPr>
        <dsp:cNvPr id="0" name=""/>
        <dsp:cNvSpPr/>
      </dsp:nvSpPr>
      <dsp:spPr>
        <a:xfrm rot="10800000">
          <a:off x="0" y="1754684"/>
          <a:ext cx="2858637" cy="1754684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同步</a:t>
          </a:r>
          <a:r>
            <a:rPr lang="en-US" altLang="zh-CN" sz="2700" kern="1200" dirty="0" smtClean="0"/>
            <a:t/>
          </a:r>
          <a:br>
            <a:rPr lang="en-US" altLang="zh-CN" sz="2700" kern="1200" dirty="0" smtClean="0"/>
          </a:br>
          <a:r>
            <a:rPr lang="en-US" altLang="zh-CN" sz="2700" kern="1200" dirty="0" smtClean="0"/>
            <a:t>Synchronization</a:t>
          </a:r>
          <a:endParaRPr lang="zh-CN" altLang="en-US" sz="2700" kern="1200" dirty="0"/>
        </a:p>
      </dsp:txBody>
      <dsp:txXfrm rot="10800000">
        <a:off x="0" y="2193355"/>
        <a:ext cx="2858637" cy="1316013"/>
      </dsp:txXfrm>
    </dsp:sp>
    <dsp:sp modelId="{989531CC-4865-4BB6-856A-5577567D58D7}">
      <dsp:nvSpPr>
        <dsp:cNvPr id="0" name=""/>
        <dsp:cNvSpPr/>
      </dsp:nvSpPr>
      <dsp:spPr>
        <a:xfrm rot="5400000">
          <a:off x="3410614" y="1202708"/>
          <a:ext cx="1754684" cy="2858637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通信</a:t>
          </a:r>
          <a:r>
            <a:rPr lang="en-US" altLang="zh-CN" sz="2700" kern="1200" dirty="0" smtClean="0"/>
            <a:t/>
          </a:r>
          <a:br>
            <a:rPr lang="en-US" altLang="zh-CN" sz="2700" kern="1200" dirty="0" smtClean="0"/>
          </a:br>
          <a:r>
            <a:rPr lang="en-US" altLang="zh-CN" sz="2700" kern="1200" dirty="0" smtClean="0"/>
            <a:t>Communication</a:t>
          </a:r>
          <a:endParaRPr lang="zh-CN" altLang="en-US" sz="2700" kern="1200" dirty="0"/>
        </a:p>
      </dsp:txBody>
      <dsp:txXfrm rot="-5400000">
        <a:off x="2858637" y="2193355"/>
        <a:ext cx="2858637" cy="1316013"/>
      </dsp:txXfrm>
    </dsp:sp>
    <dsp:sp modelId="{6427245F-9716-4376-A175-EE8468D50FC8}">
      <dsp:nvSpPr>
        <dsp:cNvPr id="0" name=""/>
        <dsp:cNvSpPr/>
      </dsp:nvSpPr>
      <dsp:spPr>
        <a:xfrm>
          <a:off x="2001046" y="1316013"/>
          <a:ext cx="1715182" cy="877342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进程管理</a:t>
          </a:r>
          <a:endParaRPr lang="zh-CN" altLang="en-US" sz="2700" kern="1200" dirty="0"/>
        </a:p>
      </dsp:txBody>
      <dsp:txXfrm>
        <a:off x="2043874" y="1358841"/>
        <a:ext cx="1629526" cy="7916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8898C-465C-4BFB-9ED6-6FF0BD40116F}">
      <dsp:nvSpPr>
        <dsp:cNvPr id="0" name=""/>
        <dsp:cNvSpPr/>
      </dsp:nvSpPr>
      <dsp:spPr>
        <a:xfrm rot="16200000">
          <a:off x="551976" y="-551976"/>
          <a:ext cx="1754684" cy="2858637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分配</a:t>
          </a:r>
          <a:r>
            <a:rPr lang="en-US" altLang="zh-CN" sz="2700" kern="1200" dirty="0" smtClean="0"/>
            <a:t/>
          </a:r>
          <a:br>
            <a:rPr lang="en-US" altLang="zh-CN" sz="2700" kern="1200" dirty="0" smtClean="0"/>
          </a:br>
          <a:r>
            <a:rPr lang="en-US" altLang="zh-CN" sz="2700" kern="1200" dirty="0" smtClean="0"/>
            <a:t>Allocation</a:t>
          </a:r>
          <a:endParaRPr lang="zh-CN" altLang="en-US" sz="2700" kern="1200" dirty="0"/>
        </a:p>
      </dsp:txBody>
      <dsp:txXfrm rot="5400000">
        <a:off x="0" y="0"/>
        <a:ext cx="2858637" cy="1316013"/>
      </dsp:txXfrm>
    </dsp:sp>
    <dsp:sp modelId="{1627198A-1B61-423A-A57E-2107ABE2E71A}">
      <dsp:nvSpPr>
        <dsp:cNvPr id="0" name=""/>
        <dsp:cNvSpPr/>
      </dsp:nvSpPr>
      <dsp:spPr>
        <a:xfrm>
          <a:off x="2858637" y="0"/>
          <a:ext cx="2858637" cy="1754684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保护</a:t>
          </a:r>
          <a:r>
            <a:rPr lang="en-US" altLang="zh-CN" sz="2700" kern="1200" dirty="0" smtClean="0"/>
            <a:t/>
          </a:r>
          <a:br>
            <a:rPr lang="en-US" altLang="zh-CN" sz="2700" kern="1200" dirty="0" smtClean="0"/>
          </a:br>
          <a:r>
            <a:rPr lang="en-US" altLang="zh-CN" sz="2700" kern="1200" dirty="0" smtClean="0"/>
            <a:t>Protection</a:t>
          </a:r>
          <a:endParaRPr lang="zh-CN" altLang="en-US" sz="2700" kern="1200" dirty="0"/>
        </a:p>
      </dsp:txBody>
      <dsp:txXfrm>
        <a:off x="2858637" y="0"/>
        <a:ext cx="2858637" cy="1316013"/>
      </dsp:txXfrm>
    </dsp:sp>
    <dsp:sp modelId="{AA319BEB-F921-41CB-8D0E-CDF1C8DF85E7}">
      <dsp:nvSpPr>
        <dsp:cNvPr id="0" name=""/>
        <dsp:cNvSpPr/>
      </dsp:nvSpPr>
      <dsp:spPr>
        <a:xfrm rot="10800000">
          <a:off x="0" y="1754684"/>
          <a:ext cx="2858637" cy="1754684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映射</a:t>
          </a:r>
          <a:r>
            <a:rPr lang="en-US" altLang="zh-CN" sz="2700" kern="1200" dirty="0" smtClean="0"/>
            <a:t/>
          </a:r>
          <a:br>
            <a:rPr lang="en-US" altLang="zh-CN" sz="2700" kern="1200" dirty="0" smtClean="0"/>
          </a:br>
          <a:r>
            <a:rPr lang="en-US" altLang="zh-CN" sz="2700" kern="1200" dirty="0" smtClean="0"/>
            <a:t>Mapping</a:t>
          </a:r>
          <a:endParaRPr lang="zh-CN" altLang="en-US" sz="2700" kern="1200" dirty="0"/>
        </a:p>
      </dsp:txBody>
      <dsp:txXfrm rot="10800000">
        <a:off x="0" y="2193355"/>
        <a:ext cx="2858637" cy="1316013"/>
      </dsp:txXfrm>
    </dsp:sp>
    <dsp:sp modelId="{989531CC-4865-4BB6-856A-5577567D58D7}">
      <dsp:nvSpPr>
        <dsp:cNvPr id="0" name=""/>
        <dsp:cNvSpPr/>
      </dsp:nvSpPr>
      <dsp:spPr>
        <a:xfrm rot="5400000">
          <a:off x="3410614" y="1202708"/>
          <a:ext cx="1754684" cy="2858637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扩展</a:t>
          </a:r>
          <a:r>
            <a:rPr lang="en-US" altLang="zh-CN" sz="2700" kern="1200" dirty="0" smtClean="0"/>
            <a:t/>
          </a:r>
          <a:br>
            <a:rPr lang="en-US" altLang="zh-CN" sz="2700" kern="1200" dirty="0" smtClean="0"/>
          </a:br>
          <a:r>
            <a:rPr lang="en-US" altLang="zh-CN" sz="2700" kern="1200" dirty="0" smtClean="0"/>
            <a:t>Extension</a:t>
          </a:r>
          <a:endParaRPr lang="zh-CN" altLang="en-US" sz="2700" kern="1200" dirty="0"/>
        </a:p>
      </dsp:txBody>
      <dsp:txXfrm rot="-5400000">
        <a:off x="2858637" y="2193355"/>
        <a:ext cx="2858637" cy="1316013"/>
      </dsp:txXfrm>
    </dsp:sp>
    <dsp:sp modelId="{6427245F-9716-4376-A175-EE8468D50FC8}">
      <dsp:nvSpPr>
        <dsp:cNvPr id="0" name=""/>
        <dsp:cNvSpPr/>
      </dsp:nvSpPr>
      <dsp:spPr>
        <a:xfrm>
          <a:off x="2001046" y="1316013"/>
          <a:ext cx="1715182" cy="877342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内存管理</a:t>
          </a:r>
          <a:endParaRPr lang="zh-CN" altLang="en-US" sz="2700" kern="1200" dirty="0"/>
        </a:p>
      </dsp:txBody>
      <dsp:txXfrm>
        <a:off x="2043874" y="1358841"/>
        <a:ext cx="1629526" cy="7916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7A94A-38BA-4A83-8699-309C13573BD2}">
      <dsp:nvSpPr>
        <dsp:cNvPr id="0" name=""/>
        <dsp:cNvSpPr/>
      </dsp:nvSpPr>
      <dsp:spPr>
        <a:xfrm rot="19200000">
          <a:off x="2686" y="1783694"/>
          <a:ext cx="2086361" cy="1356134"/>
        </a:xfrm>
        <a:prstGeom prst="round2Same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35560" rIns="10668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缓冲</a:t>
          </a:r>
          <a:r>
            <a:rPr lang="en-US" altLang="zh-CN" sz="2800" kern="1200" dirty="0" smtClean="0"/>
            <a:t/>
          </a:r>
          <a:br>
            <a:rPr lang="en-US" altLang="zh-CN" sz="2800" kern="1200" dirty="0" smtClean="0"/>
          </a:br>
          <a:r>
            <a:rPr lang="en-US" altLang="zh-CN" sz="2800" kern="1200" dirty="0" smtClean="0"/>
            <a:t>Buffering</a:t>
          </a:r>
          <a:endParaRPr lang="zh-CN" altLang="en-US" sz="2800" kern="1200" dirty="0"/>
        </a:p>
      </dsp:txBody>
      <dsp:txXfrm>
        <a:off x="90164" y="1842151"/>
        <a:ext cx="1953959" cy="1289933"/>
      </dsp:txXfrm>
    </dsp:sp>
    <dsp:sp modelId="{D3B55C7C-B2FF-40B6-89CD-6958D1C7B01F}">
      <dsp:nvSpPr>
        <dsp:cNvPr id="0" name=""/>
        <dsp:cNvSpPr/>
      </dsp:nvSpPr>
      <dsp:spPr>
        <a:xfrm>
          <a:off x="2364210" y="924170"/>
          <a:ext cx="2086361" cy="1356134"/>
        </a:xfrm>
        <a:prstGeom prst="round2Same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35560" rIns="10668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分配</a:t>
          </a:r>
          <a:r>
            <a:rPr lang="en-US" altLang="zh-CN" sz="2800" kern="1200" dirty="0" smtClean="0"/>
            <a:t/>
          </a:r>
          <a:br>
            <a:rPr lang="en-US" altLang="zh-CN" sz="2800" kern="1200" dirty="0" smtClean="0"/>
          </a:br>
          <a:r>
            <a:rPr lang="en-US" altLang="zh-CN" sz="2800" kern="1200" dirty="0" smtClean="0"/>
            <a:t>Allocation</a:t>
          </a:r>
          <a:endParaRPr lang="zh-CN" altLang="en-US" sz="2800" kern="1200" dirty="0"/>
        </a:p>
      </dsp:txBody>
      <dsp:txXfrm>
        <a:off x="2430411" y="990371"/>
        <a:ext cx="1953959" cy="1289933"/>
      </dsp:txXfrm>
    </dsp:sp>
    <dsp:sp modelId="{F931D7CD-9E24-4DB9-855E-CD14695A31B6}">
      <dsp:nvSpPr>
        <dsp:cNvPr id="0" name=""/>
        <dsp:cNvSpPr/>
      </dsp:nvSpPr>
      <dsp:spPr>
        <a:xfrm rot="2400000">
          <a:off x="4725734" y="1783694"/>
          <a:ext cx="2086361" cy="1356134"/>
        </a:xfrm>
        <a:prstGeom prst="round2Same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35560" rIns="10668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驱动</a:t>
          </a:r>
          <a:r>
            <a:rPr lang="en-US" altLang="zh-CN" sz="2800" kern="1200" dirty="0" smtClean="0"/>
            <a:t/>
          </a:r>
          <a:br>
            <a:rPr lang="en-US" altLang="zh-CN" sz="2800" kern="1200" dirty="0" smtClean="0"/>
          </a:br>
          <a:r>
            <a:rPr lang="en-US" altLang="zh-CN" sz="2800" kern="1200" dirty="0" smtClean="0"/>
            <a:t>Driving</a:t>
          </a:r>
          <a:endParaRPr lang="zh-CN" altLang="en-US" sz="2800" kern="1200" dirty="0"/>
        </a:p>
      </dsp:txBody>
      <dsp:txXfrm>
        <a:off x="4770658" y="1842151"/>
        <a:ext cx="1953959" cy="12899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8898C-465C-4BFB-9ED6-6FF0BD40116F}">
      <dsp:nvSpPr>
        <dsp:cNvPr id="0" name=""/>
        <dsp:cNvSpPr/>
      </dsp:nvSpPr>
      <dsp:spPr>
        <a:xfrm rot="16200000">
          <a:off x="551976" y="-551976"/>
          <a:ext cx="1754684" cy="2858637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存储</a:t>
          </a:r>
          <a:r>
            <a:rPr lang="en-US" altLang="zh-CN" sz="2700" kern="1200" dirty="0" smtClean="0"/>
            <a:t/>
          </a:r>
          <a:br>
            <a:rPr lang="en-US" altLang="zh-CN" sz="2700" kern="1200" dirty="0" smtClean="0"/>
          </a:br>
          <a:r>
            <a:rPr lang="en-US" altLang="zh-CN" sz="2700" kern="1200" dirty="0" smtClean="0"/>
            <a:t>Storage</a:t>
          </a:r>
          <a:endParaRPr lang="zh-CN" altLang="en-US" sz="2700" kern="1200" dirty="0"/>
        </a:p>
      </dsp:txBody>
      <dsp:txXfrm rot="5400000">
        <a:off x="0" y="0"/>
        <a:ext cx="2858637" cy="1316013"/>
      </dsp:txXfrm>
    </dsp:sp>
    <dsp:sp modelId="{1627198A-1B61-423A-A57E-2107ABE2E71A}">
      <dsp:nvSpPr>
        <dsp:cNvPr id="0" name=""/>
        <dsp:cNvSpPr/>
      </dsp:nvSpPr>
      <dsp:spPr>
        <a:xfrm>
          <a:off x="2858637" y="0"/>
          <a:ext cx="2858637" cy="1754684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结构</a:t>
          </a:r>
          <a:r>
            <a:rPr lang="en-US" altLang="zh-CN" sz="2700" kern="1200" dirty="0" smtClean="0"/>
            <a:t/>
          </a:r>
          <a:br>
            <a:rPr lang="en-US" altLang="zh-CN" sz="2700" kern="1200" dirty="0" smtClean="0"/>
          </a:br>
          <a:r>
            <a:rPr lang="en-US" altLang="zh-CN" sz="2700" kern="1200" dirty="0" smtClean="0"/>
            <a:t>Organization</a:t>
          </a:r>
          <a:endParaRPr lang="zh-CN" altLang="en-US" sz="2700" kern="1200" dirty="0"/>
        </a:p>
      </dsp:txBody>
      <dsp:txXfrm>
        <a:off x="2858637" y="0"/>
        <a:ext cx="2858637" cy="1316013"/>
      </dsp:txXfrm>
    </dsp:sp>
    <dsp:sp modelId="{AA319BEB-F921-41CB-8D0E-CDF1C8DF85E7}">
      <dsp:nvSpPr>
        <dsp:cNvPr id="0" name=""/>
        <dsp:cNvSpPr/>
      </dsp:nvSpPr>
      <dsp:spPr>
        <a:xfrm rot="10800000">
          <a:off x="0" y="1754684"/>
          <a:ext cx="2858637" cy="1754684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读写</a:t>
          </a:r>
          <a:r>
            <a:rPr lang="en-US" altLang="zh-CN" sz="2700" kern="1200" dirty="0" smtClean="0"/>
            <a:t/>
          </a:r>
          <a:br>
            <a:rPr lang="en-US" altLang="zh-CN" sz="2700" kern="1200" dirty="0" smtClean="0"/>
          </a:br>
          <a:r>
            <a:rPr lang="en-US" altLang="zh-CN" sz="2700" kern="1200" dirty="0" smtClean="0"/>
            <a:t>Operation</a:t>
          </a:r>
          <a:endParaRPr lang="zh-CN" altLang="en-US" sz="2700" kern="1200" dirty="0"/>
        </a:p>
      </dsp:txBody>
      <dsp:txXfrm rot="10800000">
        <a:off x="0" y="2193355"/>
        <a:ext cx="2858637" cy="1316013"/>
      </dsp:txXfrm>
    </dsp:sp>
    <dsp:sp modelId="{989531CC-4865-4BB6-856A-5577567D58D7}">
      <dsp:nvSpPr>
        <dsp:cNvPr id="0" name=""/>
        <dsp:cNvSpPr/>
      </dsp:nvSpPr>
      <dsp:spPr>
        <a:xfrm rot="5400000">
          <a:off x="3410614" y="1202708"/>
          <a:ext cx="1754684" cy="2858637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安全</a:t>
          </a:r>
          <a:r>
            <a:rPr lang="en-US" altLang="zh-CN" sz="2700" kern="1200" dirty="0" smtClean="0"/>
            <a:t/>
          </a:r>
          <a:br>
            <a:rPr lang="en-US" altLang="zh-CN" sz="2700" kern="1200" dirty="0" smtClean="0"/>
          </a:br>
          <a:r>
            <a:rPr lang="en-US" altLang="zh-CN" sz="2700" kern="1200" dirty="0" smtClean="0"/>
            <a:t>Security</a:t>
          </a:r>
          <a:endParaRPr lang="zh-CN" altLang="en-US" sz="2700" kern="1200" dirty="0"/>
        </a:p>
      </dsp:txBody>
      <dsp:txXfrm rot="-5400000">
        <a:off x="2858637" y="2193355"/>
        <a:ext cx="2858637" cy="1316013"/>
      </dsp:txXfrm>
    </dsp:sp>
    <dsp:sp modelId="{6427245F-9716-4376-A175-EE8468D50FC8}">
      <dsp:nvSpPr>
        <dsp:cNvPr id="0" name=""/>
        <dsp:cNvSpPr/>
      </dsp:nvSpPr>
      <dsp:spPr>
        <a:xfrm>
          <a:off x="2001046" y="1316013"/>
          <a:ext cx="1715182" cy="877342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文件管理</a:t>
          </a:r>
          <a:endParaRPr lang="zh-CN" altLang="en-US" sz="2700" kern="1200" dirty="0"/>
        </a:p>
      </dsp:txBody>
      <dsp:txXfrm>
        <a:off x="2043874" y="1358841"/>
        <a:ext cx="1629526" cy="7916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6F32D-492F-4AE0-B469-FE0002E5CFF3}">
      <dsp:nvSpPr>
        <dsp:cNvPr id="0" name=""/>
        <dsp:cNvSpPr/>
      </dsp:nvSpPr>
      <dsp:spPr>
        <a:xfrm>
          <a:off x="617219" y="0"/>
          <a:ext cx="6995160" cy="4876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A53AF-FA90-4819-BA1C-6A0BA05D3ACC}">
      <dsp:nvSpPr>
        <dsp:cNvPr id="0" name=""/>
        <dsp:cNvSpPr/>
      </dsp:nvSpPr>
      <dsp:spPr>
        <a:xfrm>
          <a:off x="4118" y="1463040"/>
          <a:ext cx="1981051" cy="195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电子管</a:t>
          </a:r>
          <a:r>
            <a:rPr lang="en-US" altLang="zh-CN" sz="3000" kern="1200" dirty="0" smtClean="0"/>
            <a:t>(’46-’55)</a:t>
          </a:r>
          <a:endParaRPr lang="zh-CN" altLang="en-US" sz="3000" kern="1200" dirty="0"/>
        </a:p>
      </dsp:txBody>
      <dsp:txXfrm>
        <a:off x="99344" y="1558266"/>
        <a:ext cx="1790599" cy="1760268"/>
      </dsp:txXfrm>
    </dsp:sp>
    <dsp:sp modelId="{049E1F50-E11D-4DCC-B3AB-E229E72C6689}">
      <dsp:nvSpPr>
        <dsp:cNvPr id="0" name=""/>
        <dsp:cNvSpPr/>
      </dsp:nvSpPr>
      <dsp:spPr>
        <a:xfrm>
          <a:off x="2084222" y="1463040"/>
          <a:ext cx="1981051" cy="195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晶体管</a:t>
          </a:r>
          <a:r>
            <a:rPr lang="en-US" altLang="zh-CN" sz="3000" kern="1200" dirty="0" smtClean="0"/>
            <a:t>(’55-’65)</a:t>
          </a:r>
          <a:endParaRPr lang="zh-CN" altLang="en-US" sz="3000" kern="1200" dirty="0"/>
        </a:p>
      </dsp:txBody>
      <dsp:txXfrm>
        <a:off x="2179448" y="1558266"/>
        <a:ext cx="1790599" cy="1760268"/>
      </dsp:txXfrm>
    </dsp:sp>
    <dsp:sp modelId="{90801E99-ED84-4B1C-BE4B-8BF7CB600256}">
      <dsp:nvSpPr>
        <dsp:cNvPr id="0" name=""/>
        <dsp:cNvSpPr/>
      </dsp:nvSpPr>
      <dsp:spPr>
        <a:xfrm>
          <a:off x="4164326" y="1463040"/>
          <a:ext cx="1981051" cy="195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集成电路</a:t>
          </a:r>
          <a:r>
            <a:rPr lang="en-US" altLang="zh-CN" sz="3000" kern="1200" dirty="0" smtClean="0"/>
            <a:t>(’65-’80)</a:t>
          </a:r>
          <a:endParaRPr lang="zh-CN" altLang="en-US" sz="3000" kern="1200" dirty="0"/>
        </a:p>
      </dsp:txBody>
      <dsp:txXfrm>
        <a:off x="4259552" y="1558266"/>
        <a:ext cx="1790599" cy="1760268"/>
      </dsp:txXfrm>
    </dsp:sp>
    <dsp:sp modelId="{E22F415D-2AA1-40C8-AF9A-B958AEED47A5}">
      <dsp:nvSpPr>
        <dsp:cNvPr id="0" name=""/>
        <dsp:cNvSpPr/>
      </dsp:nvSpPr>
      <dsp:spPr>
        <a:xfrm>
          <a:off x="6244430" y="1463040"/>
          <a:ext cx="1981051" cy="195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超大规模集成电路</a:t>
          </a:r>
          <a:r>
            <a:rPr lang="en-US" altLang="zh-CN" sz="3000" kern="1200" dirty="0" smtClean="0"/>
            <a:t>(’80-)</a:t>
          </a:r>
          <a:endParaRPr lang="zh-CN" altLang="en-US" sz="3000" kern="1200" dirty="0"/>
        </a:p>
      </dsp:txBody>
      <dsp:txXfrm>
        <a:off x="6339656" y="1558266"/>
        <a:ext cx="1790599" cy="1760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TabbedArc+Icon">
  <dgm:title val="标签式拱形"/>
  <dgm:desc val="用于显示一系列相关项以拱形围绕在公共区域周围。非常适合于少量的文本。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TabbedArc+Icon">
  <dgm:title val="标签式拱形"/>
  <dgm:desc val="用于显示一系列相关项以拱形围绕在公共区域周围。非常适合于少量的文本。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C0D16-2F6A-4327-A639-C1806F9F2742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70FC-E299-456B-9B7A-CDEDEACB6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8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9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存储：不同介质的不同方式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结构：文件抽象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14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平均周转时间长都是针对分时系统而言的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2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EA45-970E-BE40-9CF0-787209FE56F1}" type="datetime1"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85800" y="3600450"/>
            <a:ext cx="7772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E8C7-AAD3-F046-9683-8A530E5CED04}" type="datetime1"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A965-1AE0-6048-A31F-47C4B65D6366}" type="datetime1"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6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49B-FBFF-1540-A568-57CE493D451F}" type="datetime1"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0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77B-9C99-9A45-9A45-12BA296B024A}" type="datetime1"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45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3DBF-403A-6642-92EE-8CBFC58EC5E6}" type="datetime1">
              <a:t>2017/11/11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1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02-AAB4-C241-A784-2CC8C444205D}" type="datetime1">
              <a:t>2017/11/11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98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FE76-6375-F542-A71D-55DEEB3A50B5}" type="datetime1">
              <a:t>2017/11/11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0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E4D8-1980-9D46-A989-FCD0F4537F68}" type="datetime1">
              <a:t>2017/11/11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0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2B5D-A87E-9143-9F5C-93A834DE6688}" type="datetime1">
              <a:t>2017/11/11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24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9EA-3532-2A40-B1B5-6EE06143EBF9}" type="datetime1">
              <a:t>2017/11/11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2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114467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>
              <a:latin typeface="Arial Unicode MS" pitchFamily="34" charset="-122"/>
              <a:ea typeface="华文细黑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6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51127"/>
            <a:ext cx="8229600" cy="487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fld id="{FB2E5B12-B0BC-3B42-ACF5-BF5A0FB69E8B}" type="datetime1"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fld id="{B09550E6-D85C-43A8-841D-66A200A3DB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4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150" baseline="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Arial Unicode MS" pitchFamily="34" charset="-122"/>
          <a:ea typeface="华文细黑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20" Type="http://schemas.openxmlformats.org/officeDocument/2006/relationships/image" Target="../media/image6.png"/><Relationship Id="rId21" Type="http://schemas.openxmlformats.org/officeDocument/2006/relationships/image" Target="../media/image7.png"/><Relationship Id="rId22" Type="http://schemas.openxmlformats.org/officeDocument/2006/relationships/image" Target="../media/image8.png"/><Relationship Id="rId23" Type="http://schemas.openxmlformats.org/officeDocument/2006/relationships/image" Target="../media/image9.png"/><Relationship Id="rId24" Type="http://schemas.openxmlformats.org/officeDocument/2006/relationships/image" Target="../media/image10.png"/><Relationship Id="rId25" Type="http://schemas.openxmlformats.org/officeDocument/2006/relationships/image" Target="../media/image11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4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4" Type="http://schemas.openxmlformats.org/officeDocument/2006/relationships/image" Target="../media/image55.jpeg"/><Relationship Id="rId5" Type="http://schemas.openxmlformats.org/officeDocument/2006/relationships/image" Target="../media/image5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4" Type="http://schemas.openxmlformats.org/officeDocument/2006/relationships/image" Target="../media/image59.jpeg"/><Relationship Id="rId5" Type="http://schemas.openxmlformats.org/officeDocument/2006/relationships/image" Target="../media/image60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4" Type="http://schemas.openxmlformats.org/officeDocument/2006/relationships/image" Target="../media/image63.jpeg"/><Relationship Id="rId5" Type="http://schemas.openxmlformats.org/officeDocument/2006/relationships/image" Target="../media/image64.png"/><Relationship Id="rId6" Type="http://schemas.openxmlformats.org/officeDocument/2006/relationships/image" Target="../media/image65.jpeg"/><Relationship Id="rId7" Type="http://schemas.openxmlformats.org/officeDocument/2006/relationships/image" Target="../media/image66.jpeg"/><Relationship Id="rId8" Type="http://schemas.openxmlformats.org/officeDocument/2006/relationships/image" Target="../media/image67.jpeg"/><Relationship Id="rId9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计算机操作系统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薛瑞尼</a:t>
            </a:r>
            <a:endParaRPr lang="en-US" altLang="zh-CN" smtClean="0"/>
          </a:p>
          <a:p>
            <a:r>
              <a:rPr lang="zh-CN" altLang="en-US" smtClean="0"/>
              <a:t>计算机科学与工程学院</a:t>
            </a:r>
            <a:endParaRPr lang="en-US" altLang="zh-CN" smtClean="0"/>
          </a:p>
          <a:p>
            <a:fld id="{26613CD9-3038-4053-9390-9BCACA35089B}" type="datetime1">
              <a:rPr lang="zh-CN" altLang="en-US" smtClean="0"/>
              <a:pPr/>
              <a:t>2017/11/11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定义之一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操作系统</a:t>
            </a:r>
            <a:r>
              <a:rPr lang="zh-CN" altLang="en-US" dirty="0"/>
              <a:t>是一组控制和管理计算机硬件和软件资源，合理地对各类作业进行调度，以及方便用户使用的</a:t>
            </a:r>
            <a:r>
              <a:rPr lang="zh-CN" altLang="en-US" dirty="0">
                <a:solidFill>
                  <a:srgbClr val="C0504D"/>
                </a:solidFill>
              </a:rPr>
              <a:t>程序的集合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An operating system (OS) is a set of programs that manage computer hardware resources and provide common services for application software.    ——</a:t>
            </a:r>
            <a:r>
              <a:rPr lang="en-US" altLang="zh-CN" dirty="0" err="1" smtClean="0"/>
              <a:t>wikipedia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D790-4EA9-B64E-A6CC-6E3FEC8960CD}" type="datetime1">
              <a:t>2017/11/11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操作系统的主要功能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349127"/>
              </p:ext>
            </p:extLst>
          </p:nvPr>
        </p:nvGraphicFramePr>
        <p:xfrm>
          <a:off x="457200" y="132724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F171-593F-7341-8014-E2A9538F1A42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处理机管理功能</a:t>
            </a:r>
            <a:endParaRPr lang="zh-CN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按照一定的算法把处理机分配给进程（线程），并对其进行有效的管理和控制。 </a:t>
            </a:r>
            <a:endParaRPr lang="en-US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173F-1D63-4143-A1F5-0EF7A528BEC9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841512434"/>
              </p:ext>
            </p:extLst>
          </p:nvPr>
        </p:nvGraphicFramePr>
        <p:xfrm>
          <a:off x="1556982" y="2831151"/>
          <a:ext cx="5717275" cy="3509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3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存储器管理功能</a:t>
            </a:r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为多道程序提供运行环境，方便使用，提高存储器利用率以及能从逻辑上扩充内存。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1323-E2E3-6442-8687-3C8F5A8B28DD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765157674"/>
              </p:ext>
            </p:extLst>
          </p:nvPr>
        </p:nvGraphicFramePr>
        <p:xfrm>
          <a:off x="1556982" y="2817503"/>
          <a:ext cx="5717275" cy="3509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7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设备管理功能</a:t>
            </a:r>
            <a:endParaRPr lang="zh-CN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完成用户提出的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请求；为用户分配其所需的</a:t>
            </a:r>
            <a:r>
              <a:rPr lang="en-US" altLang="zh-CN" dirty="0" smtClean="0"/>
              <a:t>I</a:t>
            </a:r>
            <a:r>
              <a:rPr lang="en-US" altLang="zh-CN" dirty="0"/>
              <a:t>/</a:t>
            </a:r>
            <a:r>
              <a:rPr lang="en-US" altLang="zh-CN" dirty="0" smtClean="0"/>
              <a:t>O</a:t>
            </a:r>
            <a:r>
              <a:rPr lang="zh-CN" altLang="en-US" dirty="0" smtClean="0"/>
              <a:t>设备；提高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</a:t>
            </a:r>
            <a:r>
              <a:rPr lang="en-US" altLang="zh-CN" dirty="0"/>
              <a:t>/</a:t>
            </a:r>
            <a:r>
              <a:rPr lang="en-US" altLang="zh-CN" dirty="0" smtClean="0"/>
              <a:t>O</a:t>
            </a:r>
            <a:r>
              <a:rPr lang="zh-CN" altLang="en-US" dirty="0" smtClean="0"/>
              <a:t>设备的利用率；提高</a:t>
            </a:r>
            <a:r>
              <a:rPr lang="en-US" altLang="zh-CN" dirty="0" smtClean="0"/>
              <a:t>I</a:t>
            </a:r>
            <a:r>
              <a:rPr lang="en-US" altLang="zh-CN" dirty="0"/>
              <a:t>/</a:t>
            </a:r>
            <a:r>
              <a:rPr lang="en-US" altLang="zh-CN" dirty="0" smtClean="0"/>
              <a:t>O</a:t>
            </a:r>
            <a:r>
              <a:rPr lang="zh-CN" altLang="en-US" dirty="0" smtClean="0"/>
              <a:t>速度；方便用户使用</a:t>
            </a:r>
            <a:r>
              <a:rPr lang="en-US" altLang="zh-CN" dirty="0" smtClean="0"/>
              <a:t>I</a:t>
            </a:r>
            <a:r>
              <a:rPr lang="en-US" altLang="zh-CN" dirty="0"/>
              <a:t>/</a:t>
            </a:r>
            <a:r>
              <a:rPr lang="en-US" altLang="zh-CN" dirty="0" smtClean="0"/>
              <a:t>O</a:t>
            </a:r>
            <a:r>
              <a:rPr lang="zh-CN" altLang="en-US" dirty="0" smtClean="0"/>
              <a:t>设备。</a:t>
            </a:r>
          </a:p>
          <a:p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E93E-246D-564D-819F-4AF15767A783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32322621"/>
              </p:ext>
            </p:extLst>
          </p:nvPr>
        </p:nvGraphicFramePr>
        <p:xfrm>
          <a:off x="1360227" y="2742184"/>
          <a:ext cx="681478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29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文件管理功能</a:t>
            </a:r>
            <a:endParaRPr lang="zh-CN" altLang="en-US"/>
          </a:p>
        </p:txBody>
      </p:sp>
      <p:sp>
        <p:nvSpPr>
          <p:cNvPr id="92163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对用户文件和系统文件进行管理，以方便用户使用，并保证文件的安全性。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CE0C-C7C9-4F4B-A31C-DCFA1B899AC3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702465332"/>
              </p:ext>
            </p:extLst>
          </p:nvPr>
        </p:nvGraphicFramePr>
        <p:xfrm>
          <a:off x="1556982" y="2831151"/>
          <a:ext cx="5717275" cy="3509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50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用户接口</a:t>
            </a:r>
            <a:endParaRPr lang="en-US" altLang="zh-CN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OS</a:t>
            </a:r>
            <a:r>
              <a:rPr lang="zh-CN" altLang="en-US" dirty="0" smtClean="0"/>
              <a:t>提供给用户交互的命令集合</a:t>
            </a:r>
            <a:endParaRPr lang="en-US" altLang="zh-CN" dirty="0" smtClean="0"/>
          </a:p>
          <a:p>
            <a:r>
              <a:rPr lang="zh-CN" altLang="en-US" dirty="0" smtClean="0"/>
              <a:t>用户操作的方式：</a:t>
            </a:r>
            <a:endParaRPr lang="zh-CN" altLang="en-US" dirty="0"/>
          </a:p>
          <a:p>
            <a:pPr lvl="1"/>
            <a:r>
              <a:rPr lang="zh-CN" altLang="en-US" dirty="0" smtClean="0"/>
              <a:t>命令行接口</a:t>
            </a:r>
            <a:r>
              <a:rPr lang="en-US" altLang="zh-CN" dirty="0" smtClean="0"/>
              <a:t>CLI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Command Line Interface</a:t>
            </a:r>
          </a:p>
          <a:p>
            <a:pPr lvl="1"/>
            <a:r>
              <a:rPr lang="zh-CN" altLang="en-US" dirty="0" smtClean="0"/>
              <a:t>图形用户接口</a:t>
            </a:r>
            <a:r>
              <a:rPr lang="en-US" altLang="zh-CN" dirty="0" smtClean="0"/>
              <a:t>GUI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Graphic User Interface</a:t>
            </a:r>
            <a:endParaRPr lang="zh-CN" altLang="en-US" dirty="0"/>
          </a:p>
          <a:p>
            <a:r>
              <a:rPr lang="zh-CN" altLang="en-US" dirty="0" smtClean="0"/>
              <a:t>应用程序编程接口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Application </a:t>
            </a:r>
            <a:r>
              <a:rPr lang="en-US" altLang="zh-CN" dirty="0"/>
              <a:t>Programming Interface, 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应用软件需要的系统调用</a:t>
            </a:r>
            <a:r>
              <a:rPr lang="zh-CN" altLang="zh-CN" dirty="0"/>
              <a:t>（</a:t>
            </a:r>
            <a:r>
              <a:rPr lang="en-US" altLang="zh-CN" dirty="0" smtClean="0"/>
              <a:t>System Call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7CDA-E019-F14C-84FB-86EA89A88123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操作系统的形成与发展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操作系统能够不断发展，其原因：</a:t>
            </a:r>
          </a:p>
          <a:p>
            <a:pPr lvl="1"/>
            <a:r>
              <a:rPr lang="zh-CN" altLang="en-US" dirty="0" smtClean="0"/>
              <a:t>硬件升级和新型硬件的出现</a:t>
            </a:r>
          </a:p>
          <a:p>
            <a:pPr lvl="2"/>
            <a:r>
              <a:rPr lang="zh-CN" altLang="en-US" dirty="0" smtClean="0"/>
              <a:t>系统设计的平衡（</a:t>
            </a:r>
            <a:r>
              <a:rPr lang="en-US" altLang="zh-CN" dirty="0" smtClean="0"/>
              <a:t>trade-off</a:t>
            </a:r>
            <a:r>
              <a:rPr lang="zh-CN" altLang="en-US" dirty="0" smtClean="0"/>
              <a:t>）随着技术变化而变化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新的用户需求</a:t>
            </a:r>
          </a:p>
          <a:p>
            <a:pPr lvl="1"/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236D-69F7-F345-84EB-3CF5F2A7D26B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72187"/>
              </p:ext>
            </p:extLst>
          </p:nvPr>
        </p:nvGraphicFramePr>
        <p:xfrm>
          <a:off x="3200398" y="3881120"/>
          <a:ext cx="57150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443"/>
                <a:gridCol w="1340069"/>
                <a:gridCol w="1245476"/>
                <a:gridCol w="141101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3,600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3,600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128KB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50,000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磁盘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51,200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网络带宽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9.6Kb/s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48</a:t>
                      </a:r>
                      <a:endParaRPr lang="zh-CN" alt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每电脑用户数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8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操作系统的发展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66953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B25-E056-F740-831A-125A2E335636}" type="datetime1">
              <a:t>2017/11/11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操作系统的发展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单用户系统（无操作系统）</a:t>
            </a:r>
            <a:endParaRPr lang="en-US" altLang="zh-CN" dirty="0"/>
          </a:p>
          <a:p>
            <a:r>
              <a:rPr lang="zh-CN" altLang="en-US" dirty="0" smtClean="0"/>
              <a:t>批处理系统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单道批处理系统</a:t>
            </a:r>
            <a:endParaRPr lang="en-US" altLang="zh-CN" dirty="0"/>
          </a:p>
          <a:p>
            <a:pPr lvl="1"/>
            <a:r>
              <a:rPr lang="zh-CN" altLang="en-US" dirty="0" smtClean="0"/>
              <a:t>多道批处理系统</a:t>
            </a:r>
            <a:endParaRPr lang="en-US" altLang="zh-CN" dirty="0"/>
          </a:p>
          <a:p>
            <a:r>
              <a:rPr lang="zh-CN" altLang="en-US" dirty="0" smtClean="0"/>
              <a:t>分时系统</a:t>
            </a:r>
            <a:endParaRPr lang="en-US" altLang="zh-CN" dirty="0"/>
          </a:p>
          <a:p>
            <a:r>
              <a:rPr lang="zh-CN" altLang="en-US" dirty="0" smtClean="0"/>
              <a:t>个人计算机</a:t>
            </a:r>
            <a:endParaRPr lang="en-US" altLang="zh-CN" dirty="0"/>
          </a:p>
          <a:p>
            <a:r>
              <a:rPr lang="zh-CN" altLang="en-US" dirty="0" smtClean="0"/>
              <a:t>分布式计算系统</a:t>
            </a:r>
            <a:endParaRPr lang="en-US" altLang="zh-CN" dirty="0" smtClean="0"/>
          </a:p>
          <a:p>
            <a:r>
              <a:rPr lang="zh-CN" altLang="en-US" dirty="0" smtClean="0"/>
              <a:t>互联网时代（移动设备）</a:t>
            </a:r>
            <a:endParaRPr lang="en-US" altLang="zh-CN" dirty="0"/>
          </a:p>
          <a:p>
            <a:r>
              <a:rPr lang="en-US" altLang="zh-CN" dirty="0"/>
              <a:t>http://en.wikipedia.org/wiki/Operating_system</a:t>
            </a:r>
            <a:endParaRPr lang="zh-CN" altLang="en-US" dirty="0" smtClean="0"/>
          </a:p>
          <a:p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5997-9BBF-4743-8A02-B5243E3F601E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67048"/>
              </p:ext>
            </p:extLst>
          </p:nvPr>
        </p:nvGraphicFramePr>
        <p:xfrm>
          <a:off x="634621" y="1600200"/>
          <a:ext cx="7704161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10F-190A-8E4E-8B3D-3BD8E94DB94F}" type="datetime1">
              <a:t>2017/11/11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单用户系统</a:t>
            </a:r>
            <a:r>
              <a:rPr lang="en-US" altLang="zh-CN" dirty="0"/>
              <a:t>/</a:t>
            </a:r>
            <a:r>
              <a:rPr lang="zh-CN" altLang="en-US" dirty="0"/>
              <a:t>无操作系统</a:t>
            </a:r>
            <a:r>
              <a:rPr lang="en-US" altLang="zh-CN" dirty="0"/>
              <a:t>(’45-’55)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人工操作方式</a:t>
            </a:r>
          </a:p>
          <a:p>
            <a:pPr lvl="1"/>
            <a:r>
              <a:rPr lang="zh-CN" altLang="en-US" dirty="0" smtClean="0"/>
              <a:t>一台计算机的所有资源由用户独占，降低了计算机资源利用率，人操作慢，出现了严重的人机矛盾。</a:t>
            </a:r>
          </a:p>
          <a:p>
            <a:r>
              <a:rPr lang="zh-CN" altLang="en-US" dirty="0" smtClean="0"/>
              <a:t>脱机输入输出方式</a:t>
            </a:r>
          </a:p>
          <a:p>
            <a:pPr lvl="1"/>
            <a:r>
              <a:rPr lang="zh-CN" altLang="en-US" dirty="0" smtClean="0"/>
              <a:t>在外围计算机的控制下，实现输入输出。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AE70-9D7C-E045-A3B0-E5FC51A2FCAD}" type="datetime1">
              <a:t>2017/11/11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世界第一台计算机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EFE8-139F-D941-8887-07C7B447B392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 descr="http://upload.wikimedia.org/wikipedia/commons/4/4e/Eni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94" y="1260198"/>
            <a:ext cx="3525253" cy="2693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timeinc.net/time/photoessays/2010/bh_computers/bh_computers_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" r="8597"/>
          <a:stretch/>
        </p:blipFill>
        <p:spPr bwMode="auto">
          <a:xfrm>
            <a:off x="4803103" y="1270359"/>
            <a:ext cx="3384386" cy="2699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i.edu/learn/case-files/eckertmauchly/ENIAC_Image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0" y="4109630"/>
            <a:ext cx="3330120" cy="2246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olumbia.edu/cu/computinghistory/eniac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953" y="4121143"/>
            <a:ext cx="5297407" cy="2235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4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ENIAC@1946.2.14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4547941"/>
            <a:ext cx="8229600" cy="1937079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Electronic Numerical Integrator And </a:t>
            </a:r>
            <a:r>
              <a:rPr lang="en-US" altLang="zh-CN" dirty="0" smtClean="0"/>
              <a:t>Computer (</a:t>
            </a:r>
            <a:r>
              <a:rPr lang="zh-CN" altLang="en-US" dirty="0"/>
              <a:t>电子数值积分计算机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美国宾夕法尼亚大学，</a:t>
            </a:r>
            <a:r>
              <a:rPr lang="en-US" altLang="zh-CN" dirty="0" smtClean="0"/>
              <a:t>18000</a:t>
            </a:r>
            <a:r>
              <a:rPr lang="zh-CN" altLang="en-US" dirty="0"/>
              <a:t>个电子管、</a:t>
            </a:r>
            <a:r>
              <a:rPr lang="en-US" altLang="zh-CN" dirty="0"/>
              <a:t>1500</a:t>
            </a:r>
            <a:r>
              <a:rPr lang="zh-CN" altLang="en-US" dirty="0"/>
              <a:t>个继电器及其它器件</a:t>
            </a:r>
            <a:r>
              <a:rPr lang="zh-CN" altLang="en-US" dirty="0" smtClean="0"/>
              <a:t>，约</a:t>
            </a:r>
            <a:r>
              <a:rPr lang="en-US" altLang="zh-CN" dirty="0"/>
              <a:t>90</a:t>
            </a:r>
            <a:r>
              <a:rPr lang="zh-CN" altLang="en-US" dirty="0"/>
              <a:t>立方米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30</a:t>
            </a:r>
            <a:r>
              <a:rPr lang="zh-CN" altLang="en-US" dirty="0"/>
              <a:t>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170</a:t>
            </a:r>
            <a:r>
              <a:rPr lang="zh-CN" altLang="en-US" dirty="0" smtClean="0"/>
              <a:t>平方米，运算</a:t>
            </a:r>
            <a:r>
              <a:rPr lang="zh-CN" altLang="en-US" dirty="0"/>
              <a:t>速度为每秒</a:t>
            </a:r>
            <a:r>
              <a:rPr lang="en-US" altLang="zh-CN" dirty="0"/>
              <a:t>5000</a:t>
            </a:r>
            <a:r>
              <a:rPr lang="zh-CN" altLang="en-US" dirty="0"/>
              <a:t>次加法或</a:t>
            </a:r>
            <a:r>
              <a:rPr lang="en-US" altLang="zh-CN" dirty="0"/>
              <a:t>400</a:t>
            </a:r>
            <a:r>
              <a:rPr lang="zh-CN" altLang="en-US" dirty="0"/>
              <a:t>次乘法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zh-CN" altLang="en-US" dirty="0"/>
              <a:t>耗电量大，据传</a:t>
            </a:r>
            <a:r>
              <a:rPr lang="en-US" altLang="zh-CN" dirty="0"/>
              <a:t>ENIAC</a:t>
            </a:r>
            <a:r>
              <a:rPr lang="zh-CN" altLang="en-US" dirty="0"/>
              <a:t>每次一开机，整个费城西区的电灯都为之黯然失色。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5BA6-0930-CA47-B16A-0CB002913EEF}" type="datetime1">
              <a:t>2017/11/11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Picture 6" descr="http://the-eniac.com/wp-content/uploads/2011/01/eniaclogo_755x2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4678"/>
            <a:ext cx="9144000" cy="3403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9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单道批处理系统</a:t>
            </a:r>
            <a:r>
              <a:rPr lang="en-US" altLang="zh-CN" dirty="0"/>
              <a:t>(‘55-‘</a:t>
            </a:r>
            <a:r>
              <a:rPr lang="en-US" altLang="zh-CN" dirty="0" smtClean="0"/>
              <a:t>65)</a:t>
            </a:r>
            <a:endParaRPr lang="zh-CN" altLang="en-US" dirty="0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批处理：</a:t>
            </a:r>
            <a:r>
              <a:rPr lang="en-US" altLang="zh-CN" dirty="0" smtClean="0"/>
              <a:t>Batch Processing</a:t>
            </a:r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内存中仅存一道作业</a:t>
            </a:r>
            <a:r>
              <a:rPr lang="zh-CN" altLang="en-US" dirty="0" smtClean="0"/>
              <a:t>运行，运行结束或出错，才自动调另一道作业</a:t>
            </a:r>
            <a:r>
              <a:rPr lang="zh-CN" altLang="zh-CN" dirty="0" smtClean="0"/>
              <a:t>（</a:t>
            </a:r>
            <a:r>
              <a:rPr lang="zh-CN" altLang="en-US" dirty="0" smtClean="0"/>
              <a:t>磁带中）运行。</a:t>
            </a:r>
          </a:p>
          <a:p>
            <a:r>
              <a:rPr lang="zh-CN" altLang="en-US" dirty="0" smtClean="0"/>
              <a:t>主要特征：自动性、顺序性、单道性。</a:t>
            </a:r>
          </a:p>
          <a:p>
            <a:r>
              <a:rPr lang="zh-CN" altLang="en-US" dirty="0" smtClean="0"/>
              <a:t>优点：减少人工操作，解决了作业的自动接续。</a:t>
            </a:r>
          </a:p>
          <a:p>
            <a:r>
              <a:rPr lang="zh-CN" altLang="en-US" dirty="0" smtClean="0"/>
              <a:t>缺点：平均周转时间长，没有交互能力。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AF65-2628-DA45-8A65-25303B983D89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多道批处理系统</a:t>
            </a:r>
            <a:r>
              <a:rPr lang="en-US" altLang="zh-CN" dirty="0"/>
              <a:t>(‘65-‘80)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内存中存放多道作业</a:t>
            </a:r>
            <a:r>
              <a:rPr lang="zh-CN" altLang="en-US" dirty="0" smtClean="0"/>
              <a:t>运行，</a:t>
            </a:r>
            <a:r>
              <a:rPr lang="en-US" altLang="zh-CN" dirty="0" smtClean="0"/>
              <a:t>IO</a:t>
            </a:r>
            <a:r>
              <a:rPr lang="zh-CN" altLang="en-US" dirty="0" smtClean="0"/>
              <a:t>访问、运行结束或出错，自动调度内存中的另一道作业运行。</a:t>
            </a:r>
          </a:p>
          <a:p>
            <a:r>
              <a:rPr lang="zh-CN" altLang="en-US" dirty="0" smtClean="0"/>
              <a:t>好处：</a:t>
            </a:r>
          </a:p>
          <a:p>
            <a:pPr lvl="1"/>
            <a:r>
              <a:rPr lang="zh-CN" altLang="en-US" dirty="0" smtClean="0"/>
              <a:t>提高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的利用率。</a:t>
            </a:r>
          </a:p>
          <a:p>
            <a:pPr lvl="1"/>
            <a:r>
              <a:rPr lang="zh-CN" altLang="en-US" dirty="0" smtClean="0"/>
              <a:t>提高内存和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设备利用率。</a:t>
            </a:r>
          </a:p>
          <a:p>
            <a:pPr lvl="1"/>
            <a:r>
              <a:rPr lang="zh-CN" altLang="en-US" dirty="0" smtClean="0"/>
              <a:t>增加系统吞吐率。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5DA-2F5E-624E-B189-B6F71C6E0785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6" name="Picture 6" descr="101123560875914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587" y="2494598"/>
            <a:ext cx="2514600" cy="386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7" descr="102123560875914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5597843"/>
            <a:ext cx="2051685" cy="5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48590" y="5710714"/>
            <a:ext cx="2408873" cy="29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 dirty="0">
                <a:solidFill>
                  <a:srgbClr val="000099"/>
                </a:solidFill>
                <a:latin typeface="Comic Sans MS" pitchFamily="1" charset="0"/>
              </a:rPr>
              <a:t>Operating System</a:t>
            </a:r>
          </a:p>
        </p:txBody>
      </p:sp>
      <p:pic>
        <p:nvPicPr>
          <p:cNvPr id="40969" name="Picture 9" descr="103123560875914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5006340"/>
            <a:ext cx="2051685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148590" y="5145718"/>
            <a:ext cx="2444592" cy="29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 dirty="0" smtClean="0">
                <a:solidFill>
                  <a:srgbClr val="000099"/>
                </a:solidFill>
                <a:latin typeface="Comic Sans MS" pitchFamily="1" charset="0"/>
              </a:rPr>
              <a:t>System Software</a:t>
            </a:r>
            <a:endParaRPr lang="en-US" altLang="zh-CN" sz="2000" dirty="0">
              <a:solidFill>
                <a:srgbClr val="000099"/>
              </a:solidFill>
              <a:latin typeface="Arial" charset="0"/>
            </a:endParaRPr>
          </a:p>
        </p:txBody>
      </p:sp>
      <p:pic>
        <p:nvPicPr>
          <p:cNvPr id="40971" name="Picture 11" descr="1041235608759140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4423410"/>
            <a:ext cx="2051685" cy="5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85750" y="4477703"/>
            <a:ext cx="21074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0099"/>
                </a:solidFill>
                <a:latin typeface="Comic Sans MS" pitchFamily="1" charset="0"/>
              </a:rPr>
              <a:t>User Program 1</a:t>
            </a:r>
          </a:p>
        </p:txBody>
      </p:sp>
      <p:pic>
        <p:nvPicPr>
          <p:cNvPr id="40973" name="Picture 13" descr="105123560875914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3823335"/>
            <a:ext cx="2051685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285750" y="3880485"/>
            <a:ext cx="21074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0099"/>
                </a:solidFill>
                <a:latin typeface="Comic Sans MS" pitchFamily="1" charset="0"/>
              </a:rPr>
              <a:t>User Program 2</a:t>
            </a:r>
          </a:p>
        </p:txBody>
      </p:sp>
      <p:pic>
        <p:nvPicPr>
          <p:cNvPr id="40975" name="Picture 15" descr="105123560875914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3823335"/>
            <a:ext cx="2051685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285750" y="3880485"/>
            <a:ext cx="21074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0099"/>
                </a:solidFill>
                <a:latin typeface="Comic Sans MS" pitchFamily="1" charset="0"/>
              </a:rPr>
              <a:t>User Program 2</a:t>
            </a:r>
          </a:p>
        </p:txBody>
      </p:sp>
      <p:pic>
        <p:nvPicPr>
          <p:cNvPr id="40977" name="Picture 17" descr="1061235608759140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2700338"/>
            <a:ext cx="2051685" cy="5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285750" y="2750344"/>
            <a:ext cx="21074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0099"/>
                </a:solidFill>
                <a:latin typeface="Comic Sans MS" pitchFamily="1" charset="0"/>
              </a:rPr>
              <a:t>User Program </a:t>
            </a:r>
            <a:r>
              <a:rPr lang="en-US" altLang="zh-CN" sz="2000" i="1">
                <a:solidFill>
                  <a:srgbClr val="000099"/>
                </a:solidFill>
                <a:latin typeface="Comic Sans MS" pitchFamily="1" charset="0"/>
              </a:rPr>
              <a:t>n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898685" y="3218974"/>
            <a:ext cx="652938" cy="52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3600" b="1">
                <a:solidFill>
                  <a:srgbClr val="000099"/>
                </a:solidFill>
                <a:latin typeface="Comic Sans MS" pitchFamily="1" charset="0"/>
              </a:rPr>
              <a:t>...</a:t>
            </a:r>
          </a:p>
        </p:txBody>
      </p:sp>
      <p:pic>
        <p:nvPicPr>
          <p:cNvPr id="40980" name="Picture 20" descr="1071235608759140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8859" y="2108835"/>
            <a:ext cx="2951798" cy="186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3543300" y="2180273"/>
            <a:ext cx="1673067" cy="157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200000"/>
                </a:solidFill>
                <a:latin typeface="Courier New" pitchFamily="1" charset="0"/>
              </a:rPr>
              <a:t>program </a:t>
            </a:r>
            <a:r>
              <a:rPr lang="en-US" altLang="zh-CN" sz="1800" b="1" i="1">
                <a:solidFill>
                  <a:srgbClr val="200000"/>
                </a:solidFill>
                <a:latin typeface="Courier New" pitchFamily="1" charset="0"/>
              </a:rPr>
              <a:t>P</a:t>
            </a:r>
            <a:endParaRPr lang="en-US" altLang="zh-CN"/>
          </a:p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200000"/>
                </a:solidFill>
                <a:latin typeface="Courier New" pitchFamily="1" charset="0"/>
              </a:rPr>
              <a:t>begin</a:t>
            </a:r>
            <a:endParaRPr lang="en-US" altLang="zh-CN"/>
          </a:p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66FF"/>
                </a:solidFill>
                <a:latin typeface="Courier New" pitchFamily="1" charset="0"/>
              </a:rPr>
              <a:t>:</a:t>
            </a:r>
            <a:endParaRPr lang="en-US" altLang="zh-CN"/>
          </a:p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66FF"/>
                </a:solidFill>
                <a:latin typeface="Courier New" pitchFamily="1" charset="0"/>
              </a:rPr>
              <a:t>read(var)</a:t>
            </a:r>
            <a:endParaRPr lang="en-US" altLang="zh-CN"/>
          </a:p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66FF"/>
                </a:solidFill>
                <a:latin typeface="Courier New" pitchFamily="1" charset="0"/>
              </a:rPr>
              <a:t>:</a:t>
            </a:r>
            <a:br>
              <a:rPr lang="en-US" altLang="zh-CN" sz="1800" b="1">
                <a:solidFill>
                  <a:srgbClr val="0066FF"/>
                </a:solidFill>
                <a:latin typeface="Courier New" pitchFamily="1" charset="0"/>
              </a:rPr>
            </a:br>
            <a:r>
              <a:rPr lang="en-US" altLang="zh-CN" sz="1800" b="1">
                <a:solidFill>
                  <a:srgbClr val="200000"/>
                </a:solidFill>
                <a:latin typeface="Courier New" pitchFamily="1" charset="0"/>
              </a:rPr>
              <a:t>end </a:t>
            </a:r>
            <a:r>
              <a:rPr lang="en-US" altLang="zh-CN" sz="1800" b="1" i="1">
                <a:solidFill>
                  <a:srgbClr val="200000"/>
                </a:solidFill>
                <a:latin typeface="Courier New" pitchFamily="1" charset="0"/>
              </a:rPr>
              <a:t>P</a:t>
            </a:r>
          </a:p>
        </p:txBody>
      </p:sp>
      <p:pic>
        <p:nvPicPr>
          <p:cNvPr id="40982" name="Picture 22" descr="1081235608759140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7432" y="4183380"/>
            <a:ext cx="4366260" cy="212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3736182" y="4247675"/>
            <a:ext cx="2898933" cy="184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200000"/>
                </a:solidFill>
                <a:latin typeface="Courier New" pitchFamily="1" charset="0"/>
              </a:rPr>
              <a:t>system call </a:t>
            </a:r>
            <a:r>
              <a:rPr lang="en-US" altLang="zh-CN" sz="1800" b="1" i="1">
                <a:solidFill>
                  <a:srgbClr val="200000"/>
                </a:solidFill>
                <a:latin typeface="Courier New" pitchFamily="1" charset="0"/>
              </a:rPr>
              <a:t>read</a:t>
            </a:r>
            <a:r>
              <a:rPr lang="en-US" altLang="zh-CN" sz="1800" b="1">
                <a:solidFill>
                  <a:srgbClr val="200000"/>
                </a:solidFill>
                <a:latin typeface="Courier New" pitchFamily="1" charset="0"/>
              </a:rPr>
              <a:t>()</a:t>
            </a:r>
            <a:endParaRPr lang="en-US" altLang="zh-CN"/>
          </a:p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200000"/>
                </a:solidFill>
                <a:latin typeface="Courier New" pitchFamily="1" charset="0"/>
              </a:rPr>
              <a:t>begin</a:t>
            </a:r>
            <a:endParaRPr lang="en-US" altLang="zh-CN"/>
          </a:p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66FF"/>
                </a:solidFill>
                <a:latin typeface="Courier New" pitchFamily="1" charset="0"/>
              </a:rPr>
              <a:t>startIO(</a:t>
            </a:r>
            <a:r>
              <a:rPr lang="en-US" altLang="zh-CN" sz="1800" b="1" i="1">
                <a:solidFill>
                  <a:srgbClr val="0066FF"/>
                </a:solidFill>
                <a:latin typeface="Comic Sans MS" pitchFamily="1" charset="0"/>
              </a:rPr>
              <a:t>input device</a:t>
            </a:r>
            <a:r>
              <a:rPr lang="en-US" altLang="zh-CN" sz="1800" b="1">
                <a:solidFill>
                  <a:srgbClr val="0066FF"/>
                </a:solidFill>
                <a:latin typeface="Courier New" pitchFamily="1" charset="0"/>
              </a:rPr>
              <a:t>)</a:t>
            </a:r>
            <a:endParaRPr lang="en-US" altLang="zh-CN"/>
          </a:p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66FF"/>
                </a:solidFill>
                <a:latin typeface="Courier New" pitchFamily="1" charset="0"/>
              </a:rPr>
              <a:t>waitIO(</a:t>
            </a:r>
            <a:r>
              <a:rPr lang="en-US" altLang="zh-CN" sz="1800" b="1" i="1">
                <a:solidFill>
                  <a:srgbClr val="0066FF"/>
                </a:solidFill>
                <a:latin typeface="Comic Sans MS" pitchFamily="1" charset="0"/>
              </a:rPr>
              <a:t>interrupt</a:t>
            </a:r>
            <a:r>
              <a:rPr lang="en-US" altLang="zh-CN" sz="1800" b="1">
                <a:solidFill>
                  <a:srgbClr val="0066FF"/>
                </a:solidFill>
                <a:latin typeface="Courier New" pitchFamily="1" charset="0"/>
              </a:rPr>
              <a:t>)</a:t>
            </a:r>
            <a:endParaRPr lang="en-US" altLang="zh-CN"/>
          </a:p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66FF"/>
                </a:solidFill>
                <a:latin typeface="Courier New" pitchFamily="1" charset="0"/>
              </a:rPr>
              <a:t>endIO(</a:t>
            </a:r>
            <a:r>
              <a:rPr lang="en-US" altLang="zh-CN" sz="1800" b="1" i="1">
                <a:solidFill>
                  <a:srgbClr val="0066FF"/>
                </a:solidFill>
                <a:latin typeface="Comic Sans MS" pitchFamily="1" charset="0"/>
              </a:rPr>
              <a:t>input device</a:t>
            </a:r>
            <a:r>
              <a:rPr lang="en-US" altLang="zh-CN" sz="1800" b="1">
                <a:solidFill>
                  <a:srgbClr val="0066FF"/>
                </a:solidFill>
                <a:latin typeface="Courier New" pitchFamily="1" charset="0"/>
              </a:rPr>
              <a:t>)</a:t>
            </a:r>
            <a:endParaRPr lang="en-US" altLang="zh-CN"/>
          </a:p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66FF"/>
                </a:solidFill>
                <a:latin typeface="Courier New" pitchFamily="1" charset="0"/>
              </a:rPr>
              <a:t>:</a:t>
            </a:r>
            <a:br>
              <a:rPr lang="en-US" altLang="zh-CN" sz="1800" b="1">
                <a:solidFill>
                  <a:srgbClr val="0066FF"/>
                </a:solidFill>
                <a:latin typeface="Courier New" pitchFamily="1" charset="0"/>
              </a:rPr>
            </a:br>
            <a:r>
              <a:rPr lang="en-US" altLang="zh-CN" sz="1800" b="1">
                <a:solidFill>
                  <a:srgbClr val="200000"/>
                </a:solidFill>
                <a:latin typeface="Courier New" pitchFamily="1" charset="0"/>
              </a:rPr>
              <a:t>end </a:t>
            </a:r>
            <a:r>
              <a:rPr lang="en-US" altLang="zh-CN" sz="1800" b="1" i="1">
                <a:solidFill>
                  <a:srgbClr val="200000"/>
                </a:solidFill>
                <a:latin typeface="Courier New" pitchFamily="1" charset="0"/>
              </a:rPr>
              <a:t>read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6759" y="234906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同步输入，等待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4D49-8C8E-B843-BF10-C59A23A65FB9}" type="datetime1">
              <a:t>2017/11/11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0" name="Picture 6" descr="101123560875914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587" y="2494598"/>
            <a:ext cx="2514600" cy="386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7" descr="102123560875914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5597843"/>
            <a:ext cx="2051685" cy="5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29804" y="5707366"/>
            <a:ext cx="223596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 dirty="0">
                <a:solidFill>
                  <a:srgbClr val="000099"/>
                </a:solidFill>
                <a:latin typeface="Comic Sans MS" pitchFamily="1" charset="0"/>
              </a:rPr>
              <a:t>Operating System</a:t>
            </a:r>
          </a:p>
        </p:txBody>
      </p:sp>
      <p:pic>
        <p:nvPicPr>
          <p:cNvPr id="41993" name="Picture 9" descr="103123560875914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5006340"/>
            <a:ext cx="2051685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313046" y="5143950"/>
            <a:ext cx="21074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 dirty="0" smtClean="0">
                <a:solidFill>
                  <a:srgbClr val="000099"/>
                </a:solidFill>
                <a:latin typeface="Comic Sans MS" pitchFamily="1" charset="0"/>
              </a:rPr>
              <a:t>System Software</a:t>
            </a:r>
            <a:endParaRPr lang="en-US" altLang="zh-CN" sz="2000" dirty="0">
              <a:solidFill>
                <a:srgbClr val="000099"/>
              </a:solidFill>
              <a:latin typeface="Arial" charset="0"/>
            </a:endParaRPr>
          </a:p>
        </p:txBody>
      </p:sp>
      <p:pic>
        <p:nvPicPr>
          <p:cNvPr id="41995" name="Picture 11" descr="1041235608759140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4423410"/>
            <a:ext cx="2051685" cy="5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285750" y="4477703"/>
            <a:ext cx="21074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0099"/>
                </a:solidFill>
                <a:latin typeface="Comic Sans MS" pitchFamily="1" charset="0"/>
              </a:rPr>
              <a:t>User Program 1</a:t>
            </a:r>
          </a:p>
        </p:txBody>
      </p:sp>
      <p:pic>
        <p:nvPicPr>
          <p:cNvPr id="41997" name="Picture 13" descr="105123560875914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3823335"/>
            <a:ext cx="2051685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285750" y="3880485"/>
            <a:ext cx="21074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0099"/>
                </a:solidFill>
                <a:latin typeface="Comic Sans MS" pitchFamily="1" charset="0"/>
              </a:rPr>
              <a:t>User Program 2</a:t>
            </a:r>
          </a:p>
        </p:txBody>
      </p:sp>
      <p:pic>
        <p:nvPicPr>
          <p:cNvPr id="41999" name="Picture 15" descr="105123560875914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3823335"/>
            <a:ext cx="2051685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285750" y="3880485"/>
            <a:ext cx="21074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0099"/>
                </a:solidFill>
                <a:latin typeface="Comic Sans MS" pitchFamily="1" charset="0"/>
              </a:rPr>
              <a:t>User Program 2</a:t>
            </a:r>
          </a:p>
        </p:txBody>
      </p:sp>
      <p:pic>
        <p:nvPicPr>
          <p:cNvPr id="42001" name="Picture 17" descr="1061235608759140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2700338"/>
            <a:ext cx="2051685" cy="5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285750" y="2750344"/>
            <a:ext cx="21074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0099"/>
                </a:solidFill>
                <a:latin typeface="Comic Sans MS" pitchFamily="1" charset="0"/>
              </a:rPr>
              <a:t>User Program </a:t>
            </a:r>
            <a:r>
              <a:rPr lang="en-US" altLang="zh-CN" sz="2000" i="1">
                <a:solidFill>
                  <a:srgbClr val="000099"/>
                </a:solidFill>
                <a:latin typeface="Comic Sans MS" pitchFamily="1" charset="0"/>
              </a:rPr>
              <a:t>n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898685" y="3218974"/>
            <a:ext cx="652938" cy="52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3600" b="1">
                <a:solidFill>
                  <a:srgbClr val="000099"/>
                </a:solidFill>
                <a:latin typeface="Comic Sans MS" pitchFamily="1" charset="0"/>
              </a:rPr>
              <a:t>...</a:t>
            </a:r>
          </a:p>
        </p:txBody>
      </p:sp>
      <p:pic>
        <p:nvPicPr>
          <p:cNvPr id="42004" name="Picture 20" descr="1091235608759140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3240" y="2125980"/>
            <a:ext cx="5842158" cy="426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2880360" y="2304574"/>
            <a:ext cx="137302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66FF"/>
                </a:solidFill>
                <a:latin typeface="Comic Sans MS" pitchFamily="1" charset="0"/>
              </a:rPr>
              <a:t>Program 1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7712393" y="2211705"/>
            <a:ext cx="1028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66FF"/>
                </a:solidFill>
                <a:latin typeface="Comic Sans MS" pitchFamily="1" charset="0"/>
              </a:rPr>
              <a:t>I/O</a:t>
            </a:r>
            <a:endParaRPr lang="en-US" altLang="zh-CN"/>
          </a:p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66FF"/>
                </a:solidFill>
                <a:latin typeface="Comic Sans MS" pitchFamily="1" charset="0"/>
              </a:rPr>
              <a:t>Device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2867502" y="3424715"/>
            <a:ext cx="135159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i="1">
                <a:solidFill>
                  <a:srgbClr val="000099"/>
                </a:solidFill>
                <a:latin typeface="Comic Sans MS" pitchFamily="1" charset="0"/>
              </a:rPr>
              <a:t>k</a:t>
            </a:r>
            <a:r>
              <a:rPr lang="en-US" altLang="zh-CN" sz="1800">
                <a:solidFill>
                  <a:srgbClr val="000099"/>
                </a:solidFill>
                <a:latin typeface="Comic Sans MS" pitchFamily="1" charset="0"/>
              </a:rPr>
              <a:t>: </a:t>
            </a:r>
            <a:r>
              <a:rPr lang="en-US" altLang="zh-CN" sz="1800" b="1">
                <a:solidFill>
                  <a:srgbClr val="660066"/>
                </a:solidFill>
                <a:latin typeface="Courier New" pitchFamily="1" charset="0"/>
              </a:rPr>
              <a:t>read()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2677478" y="5367815"/>
            <a:ext cx="71723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i="1">
                <a:solidFill>
                  <a:srgbClr val="000099"/>
                </a:solidFill>
                <a:latin typeface="Comic Sans MS" pitchFamily="1" charset="0"/>
              </a:rPr>
              <a:t>k</a:t>
            </a:r>
            <a:r>
              <a:rPr lang="en-US" altLang="zh-CN" sz="1800">
                <a:solidFill>
                  <a:srgbClr val="000099"/>
                </a:solidFill>
                <a:latin typeface="Comic Sans MS" pitchFamily="1" charset="0"/>
              </a:rPr>
              <a:t>+1: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4429125" y="4896327"/>
            <a:ext cx="126587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660066"/>
                </a:solidFill>
                <a:latin typeface="Courier New" pitchFamily="1" charset="0"/>
              </a:rPr>
              <a:t>endIo()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7668102" y="5062062"/>
            <a:ext cx="153876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interrupt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3108960" y="2788920"/>
            <a:ext cx="992982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main{</a:t>
            </a: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3108960" y="6179345"/>
            <a:ext cx="445770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}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4480560" y="5582127"/>
            <a:ext cx="445770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}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4709160" y="2304574"/>
            <a:ext cx="63579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66FF"/>
                </a:solidFill>
                <a:latin typeface="Comic Sans MS" pitchFamily="1" charset="0"/>
              </a:rPr>
              <a:t>OS</a:t>
            </a: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4417695" y="3271838"/>
            <a:ext cx="99155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read{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4417695" y="3919062"/>
            <a:ext cx="1537335" cy="52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660066"/>
                </a:solidFill>
                <a:latin typeface="Courier New" pitchFamily="1" charset="0"/>
              </a:rPr>
              <a:t>startIO()</a:t>
            </a:r>
            <a:endParaRPr lang="en-US" altLang="zh-CN"/>
          </a:p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660066"/>
                </a:solidFill>
                <a:latin typeface="Courier New" pitchFamily="1" charset="0"/>
              </a:rPr>
              <a:t>waitIO()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BB4F-89E5-C047-8698-A7E1A4732D82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6" descr="101123560875914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587" y="2494598"/>
            <a:ext cx="2514600" cy="386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 descr="102123560875914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5597843"/>
            <a:ext cx="2051685" cy="5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26532" y="5710714"/>
            <a:ext cx="2244566" cy="29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 dirty="0">
                <a:solidFill>
                  <a:srgbClr val="000099"/>
                </a:solidFill>
                <a:latin typeface="Comic Sans MS" pitchFamily="1" charset="0"/>
              </a:rPr>
              <a:t>Operating System</a:t>
            </a:r>
          </a:p>
        </p:txBody>
      </p:sp>
      <p:pic>
        <p:nvPicPr>
          <p:cNvPr id="43017" name="Picture 9" descr="103123560875914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5006340"/>
            <a:ext cx="2051685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03182" y="5145718"/>
            <a:ext cx="2353152" cy="29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 dirty="0" smtClean="0">
                <a:solidFill>
                  <a:srgbClr val="000099"/>
                </a:solidFill>
                <a:latin typeface="Comic Sans MS" pitchFamily="1" charset="0"/>
              </a:rPr>
              <a:t>System Software</a:t>
            </a:r>
            <a:endParaRPr lang="en-US" altLang="zh-CN" sz="2000" dirty="0">
              <a:solidFill>
                <a:srgbClr val="000099"/>
              </a:solidFill>
              <a:latin typeface="Arial" charset="0"/>
            </a:endParaRPr>
          </a:p>
        </p:txBody>
      </p:sp>
      <p:pic>
        <p:nvPicPr>
          <p:cNvPr id="43019" name="Picture 11" descr="1041235608759140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4423410"/>
            <a:ext cx="2051685" cy="5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85750" y="4477703"/>
            <a:ext cx="21074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0099"/>
                </a:solidFill>
                <a:latin typeface="Comic Sans MS" pitchFamily="1" charset="0"/>
              </a:rPr>
              <a:t>User Program 1</a:t>
            </a:r>
          </a:p>
        </p:txBody>
      </p:sp>
      <p:pic>
        <p:nvPicPr>
          <p:cNvPr id="43021" name="Picture 13" descr="105123560875914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3823335"/>
            <a:ext cx="2051685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285750" y="3880485"/>
            <a:ext cx="21074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0099"/>
                </a:solidFill>
                <a:latin typeface="Comic Sans MS" pitchFamily="1" charset="0"/>
              </a:rPr>
              <a:t>User Program 2</a:t>
            </a:r>
          </a:p>
        </p:txBody>
      </p:sp>
      <p:pic>
        <p:nvPicPr>
          <p:cNvPr id="43023" name="Picture 15" descr="105123560875914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3823335"/>
            <a:ext cx="2051685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285750" y="3880485"/>
            <a:ext cx="21074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0099"/>
                </a:solidFill>
                <a:latin typeface="Comic Sans MS" pitchFamily="1" charset="0"/>
              </a:rPr>
              <a:t>User Program 2</a:t>
            </a:r>
          </a:p>
        </p:txBody>
      </p:sp>
      <p:pic>
        <p:nvPicPr>
          <p:cNvPr id="43025" name="Picture 17" descr="1061235608759140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2700338"/>
            <a:ext cx="2051685" cy="5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285750" y="2750344"/>
            <a:ext cx="21074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0099"/>
                </a:solidFill>
                <a:latin typeface="Comic Sans MS" pitchFamily="1" charset="0"/>
              </a:rPr>
              <a:t>User Program </a:t>
            </a:r>
            <a:r>
              <a:rPr lang="en-US" altLang="zh-CN" sz="2000" i="1">
                <a:solidFill>
                  <a:srgbClr val="000099"/>
                </a:solidFill>
                <a:latin typeface="Comic Sans MS" pitchFamily="1" charset="0"/>
              </a:rPr>
              <a:t>n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898685" y="3218974"/>
            <a:ext cx="652938" cy="52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3600" b="1">
                <a:solidFill>
                  <a:srgbClr val="000099"/>
                </a:solidFill>
                <a:latin typeface="Comic Sans MS" pitchFamily="1" charset="0"/>
              </a:rPr>
              <a:t>...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880360" y="2304574"/>
            <a:ext cx="137302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66FF"/>
                </a:solidFill>
                <a:latin typeface="Comic Sans MS" pitchFamily="1" charset="0"/>
              </a:rPr>
              <a:t>Program 1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6106478" y="2304574"/>
            <a:ext cx="137302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66FF"/>
                </a:solidFill>
                <a:latin typeface="Comic Sans MS" pitchFamily="1" charset="0"/>
              </a:rPr>
              <a:t>Program 2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4709160" y="2304574"/>
            <a:ext cx="63579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66FF"/>
                </a:solidFill>
                <a:latin typeface="Comic Sans MS" pitchFamily="1" charset="0"/>
              </a:rPr>
              <a:t>OS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7712393" y="2211705"/>
            <a:ext cx="1028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66FF"/>
                </a:solidFill>
                <a:latin typeface="Comic Sans MS" pitchFamily="1" charset="0"/>
              </a:rPr>
              <a:t>I/O</a:t>
            </a:r>
            <a:endParaRPr lang="en-US" altLang="zh-CN"/>
          </a:p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66FF"/>
                </a:solidFill>
                <a:latin typeface="Comic Sans MS" pitchFamily="1" charset="0"/>
              </a:rPr>
              <a:t>Device</a:t>
            </a:r>
          </a:p>
        </p:txBody>
      </p:sp>
      <p:pic>
        <p:nvPicPr>
          <p:cNvPr id="43032" name="Picture 24" descr="1101235608759140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1835" y="3060383"/>
            <a:ext cx="77295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2867502" y="3424715"/>
            <a:ext cx="135159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i="1">
                <a:solidFill>
                  <a:srgbClr val="000099"/>
                </a:solidFill>
                <a:latin typeface="Comic Sans MS" pitchFamily="1" charset="0"/>
              </a:rPr>
              <a:t>k</a:t>
            </a:r>
            <a:r>
              <a:rPr lang="en-US" altLang="zh-CN" sz="1800">
                <a:solidFill>
                  <a:srgbClr val="000099"/>
                </a:solidFill>
                <a:latin typeface="Comic Sans MS" pitchFamily="1" charset="0"/>
              </a:rPr>
              <a:t>: </a:t>
            </a:r>
            <a:r>
              <a:rPr lang="en-US" altLang="zh-CN" sz="1800" b="1">
                <a:solidFill>
                  <a:srgbClr val="660066"/>
                </a:solidFill>
                <a:latin typeface="Courier New" pitchFamily="1" charset="0"/>
              </a:rPr>
              <a:t>read()</a:t>
            </a:r>
          </a:p>
        </p:txBody>
      </p:sp>
      <p:pic>
        <p:nvPicPr>
          <p:cNvPr id="43034" name="Picture 26" descr="1111235608759140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9507" y="2125980"/>
            <a:ext cx="52863" cy="399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5" name="Picture 27" descr="1121235608759140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3367" y="3540442"/>
            <a:ext cx="472916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6" name="Picture 28" descr="1131235608759140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0573" y="3557587"/>
            <a:ext cx="76438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4417695" y="3919062"/>
            <a:ext cx="153733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660066"/>
                </a:solidFill>
                <a:latin typeface="Courier New" pitchFamily="1" charset="0"/>
              </a:rPr>
              <a:t>startIO()</a:t>
            </a:r>
          </a:p>
        </p:txBody>
      </p:sp>
      <p:pic>
        <p:nvPicPr>
          <p:cNvPr id="43038" name="Picture 30" descr="1141235608759140.png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92165" y="4011930"/>
            <a:ext cx="1923098" cy="9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9" name="Picture 31" descr="1151235608759140.pn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124" y="4054792"/>
            <a:ext cx="764381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40" name="Picture 32" descr="1161235608759140.pn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124" y="4431983"/>
            <a:ext cx="764381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41" name="Picture 33" descr="1171235608759140.pn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124" y="4869180"/>
            <a:ext cx="764381" cy="3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42" name="Picture 34" descr="1181235608759140.png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2143" y="5160645"/>
            <a:ext cx="2103120" cy="9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43" name="Text Box 35"/>
          <p:cNvSpPr txBox="1">
            <a:spLocks noChangeArrowheads="1"/>
          </p:cNvSpPr>
          <p:nvPr/>
        </p:nvSpPr>
        <p:spPr bwMode="auto">
          <a:xfrm>
            <a:off x="7668102" y="5062062"/>
            <a:ext cx="153876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interrupt</a:t>
            </a:r>
          </a:p>
        </p:txBody>
      </p: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3108960" y="2788920"/>
            <a:ext cx="992982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main{</a:t>
            </a:r>
          </a:p>
        </p:txBody>
      </p:sp>
      <p:pic>
        <p:nvPicPr>
          <p:cNvPr id="43045" name="Picture 37" descr="1191235608759140.png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3240" y="2708910"/>
            <a:ext cx="5842158" cy="3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4417695" y="3271838"/>
            <a:ext cx="99155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read{</a:t>
            </a:r>
          </a:p>
        </p:txBody>
      </p:sp>
      <p:pic>
        <p:nvPicPr>
          <p:cNvPr id="43047" name="Picture 39" descr="1201235608759140.pn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5194935"/>
            <a:ext cx="764382" cy="15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48" name="Text Box 40"/>
          <p:cNvSpPr txBox="1">
            <a:spLocks noChangeArrowheads="1"/>
          </p:cNvSpPr>
          <p:nvPr/>
        </p:nvSpPr>
        <p:spPr bwMode="auto">
          <a:xfrm>
            <a:off x="4417695" y="4896327"/>
            <a:ext cx="112871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660066"/>
                </a:solidFill>
                <a:latin typeface="Courier New" pitchFamily="1" charset="0"/>
              </a:rPr>
              <a:t>endio</a:t>
            </a: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{</a:t>
            </a:r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4467702" y="5582127"/>
            <a:ext cx="44719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}</a:t>
            </a:r>
          </a:p>
        </p:txBody>
      </p:sp>
      <p:sp>
        <p:nvSpPr>
          <p:cNvPr id="43050" name="Text Box 42"/>
          <p:cNvSpPr txBox="1">
            <a:spLocks noChangeArrowheads="1"/>
          </p:cNvSpPr>
          <p:nvPr/>
        </p:nvSpPr>
        <p:spPr bwMode="auto">
          <a:xfrm>
            <a:off x="4417695" y="5366385"/>
            <a:ext cx="167449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660066"/>
                </a:solidFill>
                <a:latin typeface="Courier New" pitchFamily="1" charset="0"/>
              </a:rPr>
              <a:t>schedule()</a:t>
            </a:r>
          </a:p>
        </p:txBody>
      </p:sp>
      <p:pic>
        <p:nvPicPr>
          <p:cNvPr id="43051" name="Picture 43" descr="1211235608759140.png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6455" y="4303395"/>
            <a:ext cx="26860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52" name="Text Box 44"/>
          <p:cNvSpPr txBox="1">
            <a:spLocks noChangeArrowheads="1"/>
          </p:cNvSpPr>
          <p:nvPr/>
        </p:nvSpPr>
        <p:spPr bwMode="auto">
          <a:xfrm>
            <a:off x="6220778" y="4109085"/>
            <a:ext cx="99155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main{</a:t>
            </a:r>
          </a:p>
        </p:txBody>
      </p:sp>
      <p:pic>
        <p:nvPicPr>
          <p:cNvPr id="43053" name="Picture 45" descr="1221235608759140.png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124" y="4937760"/>
            <a:ext cx="764381" cy="2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54" name="Picture 46" descr="1231235608759140.png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124" y="5006340"/>
            <a:ext cx="764381" cy="2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55" name="Picture 47" descr="1241235608759140.png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124" y="5066348"/>
            <a:ext cx="764381" cy="2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56" name="Picture 48" descr="1251235608759140.png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1857" y="6292215"/>
            <a:ext cx="1168718" cy="9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57" name="Picture 49" descr="1261235608759140.png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1835" y="5460683"/>
            <a:ext cx="1304448" cy="69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2677478" y="5367815"/>
            <a:ext cx="71723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i="1">
                <a:solidFill>
                  <a:srgbClr val="000099"/>
                </a:solidFill>
                <a:latin typeface="Comic Sans MS" pitchFamily="1" charset="0"/>
              </a:rPr>
              <a:t>k</a:t>
            </a:r>
            <a:r>
              <a:rPr lang="en-US" altLang="zh-CN" sz="1800">
                <a:solidFill>
                  <a:srgbClr val="000099"/>
                </a:solidFill>
                <a:latin typeface="Comic Sans MS" pitchFamily="1" charset="0"/>
              </a:rPr>
              <a:t>+1:</a:t>
            </a: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3106103" y="6179345"/>
            <a:ext cx="445770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}</a:t>
            </a:r>
          </a:p>
        </p:txBody>
      </p:sp>
      <p:sp>
        <p:nvSpPr>
          <p:cNvPr id="43060" name="Text Box 52"/>
          <p:cNvSpPr txBox="1">
            <a:spLocks noChangeArrowheads="1"/>
          </p:cNvSpPr>
          <p:nvPr/>
        </p:nvSpPr>
        <p:spPr bwMode="auto">
          <a:xfrm>
            <a:off x="4467702" y="4389120"/>
            <a:ext cx="44719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}</a:t>
            </a:r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4417695" y="4186238"/>
            <a:ext cx="167449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660066"/>
                </a:solidFill>
                <a:latin typeface="Courier New" pitchFamily="1" charset="0"/>
              </a:rPr>
              <a:t>schedule()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D8D-D893-3049-B9C1-D3B809F09F32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多道批处理系统主要特征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多道性、无序性、调度性（进程调度和作业调度）</a:t>
            </a:r>
          </a:p>
          <a:p>
            <a:r>
              <a:rPr lang="zh-CN" altLang="en-US" dirty="0" smtClean="0"/>
              <a:t>优点：提高了资源利用率和吞吐能力。</a:t>
            </a:r>
          </a:p>
          <a:p>
            <a:r>
              <a:rPr lang="zh-CN" altLang="en-US" dirty="0" smtClean="0"/>
              <a:t>缺点：没有交互能力。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81F-E794-E740-AA91-2513546F1CDD}" type="datetime1">
              <a:t>2017/11/11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多道批处理系统需要解决的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处理机管理：分配和控制</a:t>
            </a:r>
            <a:r>
              <a:rPr lang="en-US" altLang="zh-CN" dirty="0" smtClean="0"/>
              <a:t>CPU</a:t>
            </a:r>
            <a:endParaRPr lang="zh-CN" altLang="en-US" dirty="0" smtClean="0"/>
          </a:p>
          <a:p>
            <a:r>
              <a:rPr lang="zh-CN" altLang="en-US" dirty="0" smtClean="0"/>
              <a:t>存储器管理：内存</a:t>
            </a:r>
            <a:r>
              <a:rPr lang="zh-CN" altLang="en-US" smtClean="0"/>
              <a:t>分配与回收</a:t>
            </a:r>
            <a:endParaRPr lang="zh-CN" altLang="en-US" dirty="0" smtClean="0"/>
          </a:p>
          <a:p>
            <a:r>
              <a:rPr lang="en-US" altLang="zh-CN" dirty="0" smtClean="0"/>
              <a:t>I/O</a:t>
            </a:r>
            <a:r>
              <a:rPr lang="zh-CN" altLang="en-US" dirty="0" smtClean="0"/>
              <a:t>设备管理：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设备的分配与操纵</a:t>
            </a:r>
          </a:p>
          <a:p>
            <a:r>
              <a:rPr lang="zh-CN" altLang="en-US" dirty="0" smtClean="0"/>
              <a:t>文件管理：文件的存取、共享和保护</a:t>
            </a:r>
          </a:p>
          <a:p>
            <a:r>
              <a:rPr lang="zh-CN" altLang="en-US" dirty="0" smtClean="0"/>
              <a:t>作业管理：如何组织作业运行</a:t>
            </a:r>
          </a:p>
          <a:p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2DF0-4CC7-FE43-B082-E8965BB13C8D}" type="datetime1">
              <a:t>2017/11/11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、操作系统概论</a:t>
            </a:r>
            <a:endParaRPr lang="zh-CN" altLang="en-US" dirty="0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Operating System, 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2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分时系统</a:t>
            </a:r>
            <a:r>
              <a:rPr lang="en-US" altLang="zh-CN" smtClean="0"/>
              <a:t>(‘70- )——Timesharing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分时系统的产生</a:t>
            </a:r>
          </a:p>
          <a:p>
            <a:pPr lvl="1"/>
            <a:r>
              <a:rPr lang="zh-CN" altLang="en-US" dirty="0" smtClean="0"/>
              <a:t>用户需要：人机交互、共享主机、便于用户上机</a:t>
            </a:r>
          </a:p>
          <a:p>
            <a:r>
              <a:rPr lang="zh-CN" altLang="en-US" dirty="0" smtClean="0"/>
              <a:t>分时系统实现的方法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时钟中断</a:t>
            </a:r>
            <a:r>
              <a:rPr lang="en-US" altLang="zh-CN" dirty="0" smtClean="0"/>
              <a:t>(interrupt)</a:t>
            </a:r>
            <a:r>
              <a:rPr lang="zh-CN" altLang="en-US" dirty="0" smtClean="0"/>
              <a:t>：时间片</a:t>
            </a:r>
            <a:r>
              <a:rPr lang="en-US" altLang="zh-CN" dirty="0" smtClean="0"/>
              <a:t>(time slice)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7E12-8340-1044-B093-6BBA5BF15F1E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时钟中断触发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切换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CE0-A60F-3645-82A6-59CB6EF002DA}" type="datetime1">
              <a:t>2017/11/11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856072" y="2064544"/>
            <a:ext cx="137445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66FF"/>
                </a:solidFill>
                <a:latin typeface="Comic Sans MS" pitchFamily="1" charset="0"/>
              </a:rPr>
              <a:t>Program 1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7383780" y="2064544"/>
            <a:ext cx="137445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66FF"/>
                </a:solidFill>
                <a:latin typeface="Comic Sans MS" pitchFamily="1" charset="0"/>
              </a:rPr>
              <a:t>Program 2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460683" y="2064544"/>
            <a:ext cx="63436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66FF"/>
                </a:solidFill>
                <a:latin typeface="Comic Sans MS" pitchFamily="1" charset="0"/>
              </a:rPr>
              <a:t>OS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2640330" y="5173505"/>
            <a:ext cx="718662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i="1">
                <a:solidFill>
                  <a:srgbClr val="000099"/>
                </a:solidFill>
                <a:latin typeface="Comic Sans MS" pitchFamily="1" charset="0"/>
              </a:rPr>
              <a:t>k</a:t>
            </a:r>
            <a:r>
              <a:rPr lang="en-US" altLang="zh-CN" sz="1800">
                <a:solidFill>
                  <a:srgbClr val="000099"/>
                </a:solidFill>
                <a:latin typeface="Comic Sans MS" pitchFamily="1" charset="0"/>
              </a:rPr>
              <a:t>+1:</a:t>
            </a:r>
          </a:p>
        </p:txBody>
      </p:sp>
      <p:pic>
        <p:nvPicPr>
          <p:cNvPr id="44042" name="Picture 10" descr="127123560875914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9235" y="3780473"/>
            <a:ext cx="781527" cy="15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5167790" y="4829175"/>
            <a:ext cx="153876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schedule{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4106227" y="3157538"/>
            <a:ext cx="1097280" cy="52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>
                <a:solidFill>
                  <a:srgbClr val="660066"/>
                </a:solidFill>
                <a:latin typeface="Comic Sans MS" pitchFamily="1" charset="0"/>
              </a:rPr>
              <a:t>timer</a:t>
            </a:r>
            <a:endParaRPr lang="en-US" altLang="zh-CN"/>
          </a:p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>
                <a:solidFill>
                  <a:srgbClr val="660066"/>
                </a:solidFill>
                <a:latin typeface="Comic Sans MS" pitchFamily="1" charset="0"/>
              </a:rPr>
              <a:t>interrupt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5167790" y="3494723"/>
            <a:ext cx="153876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schedule{</a:t>
            </a:r>
          </a:p>
        </p:txBody>
      </p:sp>
      <p:pic>
        <p:nvPicPr>
          <p:cNvPr id="44046" name="Picture 14" descr="128123560875914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7726" y="2717483"/>
            <a:ext cx="4410551" cy="125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7" name="Picture 15" descr="129123560875914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7980" y="4929188"/>
            <a:ext cx="920115" cy="9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8" name="Picture 16" descr="1301235608759140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113" y="3627746"/>
            <a:ext cx="2043113" cy="1654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6633687" y="4449618"/>
            <a:ext cx="1097280" cy="52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dirty="0">
                <a:solidFill>
                  <a:srgbClr val="660066"/>
                </a:solidFill>
                <a:latin typeface="Comic Sans MS" pitchFamily="1" charset="0"/>
              </a:rPr>
              <a:t>timer</a:t>
            </a:r>
            <a:endParaRPr lang="en-US" altLang="zh-CN" dirty="0"/>
          </a:p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dirty="0">
                <a:solidFill>
                  <a:srgbClr val="660066"/>
                </a:solidFill>
                <a:latin typeface="Comic Sans MS" pitchFamily="1" charset="0"/>
              </a:rPr>
              <a:t>interrupt</a:t>
            </a:r>
          </a:p>
        </p:txBody>
      </p:sp>
      <p:pic>
        <p:nvPicPr>
          <p:cNvPr id="44050" name="Picture 18" descr="131123560875914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7649" y="5194935"/>
            <a:ext cx="1254443" cy="9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664850" y="3483293"/>
            <a:ext cx="475774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i="1" dirty="0">
                <a:solidFill>
                  <a:srgbClr val="000099"/>
                </a:solidFill>
                <a:latin typeface="Comic Sans MS" pitchFamily="1" charset="0"/>
              </a:rPr>
              <a:t>k</a:t>
            </a:r>
            <a:r>
              <a:rPr lang="en-US" altLang="zh-CN" sz="1800" dirty="0">
                <a:solidFill>
                  <a:srgbClr val="000099"/>
                </a:solidFill>
                <a:latin typeface="Comic Sans MS" pitchFamily="1" charset="0"/>
              </a:rPr>
              <a:t>:</a:t>
            </a:r>
          </a:p>
        </p:txBody>
      </p:sp>
      <p:pic>
        <p:nvPicPr>
          <p:cNvPr id="44052" name="Picture 20" descr="1321235608759140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0407" y="5289233"/>
            <a:ext cx="78152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3" name="Picture 21" descr="1331235608759140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0407" y="5674995"/>
            <a:ext cx="781526" cy="40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4" name="Picture 22" descr="1341235608759140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0407" y="6112193"/>
            <a:ext cx="781526" cy="3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5" name="Picture 23" descr="1351235608759140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0407" y="6180773"/>
            <a:ext cx="781526" cy="2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6" name="Picture 24" descr="1361235608759140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0407" y="6240780"/>
            <a:ext cx="781526" cy="3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7" name="Picture 25" descr="1371235608759140.png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515" y="2417445"/>
            <a:ext cx="5722143" cy="3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3097530" y="2453165"/>
            <a:ext cx="992982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main{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5206365" y="3926205"/>
            <a:ext cx="445770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}</a:t>
            </a:r>
          </a:p>
        </p:txBody>
      </p:sp>
      <p:pic>
        <p:nvPicPr>
          <p:cNvPr id="44060" name="Picture 28" descr="1381235608759140.pn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3820" y="4071938"/>
            <a:ext cx="772953" cy="2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1" name="Picture 29" descr="1391235608759140.pn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3820" y="4131945"/>
            <a:ext cx="772953" cy="3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2" name="Picture 30" descr="1401235608759140.pn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3820" y="4200525"/>
            <a:ext cx="772953" cy="2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3" name="Picture 31" descr="1411235608759140.png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3820" y="4260533"/>
            <a:ext cx="77295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4" name="Picture 32" descr="1421235608759140.png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3820" y="4646295"/>
            <a:ext cx="77295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7555230" y="3774758"/>
            <a:ext cx="992982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main{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5206365" y="5260658"/>
            <a:ext cx="445770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>
                <a:solidFill>
                  <a:srgbClr val="000099"/>
                </a:solidFill>
                <a:latin typeface="Courier New" pitchFamily="1" charset="0"/>
              </a:rPr>
              <a:t>}</a:t>
            </a:r>
          </a:p>
        </p:txBody>
      </p:sp>
      <p:pic>
        <p:nvPicPr>
          <p:cNvPr id="44067" name="Picture 35" descr="1431235608759140.pn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0663" y="6395085"/>
            <a:ext cx="772954" cy="15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4093369" y="5775008"/>
            <a:ext cx="1097280" cy="52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>
                <a:solidFill>
                  <a:srgbClr val="660066"/>
                </a:solidFill>
                <a:latin typeface="Comic Sans MS" pitchFamily="1" charset="0"/>
              </a:rPr>
              <a:t>timer</a:t>
            </a:r>
            <a:endParaRPr lang="en-US" altLang="zh-CN"/>
          </a:p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>
                <a:solidFill>
                  <a:srgbClr val="660066"/>
                </a:solidFill>
                <a:latin typeface="Comic Sans MS" pitchFamily="1" charset="0"/>
              </a:rPr>
              <a:t>interrupt</a:t>
            </a:r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5264114" y="6112193"/>
            <a:ext cx="1538764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1800" b="1" dirty="0">
                <a:solidFill>
                  <a:srgbClr val="000099"/>
                </a:solidFill>
                <a:latin typeface="Courier New" pitchFamily="1" charset="0"/>
              </a:rPr>
              <a:t>schedule{</a:t>
            </a:r>
          </a:p>
        </p:txBody>
      </p:sp>
      <p:pic>
        <p:nvPicPr>
          <p:cNvPr id="44070" name="Picture 38" descr="1441235608759140.png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0504" y="6215063"/>
            <a:ext cx="126301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71" name="Picture 39" descr="1011235608759140.png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587" y="2494598"/>
            <a:ext cx="2514600" cy="386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72" name="Picture 40" descr="1021235608759140.png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5597843"/>
            <a:ext cx="2051685" cy="5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212884" y="5743575"/>
            <a:ext cx="2308860" cy="29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 dirty="0">
                <a:solidFill>
                  <a:srgbClr val="000099"/>
                </a:solidFill>
                <a:latin typeface="Comic Sans MS" pitchFamily="1" charset="0"/>
              </a:rPr>
              <a:t>Operating System</a:t>
            </a:r>
          </a:p>
        </p:txBody>
      </p:sp>
      <p:pic>
        <p:nvPicPr>
          <p:cNvPr id="44074" name="Picture 42" descr="1031235608759140.png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5006340"/>
            <a:ext cx="2051685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212884" y="5132070"/>
            <a:ext cx="2280285" cy="29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 dirty="0" smtClean="0">
                <a:solidFill>
                  <a:srgbClr val="000099"/>
                </a:solidFill>
                <a:latin typeface="Comic Sans MS" pitchFamily="1" charset="0"/>
              </a:rPr>
              <a:t>System Software</a:t>
            </a:r>
            <a:endParaRPr lang="en-US" altLang="zh-CN" sz="2000" dirty="0">
              <a:solidFill>
                <a:srgbClr val="000099"/>
              </a:solidFill>
              <a:latin typeface="Arial" charset="0"/>
            </a:endParaRPr>
          </a:p>
        </p:txBody>
      </p:sp>
      <p:pic>
        <p:nvPicPr>
          <p:cNvPr id="44076" name="Picture 44" descr="1041235608759140.png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4423410"/>
            <a:ext cx="2051685" cy="5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285750" y="4477703"/>
            <a:ext cx="21074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0099"/>
                </a:solidFill>
                <a:latin typeface="Comic Sans MS" pitchFamily="1" charset="0"/>
              </a:rPr>
              <a:t>User Program 1</a:t>
            </a:r>
          </a:p>
        </p:txBody>
      </p:sp>
      <p:pic>
        <p:nvPicPr>
          <p:cNvPr id="44078" name="Picture 46" descr="1051235608759140.png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3823335"/>
            <a:ext cx="2051685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285750" y="3880485"/>
            <a:ext cx="21074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0099"/>
                </a:solidFill>
                <a:latin typeface="Comic Sans MS" pitchFamily="1" charset="0"/>
              </a:rPr>
              <a:t>User Program 2</a:t>
            </a:r>
          </a:p>
        </p:txBody>
      </p:sp>
      <p:pic>
        <p:nvPicPr>
          <p:cNvPr id="44080" name="Picture 48" descr="1051235608759140.png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3823335"/>
            <a:ext cx="2051685" cy="5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81" name="Text Box 49"/>
          <p:cNvSpPr txBox="1">
            <a:spLocks noChangeArrowheads="1"/>
          </p:cNvSpPr>
          <p:nvPr/>
        </p:nvSpPr>
        <p:spPr bwMode="auto">
          <a:xfrm>
            <a:off x="285750" y="3880485"/>
            <a:ext cx="21074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0099"/>
                </a:solidFill>
                <a:latin typeface="Comic Sans MS" pitchFamily="1" charset="0"/>
              </a:rPr>
              <a:t>User Program 2</a:t>
            </a:r>
          </a:p>
        </p:txBody>
      </p:sp>
      <p:pic>
        <p:nvPicPr>
          <p:cNvPr id="44082" name="Picture 50" descr="1061235608759140.png"/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55" y="2700338"/>
            <a:ext cx="2051685" cy="5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83" name="Text Box 51"/>
          <p:cNvSpPr txBox="1">
            <a:spLocks noChangeArrowheads="1"/>
          </p:cNvSpPr>
          <p:nvPr/>
        </p:nvSpPr>
        <p:spPr bwMode="auto">
          <a:xfrm>
            <a:off x="285750" y="2750344"/>
            <a:ext cx="210740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2000">
                <a:solidFill>
                  <a:srgbClr val="000099"/>
                </a:solidFill>
                <a:latin typeface="Comic Sans MS" pitchFamily="1" charset="0"/>
              </a:rPr>
              <a:t>User Program </a:t>
            </a:r>
            <a:r>
              <a:rPr lang="en-US" altLang="zh-CN" sz="2000" i="1">
                <a:solidFill>
                  <a:srgbClr val="000099"/>
                </a:solidFill>
                <a:latin typeface="Comic Sans MS" pitchFamily="1" charset="0"/>
              </a:rPr>
              <a:t>n</a:t>
            </a:r>
          </a:p>
        </p:txBody>
      </p:sp>
      <p:sp>
        <p:nvSpPr>
          <p:cNvPr id="44084" name="Text Box 52"/>
          <p:cNvSpPr txBox="1">
            <a:spLocks noChangeArrowheads="1"/>
          </p:cNvSpPr>
          <p:nvPr/>
        </p:nvSpPr>
        <p:spPr bwMode="auto">
          <a:xfrm>
            <a:off x="898685" y="3218974"/>
            <a:ext cx="652938" cy="52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  <a:ea typeface="宋体" pitchFamily="1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r>
              <a:rPr lang="en-US" altLang="zh-CN" sz="3600" b="1">
                <a:solidFill>
                  <a:srgbClr val="000099"/>
                </a:solidFill>
                <a:latin typeface="Comic Sans MS" pitchFamily="1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443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分时系统</a:t>
            </a:r>
            <a:r>
              <a:rPr lang="zh-CN" altLang="en-US" dirty="0"/>
              <a:t>的特征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多路性：多个用户分时使用一台计算机。</a:t>
            </a:r>
          </a:p>
          <a:p>
            <a:r>
              <a:rPr lang="zh-CN" altLang="en-US" dirty="0" smtClean="0"/>
              <a:t>独立性：独立运行，不混淆，不破坏。</a:t>
            </a:r>
          </a:p>
          <a:p>
            <a:r>
              <a:rPr lang="zh-CN" altLang="en-US" dirty="0" smtClean="0"/>
              <a:t>及时性：系统能在很短的时间应答。</a:t>
            </a:r>
          </a:p>
          <a:p>
            <a:r>
              <a:rPr lang="zh-CN" altLang="en-US" dirty="0" smtClean="0"/>
              <a:t>交互性：能实现人机对话。      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338F-8429-1944-87B8-DD312B924781}" type="datetime1">
              <a:t>2017/11/11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个人电脑</a:t>
            </a:r>
            <a:r>
              <a:rPr lang="en-US" altLang="zh-CN" dirty="0" smtClean="0"/>
              <a:t>(’80-)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Personal Computer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个人电脑</a:t>
            </a:r>
            <a:endParaRPr lang="en-US" altLang="zh-CN" smtClean="0"/>
          </a:p>
          <a:p>
            <a:pPr lvl="1"/>
            <a:r>
              <a:rPr lang="zh-CN" altLang="en-US" smtClean="0"/>
              <a:t>单用户</a:t>
            </a:r>
            <a:endParaRPr lang="en-US" altLang="zh-CN" smtClean="0"/>
          </a:p>
          <a:p>
            <a:pPr lvl="1"/>
            <a:r>
              <a:rPr lang="zh-CN" altLang="en-US" smtClean="0"/>
              <a:t>利用率不是关键考虑</a:t>
            </a:r>
            <a:endParaRPr lang="en-US" altLang="zh-CN" smtClean="0"/>
          </a:p>
          <a:p>
            <a:pPr lvl="1"/>
            <a:r>
              <a:rPr lang="zh-CN" altLang="en-US" smtClean="0"/>
              <a:t>关注用户界面和接口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40D6-45EF-064D-8473-54634F666492}" type="datetime1">
              <a:t>2017/11/11</a:t>
            </a:fld>
            <a:endParaRPr 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4436" y="4135271"/>
            <a:ext cx="2439538" cy="18765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6165" y="1425135"/>
            <a:ext cx="2279009" cy="17092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1670" y="3469949"/>
            <a:ext cx="3048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1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371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分布式系统</a:t>
            </a:r>
            <a:r>
              <a:rPr lang="en-US" altLang="zh-CN" dirty="0" smtClean="0"/>
              <a:t>(’90-)——Distributed System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4079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支持分布式服务</a:t>
            </a:r>
            <a:endParaRPr lang="en-US" altLang="zh-CN" sz="2800" dirty="0"/>
          </a:p>
          <a:p>
            <a:r>
              <a:rPr lang="zh-CN" altLang="en-US" sz="2800" dirty="0" smtClean="0"/>
              <a:t>系统之间数据共享</a:t>
            </a:r>
            <a:endParaRPr lang="en-US" altLang="zh-CN" sz="2800" dirty="0"/>
          </a:p>
          <a:p>
            <a:r>
              <a:rPr lang="zh-CN" altLang="en-US" sz="2800" dirty="0" smtClean="0"/>
              <a:t>多处理器（</a:t>
            </a:r>
            <a:r>
              <a:rPr lang="en-US" altLang="zh-CN" sz="2800" dirty="0" smtClean="0"/>
              <a:t>SMP</a:t>
            </a:r>
            <a:r>
              <a:rPr lang="zh-CN" altLang="en-US" sz="2800" dirty="0" smtClean="0"/>
              <a:t>）</a:t>
            </a:r>
            <a:endParaRPr lang="en-US" altLang="zh-CN" sz="2800" dirty="0"/>
          </a:p>
          <a:p>
            <a:r>
              <a:rPr lang="zh-CN" altLang="en-US" sz="2800" dirty="0" smtClean="0"/>
              <a:t>高可用性和可靠性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D63-8FC5-9C42-B91E-31629B62354B}" type="datetime1">
              <a:t>2017/11/11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33407" y="1866213"/>
            <a:ext cx="2456812" cy="2145135"/>
            <a:chOff x="6414472" y="1467852"/>
            <a:chExt cx="2456812" cy="2145135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6414472" y="1467852"/>
              <a:ext cx="2456812" cy="16273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6"/>
            <p:cNvSpPr txBox="1"/>
            <p:nvPr/>
          </p:nvSpPr>
          <p:spPr>
            <a:xfrm>
              <a:off x="6719595" y="3243655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IBM Blue Gene/P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8438" y="4207026"/>
            <a:ext cx="2473129" cy="1985657"/>
            <a:chOff x="899813" y="4574279"/>
            <a:chExt cx="2473129" cy="198565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813" y="4574279"/>
              <a:ext cx="2473129" cy="16497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文本框 13"/>
            <p:cNvSpPr txBox="1"/>
            <p:nvPr/>
          </p:nvSpPr>
          <p:spPr>
            <a:xfrm>
              <a:off x="1582380" y="619060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天河</a:t>
              </a:r>
              <a:r>
                <a:rPr lang="en-US" altLang="zh-CN" dirty="0" smtClean="0"/>
                <a:t>II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33407" y="4148206"/>
            <a:ext cx="2478616" cy="2232895"/>
            <a:chOff x="6043948" y="4209269"/>
            <a:chExt cx="2478616" cy="223289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43948" y="4209269"/>
              <a:ext cx="2478616" cy="16524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" name="文本框 17"/>
            <p:cNvSpPr txBox="1"/>
            <p:nvPr/>
          </p:nvSpPr>
          <p:spPr>
            <a:xfrm>
              <a:off x="6099905" y="607283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日本地球模拟器</a:t>
              </a:r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/>
          <a:srcRect l="16710" r="15935"/>
          <a:stretch/>
        </p:blipFill>
        <p:spPr>
          <a:xfrm>
            <a:off x="3589498" y="4200705"/>
            <a:ext cx="2167126" cy="1662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文本框 18"/>
          <p:cNvSpPr txBox="1"/>
          <p:nvPr/>
        </p:nvSpPr>
        <p:spPr>
          <a:xfrm>
            <a:off x="3888231" y="59359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神威太湖之光</a:t>
            </a:r>
          </a:p>
        </p:txBody>
      </p:sp>
    </p:spTree>
    <p:extLst>
      <p:ext uri="{BB962C8B-B14F-4D97-AF65-F5344CB8AC3E}">
        <p14:creationId xmlns:p14="http://schemas.microsoft.com/office/powerpoint/2010/main" val="28891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互联网时代（</a:t>
            </a:r>
            <a:r>
              <a:rPr lang="en-US" altLang="zh-CN" dirty="0" smtClean="0"/>
              <a:t>’05-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数据中心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90A5-034A-8D44-BE82-192522BDE0D1}" type="datetime1"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7" name="Picture 2" descr="Google DataCen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848" y="1560185"/>
            <a:ext cx="2959768" cy="1971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oogle DataCenter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4389" y="1581175"/>
            <a:ext cx="2673038" cy="4009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Google DataCenter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35673" y="1581175"/>
            <a:ext cx="2667659" cy="4001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oogle DataCenter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848" y="3611247"/>
            <a:ext cx="2959768" cy="1971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9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移动计算时代（</a:t>
            </a:r>
            <a:r>
              <a:rPr lang="en-US" altLang="zh-CN" dirty="0" smtClean="0"/>
              <a:t>’10-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3G+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移动设备（手机，平板</a:t>
            </a:r>
            <a:r>
              <a:rPr lang="en-US" altLang="zh-CN" sz="2800" dirty="0" smtClean="0"/>
              <a:t>……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en-US" sz="2800" dirty="0" smtClean="0"/>
              <a:t>物联网（传感器）</a:t>
            </a:r>
            <a:endParaRPr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42D9-54B3-EB4D-9E9D-8C59280596D3}" type="datetime1">
              <a:t>2017/11/11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36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629277" y="4306876"/>
            <a:ext cx="2321846" cy="2164377"/>
            <a:chOff x="3224463" y="1172525"/>
            <a:chExt cx="2899612" cy="2702958"/>
          </a:xfrm>
        </p:grpSpPr>
        <p:pic>
          <p:nvPicPr>
            <p:cNvPr id="9" name="Picture 6" descr="http://www2.pcmag.com/media/images/303394-fitbit-one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224463" y="1172525"/>
              <a:ext cx="2899612" cy="233362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3962724" y="3506151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ea typeface="黑体" panose="02010609060101010101" pitchFamily="49" charset="-122"/>
                </a:rPr>
                <a:t>Fitbit</a:t>
              </a:r>
              <a:r>
                <a:rPr lang="zh-CN" altLang="en-US" dirty="0" smtClean="0">
                  <a:ea typeface="黑体" panose="02010609060101010101" pitchFamily="49" charset="-122"/>
                </a:rPr>
                <a:t>计步器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73906" y="2432964"/>
            <a:ext cx="2693336" cy="1804591"/>
            <a:chOff x="6109260" y="1528011"/>
            <a:chExt cx="2974582" cy="2061626"/>
          </a:xfrm>
        </p:grpSpPr>
        <p:pic>
          <p:nvPicPr>
            <p:cNvPr id="12" name="Picture 8" descr="http://cdn-static.cnet.co.uk/i/c/blg/cat/gadgets/fitbit-flex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09260" y="1528011"/>
              <a:ext cx="2974582" cy="184411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6940452" y="3220305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ea typeface="黑体" panose="02010609060101010101" pitchFamily="49" charset="-122"/>
                </a:rPr>
                <a:t>Fitbit</a:t>
              </a:r>
              <a:r>
                <a:rPr lang="zh-CN" altLang="en-US" dirty="0">
                  <a:ea typeface="黑体" panose="02010609060101010101" pitchFamily="49" charset="-122"/>
                </a:rPr>
                <a:t>腕带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49345" y="1119748"/>
            <a:ext cx="2201778" cy="1369246"/>
            <a:chOff x="1070811" y="4307305"/>
            <a:chExt cx="2201778" cy="1369246"/>
          </a:xfrm>
        </p:grpSpPr>
        <p:pic>
          <p:nvPicPr>
            <p:cNvPr id="15" name="Picture 10" descr="http://www.extravaganzi.com/wp-content/uploads/2012/12/Nike-+-FuelBand-3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70811" y="4307305"/>
              <a:ext cx="2201778" cy="105878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1335134" y="5307219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ea typeface="黑体" panose="02010609060101010101" pitchFamily="49" charset="-122"/>
                </a:rPr>
                <a:t>Nike </a:t>
              </a:r>
              <a:r>
                <a:rPr lang="en-US" altLang="zh-CN" dirty="0" err="1" smtClean="0">
                  <a:ea typeface="黑体" panose="02010609060101010101" pitchFamily="49" charset="-122"/>
                </a:rPr>
                <a:t>Fuelband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56584" y="4586823"/>
            <a:ext cx="2596969" cy="1497253"/>
            <a:chOff x="4378461" y="4003489"/>
            <a:chExt cx="2596969" cy="1497253"/>
          </a:xfrm>
        </p:grpSpPr>
        <p:pic>
          <p:nvPicPr>
            <p:cNvPr id="18" name="Picture 14" descr="http://designapplause.com/wp-content/xG58hlz9/2012/11/jawbone-up1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461" y="4003489"/>
              <a:ext cx="2596969" cy="130320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4930587" y="5131410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ea typeface="黑体" panose="02010609060101010101" pitchFamily="49" charset="-122"/>
                </a:rPr>
                <a:t>Jawbone UP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294478" y="2607864"/>
            <a:ext cx="2020874" cy="1753770"/>
            <a:chOff x="5449330" y="3883585"/>
            <a:chExt cx="2496170" cy="2157123"/>
          </a:xfrm>
        </p:grpSpPr>
        <p:pic>
          <p:nvPicPr>
            <p:cNvPr id="21" name="Picture 12" descr="http://image.tianjimedia.com/uploadImages/2013/164/X5O4A1U3G54N_1000x600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49330" y="3883585"/>
              <a:ext cx="2496170" cy="191207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文本框 21"/>
            <p:cNvSpPr txBox="1"/>
            <p:nvPr/>
          </p:nvSpPr>
          <p:spPr>
            <a:xfrm>
              <a:off x="5906173" y="5671376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ea typeface="黑体" panose="02010609060101010101" pitchFamily="49" charset="-122"/>
                </a:rPr>
                <a:t>Google Glass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pic>
        <p:nvPicPr>
          <p:cNvPr id="1028" name="Picture 4" descr="http://www.199it.com/wp-content/uploads/2014/02/ipad_mini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94752" y="4419951"/>
            <a:ext cx="2050731" cy="2438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.anandtech.com/doci/7381/GalaxyGear-0914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85057" y="2801585"/>
            <a:ext cx="1460992" cy="1360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6" name="Picture 2" descr="http://img6.kuailiyu.com/uploadfile/2014/0123/20140123091101809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758" y="2730843"/>
            <a:ext cx="1577922" cy="21245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6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实时系统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Realtime</a:t>
            </a:r>
            <a:r>
              <a:rPr lang="en-US" altLang="zh-CN" dirty="0" smtClean="0"/>
              <a:t> System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计算机及时响应外部事件的请求，在规定的时间内完成处理，并控制所有实时设备和实时任务协调一致运行。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航空航天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军事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工业控制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0F93-0D30-FC4A-AB76-E7679953EDFA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40682834"/>
              </p:ext>
            </p:extLst>
          </p:nvPr>
        </p:nvGraphicFramePr>
        <p:xfrm>
          <a:off x="2957015" y="3930555"/>
          <a:ext cx="5272585" cy="1353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2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实时系统的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多路性：能对多个对象进行控制。</a:t>
            </a:r>
          </a:p>
          <a:p>
            <a:r>
              <a:rPr lang="zh-CN" altLang="en-US" dirty="0" smtClean="0"/>
              <a:t>独立性：独立运行，不混淆，不破坏。</a:t>
            </a:r>
          </a:p>
          <a:p>
            <a:r>
              <a:rPr lang="zh-CN" altLang="en-US" dirty="0" smtClean="0"/>
              <a:t>交互性：仅限于访问系统中某些特定的专用服务程序。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可靠性</a:t>
            </a:r>
            <a:r>
              <a:rPr lang="zh-CN" altLang="en-US" dirty="0" smtClean="0"/>
              <a:t>：高可靠性，应具有过载防护能力。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及时性</a:t>
            </a:r>
            <a:r>
              <a:rPr lang="zh-CN" altLang="en-US" dirty="0" smtClean="0"/>
              <a:t>：不同的系统要求不一样，控制对象必须在截止时间内完成。</a:t>
            </a:r>
          </a:p>
          <a:p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F2BE-6D49-BC4B-99AE-50411222AD52}" type="datetime1">
              <a:t>2017/11/11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操作系统的基本特征</a:t>
            </a: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现代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的四个基本特征</a:t>
            </a:r>
          </a:p>
          <a:p>
            <a:pPr lvl="1"/>
            <a:r>
              <a:rPr lang="en-US" altLang="zh-CN" dirty="0" smtClean="0"/>
              <a:t>concurrency</a:t>
            </a:r>
          </a:p>
          <a:p>
            <a:pPr lvl="1"/>
            <a:r>
              <a:rPr lang="en-US" altLang="zh-CN" dirty="0" smtClean="0"/>
              <a:t>sharing</a:t>
            </a:r>
          </a:p>
          <a:p>
            <a:pPr lvl="1"/>
            <a:r>
              <a:rPr lang="en-US" altLang="zh-CN" dirty="0" smtClean="0"/>
              <a:t>virtualization</a:t>
            </a:r>
          </a:p>
          <a:p>
            <a:pPr lvl="1"/>
            <a:r>
              <a:rPr lang="en-US" altLang="zh-CN" dirty="0" smtClean="0"/>
              <a:t>non-determinism</a:t>
            </a:r>
            <a:endParaRPr lang="en-US" altLang="zh-CN" dirty="0"/>
          </a:p>
          <a:p>
            <a:r>
              <a:rPr lang="zh-CN" altLang="en-US" dirty="0" smtClean="0"/>
              <a:t>并发是最重要的特征，其它特征</a:t>
            </a:r>
            <a:r>
              <a:rPr lang="zh-CN" altLang="en-US" dirty="0" smtClean="0">
                <a:solidFill>
                  <a:schemeClr val="accent2"/>
                </a:solidFill>
              </a:rPr>
              <a:t>基本都</a:t>
            </a:r>
            <a:r>
              <a:rPr lang="zh-CN" altLang="en-US" dirty="0" smtClean="0"/>
              <a:t>以并发为前提。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A05D-8EBF-EC44-AA58-C92A550512C6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207827386"/>
              </p:ext>
            </p:extLst>
          </p:nvPr>
        </p:nvGraphicFramePr>
        <p:xfrm>
          <a:off x="3893024" y="1163054"/>
          <a:ext cx="5354472" cy="3628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06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裸机</a:t>
            </a:r>
            <a:r>
              <a:rPr lang="zh-CN" altLang="en-US" dirty="0"/>
              <a:t>上的第一层软件</a:t>
            </a:r>
            <a:r>
              <a:rPr lang="zh-CN" altLang="en-US" dirty="0" smtClean="0"/>
              <a:t>，是</a:t>
            </a:r>
            <a:r>
              <a:rPr lang="zh-CN" altLang="en-US" dirty="0"/>
              <a:t>对硬件系统功能的首次扩充</a:t>
            </a:r>
            <a:r>
              <a:rPr lang="zh-CN" altLang="en-US" dirty="0" smtClean="0"/>
              <a:t>，</a:t>
            </a:r>
            <a:r>
              <a:rPr lang="zh-CN" altLang="en-US" smtClean="0"/>
              <a:t>人与机器之间的界面。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03F2-A476-E84A-914B-508F32856C99}" type="datetime1">
              <a:t>2017/11/11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828006" y="3644900"/>
            <a:ext cx="1143000" cy="1219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3200">
                <a:latin typeface="Times New Roman" pitchFamily="18" charset="0"/>
              </a:rPr>
              <a:t>用户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701505" y="3644900"/>
            <a:ext cx="1354387" cy="1219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3200" dirty="0">
                <a:latin typeface="Times New Roman" pitchFamily="18" charset="0"/>
              </a:rPr>
              <a:t>计算机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958306" y="3797300"/>
            <a:ext cx="2730500" cy="762000"/>
            <a:chOff x="2958306" y="3797300"/>
            <a:chExt cx="2730500" cy="762000"/>
          </a:xfrm>
        </p:grpSpPr>
        <p:sp>
          <p:nvSpPr>
            <p:cNvPr id="4102" name="Oval 6"/>
            <p:cNvSpPr>
              <a:spLocks noChangeArrowheads="1"/>
            </p:cNvSpPr>
            <p:nvPr/>
          </p:nvSpPr>
          <p:spPr bwMode="auto">
            <a:xfrm>
              <a:off x="3771106" y="3797300"/>
              <a:ext cx="1041400" cy="762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4000" dirty="0">
                  <a:latin typeface="+mj-lt"/>
                </a:rPr>
                <a:t>OS</a:t>
              </a:r>
            </a:p>
          </p:txBody>
        </p:sp>
        <p:sp>
          <p:nvSpPr>
            <p:cNvPr id="4106" name="AutoShape 10"/>
            <p:cNvSpPr>
              <a:spLocks noChangeArrowheads="1"/>
            </p:cNvSpPr>
            <p:nvPr/>
          </p:nvSpPr>
          <p:spPr bwMode="auto">
            <a:xfrm>
              <a:off x="2958306" y="4025900"/>
              <a:ext cx="812800" cy="228600"/>
            </a:xfrm>
            <a:prstGeom prst="leftRight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AutoShape 11"/>
            <p:cNvSpPr>
              <a:spLocks noChangeArrowheads="1"/>
            </p:cNvSpPr>
            <p:nvPr/>
          </p:nvSpPr>
          <p:spPr bwMode="auto">
            <a:xfrm>
              <a:off x="4825206" y="4025900"/>
              <a:ext cx="863600" cy="228600"/>
            </a:xfrm>
            <a:prstGeom prst="leftRightArrow">
              <a:avLst>
                <a:gd name="adj1" fmla="val 50000"/>
                <a:gd name="adj2" fmla="val 106667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41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同时性</a:t>
            </a:r>
            <a:r>
              <a:rPr lang="en-US" altLang="zh-CN" dirty="0" smtClean="0"/>
              <a:t>—Concurrency/Parallelism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并行性</a:t>
            </a:r>
            <a:r>
              <a:rPr lang="zh-CN" altLang="en-US" dirty="0" smtClean="0"/>
              <a:t>是指两个或多个事件在</a:t>
            </a:r>
            <a:r>
              <a:rPr lang="zh-CN" altLang="en-US" dirty="0" smtClean="0">
                <a:solidFill>
                  <a:schemeClr val="accent2"/>
                </a:solidFill>
              </a:rPr>
              <a:t>同一时刻</a:t>
            </a:r>
            <a:r>
              <a:rPr lang="zh-CN" altLang="en-US" dirty="0" smtClean="0"/>
              <a:t>发生。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并发性</a:t>
            </a:r>
            <a:r>
              <a:rPr lang="zh-CN" altLang="en-US" dirty="0" smtClean="0"/>
              <a:t>是指两个或多个事件在</a:t>
            </a:r>
            <a:r>
              <a:rPr lang="zh-CN" altLang="en-US" dirty="0" smtClean="0">
                <a:solidFill>
                  <a:schemeClr val="accent2"/>
                </a:solidFill>
              </a:rPr>
              <a:t>同一时间间隔</a:t>
            </a:r>
            <a:r>
              <a:rPr lang="zh-CN" altLang="en-US" dirty="0" smtClean="0"/>
              <a:t>内发生。</a:t>
            </a:r>
          </a:p>
          <a:p>
            <a:r>
              <a:rPr lang="zh-CN" altLang="en-US" dirty="0" smtClean="0"/>
              <a:t>任务共行</a:t>
            </a:r>
          </a:p>
          <a:p>
            <a:pPr lvl="1"/>
            <a:r>
              <a:rPr lang="zh-CN" altLang="en-US" dirty="0" smtClean="0"/>
              <a:t>从宏观上看，指系统中有多个任务同时运行</a:t>
            </a:r>
          </a:p>
          <a:p>
            <a:pPr lvl="1"/>
            <a:r>
              <a:rPr lang="zh-CN" altLang="en-US" dirty="0" smtClean="0"/>
              <a:t>从微观上看</a:t>
            </a:r>
            <a:endParaRPr lang="en-US" altLang="zh-CN" dirty="0"/>
          </a:p>
          <a:p>
            <a:pPr lvl="2"/>
            <a:r>
              <a:rPr lang="zh-CN" altLang="en-US" dirty="0" smtClean="0"/>
              <a:t>单处理机系统中的任务并发（</a:t>
            </a:r>
            <a:r>
              <a:rPr lang="en-US" altLang="zh-CN" dirty="0" smtClean="0"/>
              <a:t>Task Concurrency</a:t>
            </a:r>
            <a:r>
              <a:rPr lang="zh-CN" altLang="en-US" dirty="0" smtClean="0"/>
              <a:t>）：多个任务在单个处理机上交替运行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多处理机系统中的任务并行（</a:t>
            </a:r>
            <a:r>
              <a:rPr lang="en-US" altLang="zh-CN" dirty="0" smtClean="0"/>
              <a:t>Task Parallelism</a:t>
            </a:r>
            <a:r>
              <a:rPr lang="zh-CN" altLang="en-US" dirty="0" smtClean="0"/>
              <a:t>）：多个任务在多个处理机上同时运行）。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BC94-F9C3-7E48-ABEF-C6E1CCB8769B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共享</a:t>
            </a:r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系统中的资源可供多个并发执行的</a:t>
            </a:r>
            <a:r>
              <a:rPr lang="zh-CN" altLang="en-US" dirty="0" smtClean="0">
                <a:solidFill>
                  <a:srgbClr val="C0504D"/>
                </a:solidFill>
              </a:rPr>
              <a:t>进程</a:t>
            </a:r>
            <a:r>
              <a:rPr lang="zh-CN" altLang="en-US" dirty="0" smtClean="0"/>
              <a:t>共同使用。</a:t>
            </a:r>
          </a:p>
          <a:p>
            <a:r>
              <a:rPr lang="zh-CN" altLang="en-US" dirty="0" smtClean="0"/>
              <a:t>互斥共享方式</a:t>
            </a:r>
          </a:p>
          <a:p>
            <a:pPr lvl="1"/>
            <a:r>
              <a:rPr lang="zh-CN" altLang="en-US" dirty="0" smtClean="0"/>
              <a:t>把在</a:t>
            </a:r>
            <a:r>
              <a:rPr lang="zh-CN" altLang="en-US" dirty="0"/>
              <a:t>同一时刻</a:t>
            </a:r>
            <a:r>
              <a:rPr lang="zh-CN" altLang="en-US" dirty="0" smtClean="0"/>
              <a:t>只允许一个进程访问的资源，称为临界资源。</a:t>
            </a:r>
          </a:p>
          <a:p>
            <a:pPr lvl="1"/>
            <a:r>
              <a:rPr lang="zh-CN" altLang="en-US" dirty="0" smtClean="0"/>
              <a:t>临界资源可供多个进程使用，但一次仅允许一个进程使用</a:t>
            </a:r>
            <a:r>
              <a:rPr lang="zh-CN" altLang="en-US" dirty="0" smtClean="0">
                <a:sym typeface="Wingdings"/>
              </a:rPr>
              <a:t></a:t>
            </a:r>
            <a:r>
              <a:rPr lang="zh-CN" altLang="en-US" dirty="0" smtClean="0"/>
              <a:t>互斥共享。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3735-AC5C-494B-BE03-3A7990EFBC6C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虚拟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通过某种技术把一个物理实体变为若干个逻辑上的对应物</a:t>
            </a:r>
          </a:p>
          <a:p>
            <a:pPr lvl="1"/>
            <a:r>
              <a:rPr lang="zh-CN" altLang="en-US" dirty="0" smtClean="0"/>
              <a:t>虚拟处理机：分时实现</a:t>
            </a:r>
          </a:p>
          <a:p>
            <a:pPr lvl="1"/>
            <a:r>
              <a:rPr lang="zh-CN" altLang="en-US" dirty="0" smtClean="0"/>
              <a:t>虚拟设备：</a:t>
            </a:r>
            <a:r>
              <a:rPr lang="en-US" altLang="zh-CN" dirty="0" smtClean="0"/>
              <a:t>SPOOLING</a:t>
            </a:r>
            <a:r>
              <a:rPr lang="zh-CN" altLang="en-US" dirty="0" smtClean="0"/>
              <a:t>技术</a:t>
            </a:r>
          </a:p>
          <a:p>
            <a:pPr lvl="1"/>
            <a:r>
              <a:rPr lang="zh-CN" altLang="en-US" dirty="0" smtClean="0"/>
              <a:t>虚拟存储器：虚拟存储管理实现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E891-7928-8540-89DD-375F8428C457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不确定性</a:t>
            </a:r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同样的程序，</a:t>
            </a:r>
            <a:r>
              <a:rPr lang="zh-CN" altLang="en-US" dirty="0" smtClean="0"/>
              <a:t>同样的输入，未必同样的输出</a:t>
            </a:r>
          </a:p>
          <a:p>
            <a:pPr lvl="1"/>
            <a:r>
              <a:rPr lang="zh-CN" altLang="en-US" dirty="0" smtClean="0"/>
              <a:t>异步性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是指进程以异步的方式执行，进程是以不可预知的速度向前推进。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同样的执行顺序也会产生不确定性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random()</a:t>
            </a:r>
          </a:p>
          <a:p>
            <a:pPr lvl="2"/>
            <a:r>
              <a:rPr lang="en-US" altLang="zh-CN" dirty="0" err="1" smtClean="0"/>
              <a:t>gettimeofday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EECE-E74C-E04F-8427-86FE802C25B9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双模式平台系统</a:t>
            </a:r>
            <a:endParaRPr lang="zh-CN" alt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双模式基础平台子系统其总体结构包含两个模式模块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89BF-8C5F-9F4A-9216-CC2BFFD3AF35}" type="datetime1">
              <a:t>2017/11/11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12550747"/>
              </p:ext>
            </p:extLst>
          </p:nvPr>
        </p:nvGraphicFramePr>
        <p:xfrm>
          <a:off x="2165444" y="23481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8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7E8C-5783-C244-B080-0C96FC557242}" type="datetime1">
              <a:t>2017/11/11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硬件</a:t>
            </a:r>
            <a:endParaRPr lang="en-US" altLang="zh-CN" dirty="0"/>
          </a:p>
          <a:p>
            <a:pPr lvl="1"/>
            <a:r>
              <a:rPr lang="en-US" altLang="zh-CN" dirty="0" smtClean="0"/>
              <a:t>CPU</a:t>
            </a:r>
            <a:r>
              <a:rPr lang="en-US" altLang="zh-CN" dirty="0"/>
              <a:t>, </a:t>
            </a:r>
            <a:r>
              <a:rPr lang="zh-CN" altLang="en-US" dirty="0" smtClean="0"/>
              <a:t>内存，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控制和协调硬件资源</a:t>
            </a:r>
            <a:endParaRPr lang="en-US" altLang="zh-CN" dirty="0"/>
          </a:p>
          <a:p>
            <a:r>
              <a:rPr lang="zh-CN" altLang="en-US" dirty="0" smtClean="0"/>
              <a:t>系统程序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编译器，解释软件</a:t>
            </a:r>
            <a:endParaRPr lang="en-US" altLang="zh-CN" dirty="0" smtClean="0"/>
          </a:p>
          <a:p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用户如何使用系统资源解决实际问题</a:t>
            </a:r>
            <a:endParaRPr lang="en-US" altLang="zh-CN" dirty="0"/>
          </a:p>
          <a:p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人，或者其它机器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EFCB-9190-344E-91AC-F827587445DF}" type="datetime1">
              <a:t>2017/11/11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612937" y="4094300"/>
            <a:ext cx="3944209" cy="50496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12936" y="3589334"/>
            <a:ext cx="3439243" cy="50496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固件支撑</a:t>
            </a:r>
            <a:r>
              <a:rPr lang="en-US" altLang="zh-CN" dirty="0" smtClean="0"/>
              <a:t>(BIOS/EFI)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12936" y="3084368"/>
            <a:ext cx="2934269" cy="50496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</a:t>
            </a:r>
            <a:r>
              <a:rPr lang="en-US" altLang="zh-CN" dirty="0" smtClean="0"/>
              <a:t>(Windows/Mac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12937" y="2579402"/>
            <a:ext cx="2565779" cy="50496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系统程序</a:t>
            </a:r>
          </a:p>
        </p:txBody>
      </p:sp>
      <p:sp>
        <p:nvSpPr>
          <p:cNvPr id="16" name="矩形 15"/>
          <p:cNvSpPr/>
          <p:nvPr/>
        </p:nvSpPr>
        <p:spPr>
          <a:xfrm>
            <a:off x="4612937" y="2074436"/>
            <a:ext cx="2142699" cy="50496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应用程序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85892" y="12210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209058" y="1528549"/>
            <a:ext cx="0" cy="5458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70292" y="18897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程序员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393118" y="2300038"/>
            <a:ext cx="1" cy="7843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63716" y="271503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OS</a:t>
            </a:r>
            <a:r>
              <a:rPr lang="zh-CN" altLang="en-US" dirty="0" smtClean="0"/>
              <a:t>设计者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8369010" y="3090237"/>
            <a:ext cx="1" cy="7843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操作系统的抽象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2B4E-B816-394F-8B24-A25E6827F13E}" type="datetime1">
              <a:t>2017/11/11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1981200" y="1943100"/>
            <a:ext cx="1104900" cy="8636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进程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4109561" y="2374900"/>
            <a:ext cx="1104900" cy="863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954078" y="1511300"/>
            <a:ext cx="1104900" cy="863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地址空间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409700" y="3708400"/>
            <a:ext cx="6350000" cy="5969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51000" y="4851400"/>
            <a:ext cx="882650" cy="647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086100" y="4851400"/>
            <a:ext cx="882650" cy="647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</a:p>
        </p:txBody>
      </p:sp>
      <p:sp>
        <p:nvSpPr>
          <p:cNvPr id="29" name="矩形 28"/>
          <p:cNvSpPr/>
          <p:nvPr/>
        </p:nvSpPr>
        <p:spPr>
          <a:xfrm>
            <a:off x="4338161" y="4851400"/>
            <a:ext cx="882650" cy="647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磁盘</a:t>
            </a:r>
          </a:p>
        </p:txBody>
      </p:sp>
      <p:sp>
        <p:nvSpPr>
          <p:cNvPr id="30" name="矩形 29"/>
          <p:cNvSpPr/>
          <p:nvPr/>
        </p:nvSpPr>
        <p:spPr>
          <a:xfrm>
            <a:off x="5623878" y="4851400"/>
            <a:ext cx="882650" cy="647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0378" y="46879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……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0071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什么是操作系统？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CE4E-AAAA-9847-8BDB-B7EE5A73D18D}" type="datetime1">
              <a:t>2017/11/11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78052716"/>
              </p:ext>
            </p:extLst>
          </p:nvPr>
        </p:nvGraphicFramePr>
        <p:xfrm>
          <a:off x="1319284" y="1642659"/>
          <a:ext cx="69103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99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作业管理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</a:t>
            </a:r>
            <a:r>
              <a:rPr lang="zh-CN" altLang="en-US" dirty="0" smtClean="0">
                <a:solidFill>
                  <a:schemeClr val="accent2"/>
                </a:solidFill>
              </a:rPr>
              <a:t>程序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/>
              <a:t>控制程序的执行，防止错误以及滥用</a:t>
            </a:r>
            <a:endParaRPr lang="en-US" altLang="zh-CN" dirty="0" smtClean="0"/>
          </a:p>
          <a:p>
            <a:r>
              <a:rPr lang="zh-CN" altLang="en-US" dirty="0" smtClean="0"/>
              <a:t>执行用户程序，使用户解决问题更容易</a:t>
            </a:r>
            <a:endParaRPr lang="en-US" altLang="zh-CN" dirty="0" smtClean="0"/>
          </a:p>
          <a:p>
            <a:r>
              <a:rPr lang="zh-CN" altLang="en-US" dirty="0"/>
              <a:t>让</a:t>
            </a:r>
            <a:r>
              <a:rPr lang="zh-CN" altLang="en-US" dirty="0" smtClean="0"/>
              <a:t>计算机便于使用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E71E-638B-454E-9EE7-27E5C19F2A09}" type="datetime1">
              <a:t>2017/11/11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应用程序和硬件的接口</a:t>
            </a:r>
            <a:endParaRPr lang="en-US" altLang="zh-CN" dirty="0" smtClean="0"/>
          </a:p>
          <a:p>
            <a:r>
              <a:rPr lang="zh-CN" altLang="en-US" dirty="0" smtClean="0"/>
              <a:t>管理所有资源：协调资源的使用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AC0B-A16D-4044-A380-C0F7A4F01585}" type="datetime1">
              <a:t>2017/11/11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计算机操作系统</a:t>
            </a:r>
            <a:r>
              <a:rPr lang="en-US" altLang="zh-CN" smtClean="0"/>
              <a:t>》——</a:t>
            </a:r>
            <a:r>
              <a:rPr lang="zh-CN" altLang="en-US" smtClean="0"/>
              <a:t>薛瑞尼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225664686"/>
              </p:ext>
            </p:extLst>
          </p:nvPr>
        </p:nvGraphicFramePr>
        <p:xfrm>
          <a:off x="2247331" y="3016152"/>
          <a:ext cx="4920018" cy="336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7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XRN_Arial_华文细黑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2781</TotalTime>
  <Words>2171</Words>
  <Application>Microsoft Macintosh PowerPoint</Application>
  <PresentationFormat>全屏显示(4:3)</PresentationFormat>
  <Paragraphs>504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Arial Unicode MS</vt:lpstr>
      <vt:lpstr>Calibri</vt:lpstr>
      <vt:lpstr>Comic Sans MS</vt:lpstr>
      <vt:lpstr>Courier New</vt:lpstr>
      <vt:lpstr>Times New Roman</vt:lpstr>
      <vt:lpstr>Wingdings</vt:lpstr>
      <vt:lpstr>黑体</vt:lpstr>
      <vt:lpstr>华文细黑</vt:lpstr>
      <vt:lpstr>宋体</vt:lpstr>
      <vt:lpstr>Arial</vt:lpstr>
      <vt:lpstr>自定义设计方案</vt:lpstr>
      <vt:lpstr>计算机操作系统</vt:lpstr>
      <vt:lpstr>课程内容</vt:lpstr>
      <vt:lpstr>1、操作系统概论</vt:lpstr>
      <vt:lpstr>操作系统</vt:lpstr>
      <vt:lpstr>计算机系统结构</vt:lpstr>
      <vt:lpstr>操作系统的抽象</vt:lpstr>
      <vt:lpstr>什么是操作系统？</vt:lpstr>
      <vt:lpstr>作业管理</vt:lpstr>
      <vt:lpstr>资源管理</vt:lpstr>
      <vt:lpstr>定义之一</vt:lpstr>
      <vt:lpstr>操作系统的主要功能</vt:lpstr>
      <vt:lpstr>处理机管理功能</vt:lpstr>
      <vt:lpstr>存储器管理功能</vt:lpstr>
      <vt:lpstr> 设备管理功能</vt:lpstr>
      <vt:lpstr> 文件管理功能</vt:lpstr>
      <vt:lpstr>用户接口</vt:lpstr>
      <vt:lpstr>操作系统的形成与发展</vt:lpstr>
      <vt:lpstr>操作系统的发展</vt:lpstr>
      <vt:lpstr>操作系统的发展</vt:lpstr>
      <vt:lpstr>单用户系统/无操作系统(’45-’55)</vt:lpstr>
      <vt:lpstr>世界第一台计算机</vt:lpstr>
      <vt:lpstr>ENIAC@1946.2.14</vt:lpstr>
      <vt:lpstr> 单道批处理系统(‘55-‘65)</vt:lpstr>
      <vt:lpstr>多道批处理系统(‘65-‘80)</vt:lpstr>
      <vt:lpstr>PowerPoint 演示文稿</vt:lpstr>
      <vt:lpstr>PowerPoint 演示文稿</vt:lpstr>
      <vt:lpstr>PowerPoint 演示文稿</vt:lpstr>
      <vt:lpstr>多道批处理系统主要特征</vt:lpstr>
      <vt:lpstr>多道批处理系统需要解决的问题</vt:lpstr>
      <vt:lpstr>分时系统(‘70- )——Timesharing</vt:lpstr>
      <vt:lpstr>时钟中断触发CPU切换</vt:lpstr>
      <vt:lpstr>分时系统的特征</vt:lpstr>
      <vt:lpstr>个人电脑(’80-)：Personal Computer</vt:lpstr>
      <vt:lpstr>分布式系统(’90-)——Distributed System</vt:lpstr>
      <vt:lpstr>互联网时代（’05-）：Google数据中心</vt:lpstr>
      <vt:lpstr>移动计算时代（’10-）：3G+</vt:lpstr>
      <vt:lpstr> 实时系统——Realtime System</vt:lpstr>
      <vt:lpstr>实时系统的特征</vt:lpstr>
      <vt:lpstr>操作系统的基本特征</vt:lpstr>
      <vt:lpstr>同时性—Concurrency/Parallelism</vt:lpstr>
      <vt:lpstr> 共享</vt:lpstr>
      <vt:lpstr> 虚拟</vt:lpstr>
      <vt:lpstr>不确定性</vt:lpstr>
      <vt:lpstr>双模式平台系统</vt:lpstr>
      <vt:lpstr>谢谢！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Ruini Xue</dc:creator>
  <cp:lastModifiedBy>Ruini Xue</cp:lastModifiedBy>
  <cp:revision>455</cp:revision>
  <dcterms:created xsi:type="dcterms:W3CDTF">2011-11-29T05:26:36Z</dcterms:created>
  <dcterms:modified xsi:type="dcterms:W3CDTF">2017-11-11T12:18:52Z</dcterms:modified>
</cp:coreProperties>
</file>