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FD74B-0C43-425D-B8C1-4503D17369FC}" type="datetimeFigureOut">
              <a:rPr lang="en-US" smtClean="0"/>
              <a:t>24-Mar-21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E5A6A-A189-4A15-817A-0A36AE3C710C}" type="slidenum">
              <a:rPr lang="en-US" smtClean="0"/>
              <a:t>‹#›</a:t>
            </a:fld>
            <a:endParaRPr lang="en-US"/>
          </a:p>
        </p:txBody>
      </p:sp>
    </p:spTree>
    <p:extLst>
      <p:ext uri="{BB962C8B-B14F-4D97-AF65-F5344CB8AC3E}">
        <p14:creationId xmlns:p14="http://schemas.microsoft.com/office/powerpoint/2010/main" val="295805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graph of the monthly difference of recommendations and # of players. Observed is that the blue recommendation-line has more and higher peaks than the orange popularity-line. One would at first hypothesize that an increase in positive reviews will lead in an increase of players, however this is not the case. As seen in this graph, while the recommendations skyrocket, the difference in popularity stays balanced. Thus, can be concluded that at least for the tested games, the recommendations do not help the increase in players and most likely game-sales.</a:t>
            </a:r>
          </a:p>
        </p:txBody>
      </p:sp>
      <p:sp>
        <p:nvSpPr>
          <p:cNvPr id="4" name="Slide Number Placeholder 3"/>
          <p:cNvSpPr>
            <a:spLocks noGrp="1"/>
          </p:cNvSpPr>
          <p:nvPr>
            <p:ph type="sldNum" sz="quarter" idx="5"/>
          </p:nvPr>
        </p:nvSpPr>
        <p:spPr/>
        <p:txBody>
          <a:bodyPr/>
          <a:lstStyle/>
          <a:p>
            <a:fld id="{D9FE5A6A-A189-4A15-817A-0A36AE3C710C}" type="slidenum">
              <a:rPr lang="en-US" smtClean="0"/>
              <a:t>1</a:t>
            </a:fld>
            <a:endParaRPr lang="en-US"/>
          </a:p>
        </p:txBody>
      </p:sp>
    </p:spTree>
    <p:extLst>
      <p:ext uri="{BB962C8B-B14F-4D97-AF65-F5344CB8AC3E}">
        <p14:creationId xmlns:p14="http://schemas.microsoft.com/office/powerpoint/2010/main" val="141975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C379-E088-4B4F-99A9-6AB05A365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742B5-FC1D-4837-A444-232B18CC9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920B0-CC94-451C-934F-A0E4DF055BFD}"/>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672F9211-1D2A-4188-82A2-527ABC844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25FF2-B1B4-42DE-AC94-277F500B9FC5}"/>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360128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F7F0-ED26-4E5A-8B09-3A87B7E14E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BA6CD9-6F2F-424E-A7B2-B26AB3BCA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1C4DB-81E0-4ACF-84D9-93B69E0DD7C1}"/>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D59DA868-69A8-490A-A40C-0EC9E9CE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CB01A-8FE6-461C-9BB2-32D42F0F6529}"/>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50274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00DCE-BB97-4474-B379-08FFAF425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54061-CC74-43C1-A1BA-3322E5867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4BD29-83E5-4541-83C7-0A36B2D70F56}"/>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4CDDA2E4-CA35-44D6-AE49-72819BE74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6A94E-35E6-41D5-A548-B820A3C95C42}"/>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137718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96B8-711E-458D-84A6-27D740000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4FA98-2921-4BFA-9CA1-53DA20F95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926EB-B5DB-48D0-9CDB-891BDD5E549C}"/>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A3F848A1-4FBA-4131-828B-8D3D59ABF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F3953-C234-4E87-841F-33590F70C56B}"/>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239645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3EB5-B6BD-4863-A9E0-662C93E2A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9BFC3-FEC4-4601-83C3-698A0DD82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33BCF-CCF0-4794-9260-035766AFA800}"/>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05471858-278D-4712-9B0D-A2FCEC943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0E884-F670-40EE-A508-AA92573F402B}"/>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59649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FE35-8297-4D5E-A021-93879A0E4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4DDEE-75C3-4509-8FA4-8E94E50FA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991712-C627-43FB-9DA8-3C8A3B135D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2C210-2796-4E35-9889-C491D4B4C5BF}"/>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6" name="Footer Placeholder 5">
            <a:extLst>
              <a:ext uri="{FF2B5EF4-FFF2-40B4-BE49-F238E27FC236}">
                <a16:creationId xmlns:a16="http://schemas.microsoft.com/office/drawing/2014/main" id="{08F686FE-009F-4BB8-A318-8D6E47B60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170BF-F545-410A-BE23-3B1E5A271596}"/>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88070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7EED-325E-496C-B37F-C83FF18886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1865C-39C7-4263-B6DD-C77FC8BF4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1E87D-595C-4BE3-A869-1298C6E821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F62D4-B47A-4028-A7CE-B189E076E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B12F9-D8A6-4D94-9696-F27290D34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0C3D0-85D1-429F-9B2C-486C374F4097}"/>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8" name="Footer Placeholder 7">
            <a:extLst>
              <a:ext uri="{FF2B5EF4-FFF2-40B4-BE49-F238E27FC236}">
                <a16:creationId xmlns:a16="http://schemas.microsoft.com/office/drawing/2014/main" id="{4AAAA4B1-13CC-4A73-88AF-11A70C282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C0F463-03D9-4A1D-AAF5-E4D278535591}"/>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152148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FD07-CDD5-48DB-A704-17A6EE462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DB1E9-5CEB-4A67-812B-CDCD44B98D3B}"/>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4" name="Footer Placeholder 3">
            <a:extLst>
              <a:ext uri="{FF2B5EF4-FFF2-40B4-BE49-F238E27FC236}">
                <a16:creationId xmlns:a16="http://schemas.microsoft.com/office/drawing/2014/main" id="{308619D5-72C4-4124-8468-98F916AF2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91392-76E2-4D03-8699-3BF1F75C80D5}"/>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36304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43714-9154-4F49-803A-76F364B06686}"/>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3" name="Footer Placeholder 2">
            <a:extLst>
              <a:ext uri="{FF2B5EF4-FFF2-40B4-BE49-F238E27FC236}">
                <a16:creationId xmlns:a16="http://schemas.microsoft.com/office/drawing/2014/main" id="{9AB33EC1-DB5F-4F08-81FA-306598F79E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8D3A4-A3F3-4CDC-88F4-EEF6277E91AC}"/>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355585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A770-0FFB-4FA6-A895-68EE41EBB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742C79-B509-4610-B177-8EB89C1B1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1016FA-52D0-4B71-A917-A6C0808D2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E584A-B661-45BE-BF5E-15FB22B0E5BB}"/>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6" name="Footer Placeholder 5">
            <a:extLst>
              <a:ext uri="{FF2B5EF4-FFF2-40B4-BE49-F238E27FC236}">
                <a16:creationId xmlns:a16="http://schemas.microsoft.com/office/drawing/2014/main" id="{69C98098-C968-4D5B-A05B-A303EAB84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325AE-7C61-4378-9289-F26FD59FD773}"/>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307235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731A-CA33-4A06-9AAE-28820C117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EB7E9E-6CCA-4EC9-8DBA-AA4F9DD9F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00CE06-8F90-427E-BE05-BCF1E2E55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9D43-55A0-46EB-9601-64B4945372A3}"/>
              </a:ext>
            </a:extLst>
          </p:cNvPr>
          <p:cNvSpPr>
            <a:spLocks noGrp="1"/>
          </p:cNvSpPr>
          <p:nvPr>
            <p:ph type="dt" sz="half" idx="10"/>
          </p:nvPr>
        </p:nvSpPr>
        <p:spPr/>
        <p:txBody>
          <a:bodyPr/>
          <a:lstStyle/>
          <a:p>
            <a:fld id="{892DA907-4996-4B1B-8B5F-9EACD27733BF}" type="datetimeFigureOut">
              <a:rPr lang="en-US" smtClean="0"/>
              <a:t>24-Mar-21</a:t>
            </a:fld>
            <a:endParaRPr lang="en-US"/>
          </a:p>
        </p:txBody>
      </p:sp>
      <p:sp>
        <p:nvSpPr>
          <p:cNvPr id="6" name="Footer Placeholder 5">
            <a:extLst>
              <a:ext uri="{FF2B5EF4-FFF2-40B4-BE49-F238E27FC236}">
                <a16:creationId xmlns:a16="http://schemas.microsoft.com/office/drawing/2014/main" id="{227F705A-A848-4B93-AC68-AF9B19F97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39878-C9C0-483C-BC01-9C10600087C9}"/>
              </a:ext>
            </a:extLst>
          </p:cNvPr>
          <p:cNvSpPr>
            <a:spLocks noGrp="1"/>
          </p:cNvSpPr>
          <p:nvPr>
            <p:ph type="sldNum" sz="quarter" idx="12"/>
          </p:nvPr>
        </p:nvSpPr>
        <p:spPr/>
        <p:txBody>
          <a:bodyPr/>
          <a:lstStyle/>
          <a:p>
            <a:fld id="{54E60D63-F049-45E3-808E-8CAC012BD2DE}" type="slidenum">
              <a:rPr lang="en-US" smtClean="0"/>
              <a:t>‹#›</a:t>
            </a:fld>
            <a:endParaRPr lang="en-US"/>
          </a:p>
        </p:txBody>
      </p:sp>
    </p:spTree>
    <p:extLst>
      <p:ext uri="{BB962C8B-B14F-4D97-AF65-F5344CB8AC3E}">
        <p14:creationId xmlns:p14="http://schemas.microsoft.com/office/powerpoint/2010/main" val="426636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5153D-B3BE-4438-A74E-23E91437C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34A8E-5420-471C-AA5A-A30FCC674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20F13-5082-4095-838E-57ED22833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A907-4996-4B1B-8B5F-9EACD27733BF}" type="datetimeFigureOut">
              <a:rPr lang="en-US" smtClean="0"/>
              <a:t>24-Mar-21</a:t>
            </a:fld>
            <a:endParaRPr lang="en-US"/>
          </a:p>
        </p:txBody>
      </p:sp>
      <p:sp>
        <p:nvSpPr>
          <p:cNvPr id="5" name="Footer Placeholder 4">
            <a:extLst>
              <a:ext uri="{FF2B5EF4-FFF2-40B4-BE49-F238E27FC236}">
                <a16:creationId xmlns:a16="http://schemas.microsoft.com/office/drawing/2014/main" id="{4009F5B8-2E80-4012-8893-C57C65207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776DA9-DC87-4A78-AD2E-5E6144082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60D63-F049-45E3-808E-8CAC012BD2DE}" type="slidenum">
              <a:rPr lang="en-US" smtClean="0"/>
              <a:t>‹#›</a:t>
            </a:fld>
            <a:endParaRPr lang="en-US"/>
          </a:p>
        </p:txBody>
      </p:sp>
    </p:spTree>
    <p:extLst>
      <p:ext uri="{BB962C8B-B14F-4D97-AF65-F5344CB8AC3E}">
        <p14:creationId xmlns:p14="http://schemas.microsoft.com/office/powerpoint/2010/main" val="397710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DBDB35-CB83-43F4-BEED-416353C2A56B}"/>
              </a:ext>
            </a:extLst>
          </p:cNvPr>
          <p:cNvSpPr>
            <a:spLocks noGrp="1"/>
          </p:cNvSpPr>
          <p:nvPr>
            <p:ph type="subTitle" idx="1"/>
          </p:nvPr>
        </p:nvSpPr>
        <p:spPr>
          <a:xfrm>
            <a:off x="1523999" y="5465049"/>
            <a:ext cx="9144000" cy="827881"/>
          </a:xfrm>
        </p:spPr>
        <p:txBody>
          <a:bodyPr>
            <a:normAutofit lnSpcReduction="10000"/>
          </a:bodyPr>
          <a:lstStyle/>
          <a:p>
            <a:r>
              <a:rPr lang="en-US" dirty="0">
                <a:solidFill>
                  <a:schemeClr val="accent1"/>
                </a:solidFill>
              </a:rPr>
              <a:t>Blue = positive and negative reviews combined</a:t>
            </a:r>
          </a:p>
          <a:p>
            <a:r>
              <a:rPr lang="en-US" dirty="0">
                <a:solidFill>
                  <a:schemeClr val="accent2"/>
                </a:solidFill>
              </a:rPr>
              <a:t>Orange = Popularity of the game in players per month</a:t>
            </a:r>
          </a:p>
        </p:txBody>
      </p:sp>
      <p:pic>
        <p:nvPicPr>
          <p:cNvPr id="5" name="Picture 4">
            <a:extLst>
              <a:ext uri="{FF2B5EF4-FFF2-40B4-BE49-F238E27FC236}">
                <a16:creationId xmlns:a16="http://schemas.microsoft.com/office/drawing/2014/main" id="{6A787017-BC7F-4188-9D26-981B52265A50}"/>
              </a:ext>
            </a:extLst>
          </p:cNvPr>
          <p:cNvPicPr>
            <a:picLocks noChangeAspect="1"/>
          </p:cNvPicPr>
          <p:nvPr/>
        </p:nvPicPr>
        <p:blipFill>
          <a:blip r:embed="rId3"/>
          <a:stretch>
            <a:fillRect/>
          </a:stretch>
        </p:blipFill>
        <p:spPr>
          <a:xfrm>
            <a:off x="2268310" y="1501387"/>
            <a:ext cx="7655379" cy="3855226"/>
          </a:xfrm>
          <a:prstGeom prst="rect">
            <a:avLst/>
          </a:prstGeom>
        </p:spPr>
      </p:pic>
      <p:sp>
        <p:nvSpPr>
          <p:cNvPr id="8" name="Subtitle 2">
            <a:extLst>
              <a:ext uri="{FF2B5EF4-FFF2-40B4-BE49-F238E27FC236}">
                <a16:creationId xmlns:a16="http://schemas.microsoft.com/office/drawing/2014/main" id="{339FCF84-622D-4278-B2F6-E2294449883E}"/>
              </a:ext>
            </a:extLst>
          </p:cNvPr>
          <p:cNvSpPr txBox="1">
            <a:spLocks/>
          </p:cNvSpPr>
          <p:nvPr/>
        </p:nvSpPr>
        <p:spPr>
          <a:xfrm>
            <a:off x="1523999" y="373645"/>
            <a:ext cx="9144000" cy="82788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Monthly difference of recommendations and number of players</a:t>
            </a:r>
          </a:p>
        </p:txBody>
      </p:sp>
    </p:spTree>
    <p:extLst>
      <p:ext uri="{BB962C8B-B14F-4D97-AF65-F5344CB8AC3E}">
        <p14:creationId xmlns:p14="http://schemas.microsoft.com/office/powerpoint/2010/main" val="1649550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129</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Rudy Wessels</dc:creator>
  <cp:lastModifiedBy>Rudy Wessels</cp:lastModifiedBy>
  <cp:revision>2</cp:revision>
  <dcterms:created xsi:type="dcterms:W3CDTF">2021-03-24T14:07:51Z</dcterms:created>
  <dcterms:modified xsi:type="dcterms:W3CDTF">2021-03-24T14:23:50Z</dcterms:modified>
</cp:coreProperties>
</file>