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6"/>
  </p:notesMasterIdLst>
  <p:sldIdLst>
    <p:sldId id="270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2" r:id="rId14"/>
    <p:sldId id="289" r:id="rId15"/>
    <p:sldId id="273" r:id="rId16"/>
    <p:sldId id="283" r:id="rId17"/>
    <p:sldId id="282" r:id="rId18"/>
    <p:sldId id="287" r:id="rId19"/>
    <p:sldId id="278" r:id="rId20"/>
    <p:sldId id="290" r:id="rId21"/>
    <p:sldId id="279" r:id="rId22"/>
    <p:sldId id="275" r:id="rId23"/>
    <p:sldId id="281" r:id="rId24"/>
    <p:sldId id="276" r:id="rId25"/>
    <p:sldId id="291" r:id="rId26"/>
    <p:sldId id="286" r:id="rId27"/>
    <p:sldId id="277" r:id="rId28"/>
    <p:sldId id="284" r:id="rId29"/>
    <p:sldId id="285" r:id="rId30"/>
    <p:sldId id="292" r:id="rId31"/>
    <p:sldId id="293" r:id="rId32"/>
    <p:sldId id="294" r:id="rId33"/>
    <p:sldId id="280" r:id="rId34"/>
    <p:sldId id="271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AE88D-1222-488C-9550-EDF6E48B2C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3C791-B44B-428C-AEDB-25B0DB7544B0}">
      <dgm:prSet/>
      <dgm:spPr/>
      <dgm:t>
        <a:bodyPr/>
        <a:lstStyle/>
        <a:p>
          <a:r>
            <a:rPr lang="pt-PT"/>
            <a:t>Contextualização</a:t>
          </a:r>
          <a:endParaRPr lang="en-US"/>
        </a:p>
      </dgm:t>
    </dgm:pt>
    <dgm:pt modelId="{B8BB84EB-C602-48FA-BFA0-B43B0BFE8C3F}" type="parTrans" cxnId="{2B507872-3CDA-4FDE-9CE1-C9F52FFC1140}">
      <dgm:prSet/>
      <dgm:spPr/>
      <dgm:t>
        <a:bodyPr/>
        <a:lstStyle/>
        <a:p>
          <a:endParaRPr lang="en-US"/>
        </a:p>
      </dgm:t>
    </dgm:pt>
    <dgm:pt modelId="{D8E2A24F-89B5-4953-B155-EB77EE909457}" type="sibTrans" cxnId="{2B507872-3CDA-4FDE-9CE1-C9F52FFC1140}">
      <dgm:prSet/>
      <dgm:spPr/>
      <dgm:t>
        <a:bodyPr/>
        <a:lstStyle/>
        <a:p>
          <a:endParaRPr lang="en-US"/>
        </a:p>
      </dgm:t>
    </dgm:pt>
    <dgm:pt modelId="{244F3016-A60D-4A54-A726-06EC2984D9FE}">
      <dgm:prSet/>
      <dgm:spPr/>
      <dgm:t>
        <a:bodyPr/>
        <a:lstStyle/>
        <a:p>
          <a:r>
            <a:rPr lang="pt-PT"/>
            <a:t>Justificação, viabilidade e utilidade</a:t>
          </a:r>
          <a:endParaRPr lang="en-US"/>
        </a:p>
      </dgm:t>
    </dgm:pt>
    <dgm:pt modelId="{B72C95B4-3BC7-46E0-913E-71EB54423C31}" type="parTrans" cxnId="{44BA3510-C8A0-49BD-8291-1BEAE977664C}">
      <dgm:prSet/>
      <dgm:spPr/>
      <dgm:t>
        <a:bodyPr/>
        <a:lstStyle/>
        <a:p>
          <a:endParaRPr lang="en-US"/>
        </a:p>
      </dgm:t>
    </dgm:pt>
    <dgm:pt modelId="{0327B93B-6A12-4BF8-B2AD-13CAD192491B}" type="sibTrans" cxnId="{44BA3510-C8A0-49BD-8291-1BEAE977664C}">
      <dgm:prSet/>
      <dgm:spPr/>
      <dgm:t>
        <a:bodyPr/>
        <a:lstStyle/>
        <a:p>
          <a:endParaRPr lang="en-US"/>
        </a:p>
      </dgm:t>
    </dgm:pt>
    <dgm:pt modelId="{8992DC22-F994-4535-A458-67AD5EB0D9E7}">
      <dgm:prSet/>
      <dgm:spPr/>
      <dgm:t>
        <a:bodyPr/>
        <a:lstStyle/>
        <a:p>
          <a:r>
            <a:rPr lang="pt-PT"/>
            <a:t>Medidas de sucesso</a:t>
          </a:r>
          <a:endParaRPr lang="en-US"/>
        </a:p>
      </dgm:t>
    </dgm:pt>
    <dgm:pt modelId="{EA506677-EB4F-403D-A52B-48F3CF734C5D}" type="parTrans" cxnId="{20661363-65C4-455A-99E3-795D26864EAD}">
      <dgm:prSet/>
      <dgm:spPr/>
      <dgm:t>
        <a:bodyPr/>
        <a:lstStyle/>
        <a:p>
          <a:endParaRPr lang="en-US"/>
        </a:p>
      </dgm:t>
    </dgm:pt>
    <dgm:pt modelId="{15BDB436-964D-4C37-9FD3-3D9C99D619E0}" type="sibTrans" cxnId="{20661363-65C4-455A-99E3-795D26864EAD}">
      <dgm:prSet/>
      <dgm:spPr/>
      <dgm:t>
        <a:bodyPr/>
        <a:lstStyle/>
        <a:p>
          <a:endParaRPr lang="en-US"/>
        </a:p>
      </dgm:t>
    </dgm:pt>
    <dgm:pt modelId="{35511377-5EAD-4913-AF75-7B0EB116D017}">
      <dgm:prSet/>
      <dgm:spPr/>
      <dgm:t>
        <a:bodyPr/>
        <a:lstStyle/>
        <a:p>
          <a:r>
            <a:rPr lang="pt-PT"/>
            <a:t>Requisitos</a:t>
          </a:r>
          <a:endParaRPr lang="en-US"/>
        </a:p>
      </dgm:t>
    </dgm:pt>
    <dgm:pt modelId="{2B2F6DC0-1B50-4A3D-8076-2FCC4EA4D6AE}" type="parTrans" cxnId="{02D1193B-38EE-4B41-9118-F23AE52FCF5A}">
      <dgm:prSet/>
      <dgm:spPr/>
      <dgm:t>
        <a:bodyPr/>
        <a:lstStyle/>
        <a:p>
          <a:endParaRPr lang="en-US"/>
        </a:p>
      </dgm:t>
    </dgm:pt>
    <dgm:pt modelId="{4D605E51-D4B2-4C69-A048-2D25A87FE977}" type="sibTrans" cxnId="{02D1193B-38EE-4B41-9118-F23AE52FCF5A}">
      <dgm:prSet/>
      <dgm:spPr/>
      <dgm:t>
        <a:bodyPr/>
        <a:lstStyle/>
        <a:p>
          <a:endParaRPr lang="en-US"/>
        </a:p>
      </dgm:t>
    </dgm:pt>
    <dgm:pt modelId="{2D5B79F4-1123-4F62-A5BD-BBA262DB9DEC}">
      <dgm:prSet/>
      <dgm:spPr/>
      <dgm:t>
        <a:bodyPr/>
        <a:lstStyle/>
        <a:p>
          <a:r>
            <a:rPr lang="pt-PT"/>
            <a:t>Modelação</a:t>
          </a:r>
          <a:endParaRPr lang="en-US"/>
        </a:p>
      </dgm:t>
    </dgm:pt>
    <dgm:pt modelId="{EBB97113-315D-4C21-B46C-275BAD4C4162}" type="parTrans" cxnId="{8F030162-EB37-4FCE-B561-0EEBD47DE804}">
      <dgm:prSet/>
      <dgm:spPr/>
      <dgm:t>
        <a:bodyPr/>
        <a:lstStyle/>
        <a:p>
          <a:endParaRPr lang="en-US"/>
        </a:p>
      </dgm:t>
    </dgm:pt>
    <dgm:pt modelId="{212B262F-527B-4AC9-9475-AA7693322DBC}" type="sibTrans" cxnId="{8F030162-EB37-4FCE-B561-0EEBD47DE804}">
      <dgm:prSet/>
      <dgm:spPr/>
      <dgm:t>
        <a:bodyPr/>
        <a:lstStyle/>
        <a:p>
          <a:endParaRPr lang="en-US"/>
        </a:p>
      </dgm:t>
    </dgm:pt>
    <dgm:pt modelId="{5C1D6B80-BA09-409F-B1ED-E12C995E49A1}">
      <dgm:prSet/>
      <dgm:spPr/>
      <dgm:t>
        <a:bodyPr/>
        <a:lstStyle/>
        <a:p>
          <a:r>
            <a:rPr lang="pt-PT"/>
            <a:t>Proposta de Interface</a:t>
          </a:r>
          <a:endParaRPr lang="en-US"/>
        </a:p>
      </dgm:t>
    </dgm:pt>
    <dgm:pt modelId="{D69AD75B-D873-4CF5-83B2-35D131418155}" type="parTrans" cxnId="{25B0DF20-B658-4411-AEED-1D300C5E57C5}">
      <dgm:prSet/>
      <dgm:spPr/>
      <dgm:t>
        <a:bodyPr/>
        <a:lstStyle/>
        <a:p>
          <a:endParaRPr lang="en-US"/>
        </a:p>
      </dgm:t>
    </dgm:pt>
    <dgm:pt modelId="{84BE41E3-F2FC-4A1B-AFB0-E2E5F0A69D29}" type="sibTrans" cxnId="{25B0DF20-B658-4411-AEED-1D300C5E57C5}">
      <dgm:prSet/>
      <dgm:spPr/>
      <dgm:t>
        <a:bodyPr/>
        <a:lstStyle/>
        <a:p>
          <a:endParaRPr lang="en-US"/>
        </a:p>
      </dgm:t>
    </dgm:pt>
    <dgm:pt modelId="{A67A2EAD-8B74-4A04-B4AC-4E7DA4ADFA79}">
      <dgm:prSet/>
      <dgm:spPr/>
      <dgm:t>
        <a:bodyPr/>
        <a:lstStyle/>
        <a:p>
          <a:r>
            <a:rPr lang="pt-PT"/>
            <a:t>Inicialização</a:t>
          </a:r>
          <a:endParaRPr lang="en-US"/>
        </a:p>
      </dgm:t>
    </dgm:pt>
    <dgm:pt modelId="{98B5CFBF-9B09-4923-8CF9-269148CB9F9C}" type="parTrans" cxnId="{E143ADA4-9810-4EB7-8466-5B14FE9D560F}">
      <dgm:prSet/>
      <dgm:spPr/>
      <dgm:t>
        <a:bodyPr/>
        <a:lstStyle/>
        <a:p>
          <a:endParaRPr lang="en-US"/>
        </a:p>
      </dgm:t>
    </dgm:pt>
    <dgm:pt modelId="{1C0F2B58-2852-464C-BC14-7E15D72D4D0A}" type="sibTrans" cxnId="{E143ADA4-9810-4EB7-8466-5B14FE9D560F}">
      <dgm:prSet/>
      <dgm:spPr/>
      <dgm:t>
        <a:bodyPr/>
        <a:lstStyle/>
        <a:p>
          <a:endParaRPr lang="en-US"/>
        </a:p>
      </dgm:t>
    </dgm:pt>
    <dgm:pt modelId="{7FE07E96-C92F-4644-9B73-A157FCD70D85}">
      <dgm:prSet/>
      <dgm:spPr/>
      <dgm:t>
        <a:bodyPr/>
        <a:lstStyle/>
        <a:p>
          <a:r>
            <a:rPr lang="pt-PT"/>
            <a:t>Desenvolvimento e Funcionalidades</a:t>
          </a:r>
          <a:endParaRPr lang="en-US"/>
        </a:p>
      </dgm:t>
    </dgm:pt>
    <dgm:pt modelId="{F94CACE8-050A-4D68-8119-F46E0BCECECA}" type="parTrans" cxnId="{ACF6E44E-B8BA-4B4B-8E7D-7904345B101B}">
      <dgm:prSet/>
      <dgm:spPr/>
      <dgm:t>
        <a:bodyPr/>
        <a:lstStyle/>
        <a:p>
          <a:endParaRPr lang="en-US"/>
        </a:p>
      </dgm:t>
    </dgm:pt>
    <dgm:pt modelId="{9E134F21-5CAC-47E3-86FC-AF39D609DD88}" type="sibTrans" cxnId="{ACF6E44E-B8BA-4B4B-8E7D-7904345B101B}">
      <dgm:prSet/>
      <dgm:spPr/>
      <dgm:t>
        <a:bodyPr/>
        <a:lstStyle/>
        <a:p>
          <a:endParaRPr lang="en-US"/>
        </a:p>
      </dgm:t>
    </dgm:pt>
    <dgm:pt modelId="{C861D845-A7CB-4F49-B44B-E0E850961588}">
      <dgm:prSet/>
      <dgm:spPr/>
      <dgm:t>
        <a:bodyPr/>
        <a:lstStyle/>
        <a:p>
          <a:r>
            <a:rPr lang="pt-PT"/>
            <a:t>Validação</a:t>
          </a:r>
          <a:endParaRPr lang="en-US"/>
        </a:p>
      </dgm:t>
    </dgm:pt>
    <dgm:pt modelId="{8E222842-38CF-4AE8-A165-B3C8BD71F0FC}" type="parTrans" cxnId="{BFEE726C-CD8B-40EB-890B-91DBD3A5D2BA}">
      <dgm:prSet/>
      <dgm:spPr/>
      <dgm:t>
        <a:bodyPr/>
        <a:lstStyle/>
        <a:p>
          <a:endParaRPr lang="en-US"/>
        </a:p>
      </dgm:t>
    </dgm:pt>
    <dgm:pt modelId="{9150F127-2754-41EE-BCFE-BD2B19D3BD53}" type="sibTrans" cxnId="{BFEE726C-CD8B-40EB-890B-91DBD3A5D2BA}">
      <dgm:prSet/>
      <dgm:spPr/>
      <dgm:t>
        <a:bodyPr/>
        <a:lstStyle/>
        <a:p>
          <a:endParaRPr lang="en-US"/>
        </a:p>
      </dgm:t>
    </dgm:pt>
    <dgm:pt modelId="{2993242E-2B3E-4D75-A5E7-B4996B6DD17F}">
      <dgm:prSet/>
      <dgm:spPr/>
      <dgm:t>
        <a:bodyPr/>
        <a:lstStyle/>
        <a:p>
          <a:r>
            <a:rPr lang="pt-PT"/>
            <a:t>Observações</a:t>
          </a:r>
          <a:endParaRPr lang="en-US"/>
        </a:p>
      </dgm:t>
    </dgm:pt>
    <dgm:pt modelId="{A3204DA1-462D-4A3D-9F77-AD9D66520959}" type="parTrans" cxnId="{75917A5B-D707-433C-9F47-6D4CF3AA51DA}">
      <dgm:prSet/>
      <dgm:spPr/>
      <dgm:t>
        <a:bodyPr/>
        <a:lstStyle/>
        <a:p>
          <a:endParaRPr lang="en-US"/>
        </a:p>
      </dgm:t>
    </dgm:pt>
    <dgm:pt modelId="{B7C5F458-DC96-4F2C-BF40-7244D97C124D}" type="sibTrans" cxnId="{75917A5B-D707-433C-9F47-6D4CF3AA51DA}">
      <dgm:prSet/>
      <dgm:spPr/>
      <dgm:t>
        <a:bodyPr/>
        <a:lstStyle/>
        <a:p>
          <a:endParaRPr lang="en-US"/>
        </a:p>
      </dgm:t>
    </dgm:pt>
    <dgm:pt modelId="{364627E5-79F3-47C4-97FA-771B0E8D5E1A}">
      <dgm:prSet/>
      <dgm:spPr/>
      <dgm:t>
        <a:bodyPr/>
        <a:lstStyle/>
        <a:p>
          <a:r>
            <a:rPr lang="pt-PT"/>
            <a:t>Trabalho Futuro</a:t>
          </a:r>
          <a:endParaRPr lang="en-US"/>
        </a:p>
      </dgm:t>
    </dgm:pt>
    <dgm:pt modelId="{0EB155B5-0FC8-422B-BA1F-7F05897F4FF6}" type="parTrans" cxnId="{137DA12B-01B8-4A51-9503-D5B7F6667219}">
      <dgm:prSet/>
      <dgm:spPr/>
      <dgm:t>
        <a:bodyPr/>
        <a:lstStyle/>
        <a:p>
          <a:endParaRPr lang="en-US"/>
        </a:p>
      </dgm:t>
    </dgm:pt>
    <dgm:pt modelId="{6DE99137-4E40-4E29-8034-65DAEF6A7691}" type="sibTrans" cxnId="{137DA12B-01B8-4A51-9503-D5B7F6667219}">
      <dgm:prSet/>
      <dgm:spPr/>
      <dgm:t>
        <a:bodyPr/>
        <a:lstStyle/>
        <a:p>
          <a:endParaRPr lang="en-US"/>
        </a:p>
      </dgm:t>
    </dgm:pt>
    <dgm:pt modelId="{5B63EA67-01AE-284E-8E14-3438200BFF46}" type="pres">
      <dgm:prSet presAssocID="{18EAE88D-1222-488C-9550-EDF6E48B2C77}" presName="Name0" presStyleCnt="0">
        <dgm:presLayoutVars>
          <dgm:dir/>
          <dgm:resizeHandles val="exact"/>
        </dgm:presLayoutVars>
      </dgm:prSet>
      <dgm:spPr/>
    </dgm:pt>
    <dgm:pt modelId="{47D67E7F-EF41-F648-816D-8FBF0BD1CD68}" type="pres">
      <dgm:prSet presAssocID="{2843C791-B44B-428C-AEDB-25B0DB7544B0}" presName="node" presStyleLbl="node1" presStyleIdx="0" presStyleCnt="11">
        <dgm:presLayoutVars>
          <dgm:bulletEnabled val="1"/>
        </dgm:presLayoutVars>
      </dgm:prSet>
      <dgm:spPr/>
    </dgm:pt>
    <dgm:pt modelId="{8FAD6A1E-3ACC-D24B-9295-FF1650280D4D}" type="pres">
      <dgm:prSet presAssocID="{D8E2A24F-89B5-4953-B155-EB77EE909457}" presName="sibTrans" presStyleLbl="sibTrans1D1" presStyleIdx="0" presStyleCnt="10"/>
      <dgm:spPr/>
    </dgm:pt>
    <dgm:pt modelId="{107060A4-B325-E54A-B598-43B4B330113F}" type="pres">
      <dgm:prSet presAssocID="{D8E2A24F-89B5-4953-B155-EB77EE909457}" presName="connectorText" presStyleLbl="sibTrans1D1" presStyleIdx="0" presStyleCnt="10"/>
      <dgm:spPr/>
    </dgm:pt>
    <dgm:pt modelId="{C474A92A-BBAA-0745-816C-FCD4764C7CC1}" type="pres">
      <dgm:prSet presAssocID="{244F3016-A60D-4A54-A726-06EC2984D9FE}" presName="node" presStyleLbl="node1" presStyleIdx="1" presStyleCnt="11">
        <dgm:presLayoutVars>
          <dgm:bulletEnabled val="1"/>
        </dgm:presLayoutVars>
      </dgm:prSet>
      <dgm:spPr/>
    </dgm:pt>
    <dgm:pt modelId="{3E4C2432-E390-5141-A9BA-F928AE426ECC}" type="pres">
      <dgm:prSet presAssocID="{0327B93B-6A12-4BF8-B2AD-13CAD192491B}" presName="sibTrans" presStyleLbl="sibTrans1D1" presStyleIdx="1" presStyleCnt="10"/>
      <dgm:spPr/>
    </dgm:pt>
    <dgm:pt modelId="{CB51AFC6-1889-6048-9437-34F70DA4BC85}" type="pres">
      <dgm:prSet presAssocID="{0327B93B-6A12-4BF8-B2AD-13CAD192491B}" presName="connectorText" presStyleLbl="sibTrans1D1" presStyleIdx="1" presStyleCnt="10"/>
      <dgm:spPr/>
    </dgm:pt>
    <dgm:pt modelId="{67C9C6E5-39E2-5D48-A1D0-44726CC40D4E}" type="pres">
      <dgm:prSet presAssocID="{8992DC22-F994-4535-A458-67AD5EB0D9E7}" presName="node" presStyleLbl="node1" presStyleIdx="2" presStyleCnt="11">
        <dgm:presLayoutVars>
          <dgm:bulletEnabled val="1"/>
        </dgm:presLayoutVars>
      </dgm:prSet>
      <dgm:spPr/>
    </dgm:pt>
    <dgm:pt modelId="{5A7632AF-7507-334D-BE52-370FC6284E94}" type="pres">
      <dgm:prSet presAssocID="{15BDB436-964D-4C37-9FD3-3D9C99D619E0}" presName="sibTrans" presStyleLbl="sibTrans1D1" presStyleIdx="2" presStyleCnt="10"/>
      <dgm:spPr/>
    </dgm:pt>
    <dgm:pt modelId="{86F931F2-9ED8-794A-990E-694DB5BA0DBB}" type="pres">
      <dgm:prSet presAssocID="{15BDB436-964D-4C37-9FD3-3D9C99D619E0}" presName="connectorText" presStyleLbl="sibTrans1D1" presStyleIdx="2" presStyleCnt="10"/>
      <dgm:spPr/>
    </dgm:pt>
    <dgm:pt modelId="{B0037CE1-ED88-2E48-AEA6-F5AA31B25814}" type="pres">
      <dgm:prSet presAssocID="{35511377-5EAD-4913-AF75-7B0EB116D017}" presName="node" presStyleLbl="node1" presStyleIdx="3" presStyleCnt="11">
        <dgm:presLayoutVars>
          <dgm:bulletEnabled val="1"/>
        </dgm:presLayoutVars>
      </dgm:prSet>
      <dgm:spPr/>
    </dgm:pt>
    <dgm:pt modelId="{547D0DEF-6D02-3848-9A8D-299420219D4B}" type="pres">
      <dgm:prSet presAssocID="{4D605E51-D4B2-4C69-A048-2D25A87FE977}" presName="sibTrans" presStyleLbl="sibTrans1D1" presStyleIdx="3" presStyleCnt="10"/>
      <dgm:spPr/>
    </dgm:pt>
    <dgm:pt modelId="{93AAF428-ED37-6C44-A98C-C2FCBD47CD26}" type="pres">
      <dgm:prSet presAssocID="{4D605E51-D4B2-4C69-A048-2D25A87FE977}" presName="connectorText" presStyleLbl="sibTrans1D1" presStyleIdx="3" presStyleCnt="10"/>
      <dgm:spPr/>
    </dgm:pt>
    <dgm:pt modelId="{E04A62B9-71B0-DA4E-BF93-8C852B71DF8A}" type="pres">
      <dgm:prSet presAssocID="{2D5B79F4-1123-4F62-A5BD-BBA262DB9DEC}" presName="node" presStyleLbl="node1" presStyleIdx="4" presStyleCnt="11">
        <dgm:presLayoutVars>
          <dgm:bulletEnabled val="1"/>
        </dgm:presLayoutVars>
      </dgm:prSet>
      <dgm:spPr/>
    </dgm:pt>
    <dgm:pt modelId="{3D192129-A1C0-8040-9660-B679D1B4F612}" type="pres">
      <dgm:prSet presAssocID="{212B262F-527B-4AC9-9475-AA7693322DBC}" presName="sibTrans" presStyleLbl="sibTrans1D1" presStyleIdx="4" presStyleCnt="10"/>
      <dgm:spPr/>
    </dgm:pt>
    <dgm:pt modelId="{99AE96DA-4713-8A4F-A18E-24D008187483}" type="pres">
      <dgm:prSet presAssocID="{212B262F-527B-4AC9-9475-AA7693322DBC}" presName="connectorText" presStyleLbl="sibTrans1D1" presStyleIdx="4" presStyleCnt="10"/>
      <dgm:spPr/>
    </dgm:pt>
    <dgm:pt modelId="{7CAD0A28-1340-194C-A75C-4E4F838DF2C9}" type="pres">
      <dgm:prSet presAssocID="{5C1D6B80-BA09-409F-B1ED-E12C995E49A1}" presName="node" presStyleLbl="node1" presStyleIdx="5" presStyleCnt="11">
        <dgm:presLayoutVars>
          <dgm:bulletEnabled val="1"/>
        </dgm:presLayoutVars>
      </dgm:prSet>
      <dgm:spPr/>
    </dgm:pt>
    <dgm:pt modelId="{68D55C68-73A6-3641-9197-90696813855A}" type="pres">
      <dgm:prSet presAssocID="{84BE41E3-F2FC-4A1B-AFB0-E2E5F0A69D29}" presName="sibTrans" presStyleLbl="sibTrans1D1" presStyleIdx="5" presStyleCnt="10"/>
      <dgm:spPr/>
    </dgm:pt>
    <dgm:pt modelId="{A9D25E06-EB9E-9047-99BF-94C655877353}" type="pres">
      <dgm:prSet presAssocID="{84BE41E3-F2FC-4A1B-AFB0-E2E5F0A69D29}" presName="connectorText" presStyleLbl="sibTrans1D1" presStyleIdx="5" presStyleCnt="10"/>
      <dgm:spPr/>
    </dgm:pt>
    <dgm:pt modelId="{19B679BF-88B9-F84C-B51B-FDA02412883B}" type="pres">
      <dgm:prSet presAssocID="{A67A2EAD-8B74-4A04-B4AC-4E7DA4ADFA79}" presName="node" presStyleLbl="node1" presStyleIdx="6" presStyleCnt="11">
        <dgm:presLayoutVars>
          <dgm:bulletEnabled val="1"/>
        </dgm:presLayoutVars>
      </dgm:prSet>
      <dgm:spPr/>
    </dgm:pt>
    <dgm:pt modelId="{48E345D2-43E2-2D42-9B0B-48D220E8EB2C}" type="pres">
      <dgm:prSet presAssocID="{1C0F2B58-2852-464C-BC14-7E15D72D4D0A}" presName="sibTrans" presStyleLbl="sibTrans1D1" presStyleIdx="6" presStyleCnt="10"/>
      <dgm:spPr/>
    </dgm:pt>
    <dgm:pt modelId="{1FAAAB0E-A972-7843-BFA4-C254C7679CA0}" type="pres">
      <dgm:prSet presAssocID="{1C0F2B58-2852-464C-BC14-7E15D72D4D0A}" presName="connectorText" presStyleLbl="sibTrans1D1" presStyleIdx="6" presStyleCnt="10"/>
      <dgm:spPr/>
    </dgm:pt>
    <dgm:pt modelId="{0A712F02-7955-FA4F-8DDA-156DE4E87FA8}" type="pres">
      <dgm:prSet presAssocID="{7FE07E96-C92F-4644-9B73-A157FCD70D85}" presName="node" presStyleLbl="node1" presStyleIdx="7" presStyleCnt="11">
        <dgm:presLayoutVars>
          <dgm:bulletEnabled val="1"/>
        </dgm:presLayoutVars>
      </dgm:prSet>
      <dgm:spPr/>
    </dgm:pt>
    <dgm:pt modelId="{AD7859FE-7855-8E4C-9B0A-A8364E4E45FF}" type="pres">
      <dgm:prSet presAssocID="{9E134F21-5CAC-47E3-86FC-AF39D609DD88}" presName="sibTrans" presStyleLbl="sibTrans1D1" presStyleIdx="7" presStyleCnt="10"/>
      <dgm:spPr/>
    </dgm:pt>
    <dgm:pt modelId="{62CE4954-6341-F84B-9EA2-BD3167F3353C}" type="pres">
      <dgm:prSet presAssocID="{9E134F21-5CAC-47E3-86FC-AF39D609DD88}" presName="connectorText" presStyleLbl="sibTrans1D1" presStyleIdx="7" presStyleCnt="10"/>
      <dgm:spPr/>
    </dgm:pt>
    <dgm:pt modelId="{08AB3098-A240-CB4E-BF2B-F039D2359128}" type="pres">
      <dgm:prSet presAssocID="{C861D845-A7CB-4F49-B44B-E0E850961588}" presName="node" presStyleLbl="node1" presStyleIdx="8" presStyleCnt="11">
        <dgm:presLayoutVars>
          <dgm:bulletEnabled val="1"/>
        </dgm:presLayoutVars>
      </dgm:prSet>
      <dgm:spPr/>
    </dgm:pt>
    <dgm:pt modelId="{9C4B83A9-D31B-4C4B-BA99-DC795A293492}" type="pres">
      <dgm:prSet presAssocID="{9150F127-2754-41EE-BCFE-BD2B19D3BD53}" presName="sibTrans" presStyleLbl="sibTrans1D1" presStyleIdx="8" presStyleCnt="10"/>
      <dgm:spPr/>
    </dgm:pt>
    <dgm:pt modelId="{43C9F906-0D6E-AB4F-8789-18F98F7E0562}" type="pres">
      <dgm:prSet presAssocID="{9150F127-2754-41EE-BCFE-BD2B19D3BD53}" presName="connectorText" presStyleLbl="sibTrans1D1" presStyleIdx="8" presStyleCnt="10"/>
      <dgm:spPr/>
    </dgm:pt>
    <dgm:pt modelId="{76BB4E8D-F040-D24D-ABF5-AE40DECC3C5D}" type="pres">
      <dgm:prSet presAssocID="{2993242E-2B3E-4D75-A5E7-B4996B6DD17F}" presName="node" presStyleLbl="node1" presStyleIdx="9" presStyleCnt="11">
        <dgm:presLayoutVars>
          <dgm:bulletEnabled val="1"/>
        </dgm:presLayoutVars>
      </dgm:prSet>
      <dgm:spPr/>
    </dgm:pt>
    <dgm:pt modelId="{49064D11-D76E-1447-AF2F-631DDF3EDA17}" type="pres">
      <dgm:prSet presAssocID="{B7C5F458-DC96-4F2C-BF40-7244D97C124D}" presName="sibTrans" presStyleLbl="sibTrans1D1" presStyleIdx="9" presStyleCnt="10"/>
      <dgm:spPr/>
    </dgm:pt>
    <dgm:pt modelId="{B852092E-D519-4944-8E24-0635883BFFA1}" type="pres">
      <dgm:prSet presAssocID="{B7C5F458-DC96-4F2C-BF40-7244D97C124D}" presName="connectorText" presStyleLbl="sibTrans1D1" presStyleIdx="9" presStyleCnt="10"/>
      <dgm:spPr/>
    </dgm:pt>
    <dgm:pt modelId="{EB25F5D1-C5CC-CA48-87DC-D5F91F4239FB}" type="pres">
      <dgm:prSet presAssocID="{364627E5-79F3-47C4-97FA-771B0E8D5E1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BA3510-C8A0-49BD-8291-1BEAE977664C}" srcId="{18EAE88D-1222-488C-9550-EDF6E48B2C77}" destId="{244F3016-A60D-4A54-A726-06EC2984D9FE}" srcOrd="1" destOrd="0" parTransId="{B72C95B4-3BC7-46E0-913E-71EB54423C31}" sibTransId="{0327B93B-6A12-4BF8-B2AD-13CAD192491B}"/>
    <dgm:cxn modelId="{3A728616-1DB5-4949-8248-798BE4B60BE9}" type="presOf" srcId="{9E134F21-5CAC-47E3-86FC-AF39D609DD88}" destId="{62CE4954-6341-F84B-9EA2-BD3167F3353C}" srcOrd="1" destOrd="0" presId="urn:microsoft.com/office/officeart/2016/7/layout/RepeatingBendingProcessNew"/>
    <dgm:cxn modelId="{6C5AD71A-0888-2D48-8516-620273463F97}" type="presOf" srcId="{C861D845-A7CB-4F49-B44B-E0E850961588}" destId="{08AB3098-A240-CB4E-BF2B-F039D2359128}" srcOrd="0" destOrd="0" presId="urn:microsoft.com/office/officeart/2016/7/layout/RepeatingBendingProcessNew"/>
    <dgm:cxn modelId="{25B0DF20-B658-4411-AEED-1D300C5E57C5}" srcId="{18EAE88D-1222-488C-9550-EDF6E48B2C77}" destId="{5C1D6B80-BA09-409F-B1ED-E12C995E49A1}" srcOrd="5" destOrd="0" parTransId="{D69AD75B-D873-4CF5-83B2-35D131418155}" sibTransId="{84BE41E3-F2FC-4A1B-AFB0-E2E5F0A69D29}"/>
    <dgm:cxn modelId="{0962C924-8806-5D4F-A0DE-EE69F6248D72}" type="presOf" srcId="{8992DC22-F994-4535-A458-67AD5EB0D9E7}" destId="{67C9C6E5-39E2-5D48-A1D0-44726CC40D4E}" srcOrd="0" destOrd="0" presId="urn:microsoft.com/office/officeart/2016/7/layout/RepeatingBendingProcessNew"/>
    <dgm:cxn modelId="{41C3E627-1853-5D4C-AC99-6E5E99DCCF07}" type="presOf" srcId="{1C0F2B58-2852-464C-BC14-7E15D72D4D0A}" destId="{48E345D2-43E2-2D42-9B0B-48D220E8EB2C}" srcOrd="0" destOrd="0" presId="urn:microsoft.com/office/officeart/2016/7/layout/RepeatingBendingProcessNew"/>
    <dgm:cxn modelId="{137DA12B-01B8-4A51-9503-D5B7F6667219}" srcId="{18EAE88D-1222-488C-9550-EDF6E48B2C77}" destId="{364627E5-79F3-47C4-97FA-771B0E8D5E1A}" srcOrd="10" destOrd="0" parTransId="{0EB155B5-0FC8-422B-BA1F-7F05897F4FF6}" sibTransId="{6DE99137-4E40-4E29-8034-65DAEF6A7691}"/>
    <dgm:cxn modelId="{A36A0430-9E32-2645-AA40-F5787EB425C0}" type="presOf" srcId="{7FE07E96-C92F-4644-9B73-A157FCD70D85}" destId="{0A712F02-7955-FA4F-8DDA-156DE4E87FA8}" srcOrd="0" destOrd="0" presId="urn:microsoft.com/office/officeart/2016/7/layout/RepeatingBendingProcessNew"/>
    <dgm:cxn modelId="{02D1193B-38EE-4B41-9118-F23AE52FCF5A}" srcId="{18EAE88D-1222-488C-9550-EDF6E48B2C77}" destId="{35511377-5EAD-4913-AF75-7B0EB116D017}" srcOrd="3" destOrd="0" parTransId="{2B2F6DC0-1B50-4A3D-8076-2FCC4EA4D6AE}" sibTransId="{4D605E51-D4B2-4C69-A048-2D25A87FE977}"/>
    <dgm:cxn modelId="{ACF6E44E-B8BA-4B4B-8E7D-7904345B101B}" srcId="{18EAE88D-1222-488C-9550-EDF6E48B2C77}" destId="{7FE07E96-C92F-4644-9B73-A157FCD70D85}" srcOrd="7" destOrd="0" parTransId="{F94CACE8-050A-4D68-8119-F46E0BCECECA}" sibTransId="{9E134F21-5CAC-47E3-86FC-AF39D609DD88}"/>
    <dgm:cxn modelId="{78CB544F-654C-7D44-B54A-042695ACC5C5}" type="presOf" srcId="{B7C5F458-DC96-4F2C-BF40-7244D97C124D}" destId="{49064D11-D76E-1447-AF2F-631DDF3EDA17}" srcOrd="0" destOrd="0" presId="urn:microsoft.com/office/officeart/2016/7/layout/RepeatingBendingProcessNew"/>
    <dgm:cxn modelId="{CF71C852-E9DD-E547-9BE0-4F8E8A148193}" type="presOf" srcId="{0327B93B-6A12-4BF8-B2AD-13CAD192491B}" destId="{3E4C2432-E390-5141-A9BA-F928AE426ECC}" srcOrd="0" destOrd="0" presId="urn:microsoft.com/office/officeart/2016/7/layout/RepeatingBendingProcessNew"/>
    <dgm:cxn modelId="{5315E752-BFCF-F44A-A6B6-FC539BA63367}" type="presOf" srcId="{9150F127-2754-41EE-BCFE-BD2B19D3BD53}" destId="{43C9F906-0D6E-AB4F-8789-18F98F7E0562}" srcOrd="1" destOrd="0" presId="urn:microsoft.com/office/officeart/2016/7/layout/RepeatingBendingProcessNew"/>
    <dgm:cxn modelId="{A896AB57-EE51-874A-A211-6B2DD9FA2BFC}" type="presOf" srcId="{1C0F2B58-2852-464C-BC14-7E15D72D4D0A}" destId="{1FAAAB0E-A972-7843-BFA4-C254C7679CA0}" srcOrd="1" destOrd="0" presId="urn:microsoft.com/office/officeart/2016/7/layout/RepeatingBendingProcessNew"/>
    <dgm:cxn modelId="{75917A5B-D707-433C-9F47-6D4CF3AA51DA}" srcId="{18EAE88D-1222-488C-9550-EDF6E48B2C77}" destId="{2993242E-2B3E-4D75-A5E7-B4996B6DD17F}" srcOrd="9" destOrd="0" parTransId="{A3204DA1-462D-4A3D-9F77-AD9D66520959}" sibTransId="{B7C5F458-DC96-4F2C-BF40-7244D97C124D}"/>
    <dgm:cxn modelId="{24D5945D-A734-9B44-AB78-5DA1581D0D1C}" type="presOf" srcId="{9150F127-2754-41EE-BCFE-BD2B19D3BD53}" destId="{9C4B83A9-D31B-4C4B-BA99-DC795A293492}" srcOrd="0" destOrd="0" presId="urn:microsoft.com/office/officeart/2016/7/layout/RepeatingBendingProcessNew"/>
    <dgm:cxn modelId="{296A645E-23E8-6841-9471-01D1FCDA31C2}" type="presOf" srcId="{15BDB436-964D-4C37-9FD3-3D9C99D619E0}" destId="{86F931F2-9ED8-794A-990E-694DB5BA0DBB}" srcOrd="1" destOrd="0" presId="urn:microsoft.com/office/officeart/2016/7/layout/RepeatingBendingProcessNew"/>
    <dgm:cxn modelId="{8F030162-EB37-4FCE-B561-0EEBD47DE804}" srcId="{18EAE88D-1222-488C-9550-EDF6E48B2C77}" destId="{2D5B79F4-1123-4F62-A5BD-BBA262DB9DEC}" srcOrd="4" destOrd="0" parTransId="{EBB97113-315D-4C21-B46C-275BAD4C4162}" sibTransId="{212B262F-527B-4AC9-9475-AA7693322DBC}"/>
    <dgm:cxn modelId="{1F663262-1D0B-E04B-BC5C-C6E86401F477}" type="presOf" srcId="{84BE41E3-F2FC-4A1B-AFB0-E2E5F0A69D29}" destId="{68D55C68-73A6-3641-9197-90696813855A}" srcOrd="0" destOrd="0" presId="urn:microsoft.com/office/officeart/2016/7/layout/RepeatingBendingProcessNew"/>
    <dgm:cxn modelId="{20661363-65C4-455A-99E3-795D26864EAD}" srcId="{18EAE88D-1222-488C-9550-EDF6E48B2C77}" destId="{8992DC22-F994-4535-A458-67AD5EB0D9E7}" srcOrd="2" destOrd="0" parTransId="{EA506677-EB4F-403D-A52B-48F3CF734C5D}" sibTransId="{15BDB436-964D-4C37-9FD3-3D9C99D619E0}"/>
    <dgm:cxn modelId="{41933269-995C-8644-AE9E-03B2B878172E}" type="presOf" srcId="{D8E2A24F-89B5-4953-B155-EB77EE909457}" destId="{107060A4-B325-E54A-B598-43B4B330113F}" srcOrd="1" destOrd="0" presId="urn:microsoft.com/office/officeart/2016/7/layout/RepeatingBendingProcessNew"/>
    <dgm:cxn modelId="{7F8DF669-8B2D-1B43-B18F-C4E51D31D6F8}" type="presOf" srcId="{4D605E51-D4B2-4C69-A048-2D25A87FE977}" destId="{93AAF428-ED37-6C44-A98C-C2FCBD47CD26}" srcOrd="1" destOrd="0" presId="urn:microsoft.com/office/officeart/2016/7/layout/RepeatingBendingProcessNew"/>
    <dgm:cxn modelId="{BFEE726C-CD8B-40EB-890B-91DBD3A5D2BA}" srcId="{18EAE88D-1222-488C-9550-EDF6E48B2C77}" destId="{C861D845-A7CB-4F49-B44B-E0E850961588}" srcOrd="8" destOrd="0" parTransId="{8E222842-38CF-4AE8-A165-B3C8BD71F0FC}" sibTransId="{9150F127-2754-41EE-BCFE-BD2B19D3BD53}"/>
    <dgm:cxn modelId="{6B2F2E70-C513-D44A-B516-33FBE13884C6}" type="presOf" srcId="{9E134F21-5CAC-47E3-86FC-AF39D609DD88}" destId="{AD7859FE-7855-8E4C-9B0A-A8364E4E45FF}" srcOrd="0" destOrd="0" presId="urn:microsoft.com/office/officeart/2016/7/layout/RepeatingBendingProcessNew"/>
    <dgm:cxn modelId="{2B507872-3CDA-4FDE-9CE1-C9F52FFC1140}" srcId="{18EAE88D-1222-488C-9550-EDF6E48B2C77}" destId="{2843C791-B44B-428C-AEDB-25B0DB7544B0}" srcOrd="0" destOrd="0" parTransId="{B8BB84EB-C602-48FA-BFA0-B43B0BFE8C3F}" sibTransId="{D8E2A24F-89B5-4953-B155-EB77EE909457}"/>
    <dgm:cxn modelId="{E8DEDC7B-C413-AA4C-8922-F3B324CDA495}" type="presOf" srcId="{2993242E-2B3E-4D75-A5E7-B4996B6DD17F}" destId="{76BB4E8D-F040-D24D-ABF5-AE40DECC3C5D}" srcOrd="0" destOrd="0" presId="urn:microsoft.com/office/officeart/2016/7/layout/RepeatingBendingProcessNew"/>
    <dgm:cxn modelId="{9D8BA08C-DE0C-6643-B4DC-5952C6BD04BA}" type="presOf" srcId="{D8E2A24F-89B5-4953-B155-EB77EE909457}" destId="{8FAD6A1E-3ACC-D24B-9295-FF1650280D4D}" srcOrd="0" destOrd="0" presId="urn:microsoft.com/office/officeart/2016/7/layout/RepeatingBendingProcessNew"/>
    <dgm:cxn modelId="{3D46218D-9D6F-F741-B745-3CB1F4A9B292}" type="presOf" srcId="{212B262F-527B-4AC9-9475-AA7693322DBC}" destId="{3D192129-A1C0-8040-9660-B679D1B4F612}" srcOrd="0" destOrd="0" presId="urn:microsoft.com/office/officeart/2016/7/layout/RepeatingBendingProcessNew"/>
    <dgm:cxn modelId="{5C24D3A1-981D-7648-81D3-473A0EA96821}" type="presOf" srcId="{35511377-5EAD-4913-AF75-7B0EB116D017}" destId="{B0037CE1-ED88-2E48-AEA6-F5AA31B25814}" srcOrd="0" destOrd="0" presId="urn:microsoft.com/office/officeart/2016/7/layout/RepeatingBendingProcessNew"/>
    <dgm:cxn modelId="{929350A3-8B0A-D049-AAB6-066ED5FE6B85}" type="presOf" srcId="{84BE41E3-F2FC-4A1B-AFB0-E2E5F0A69D29}" destId="{A9D25E06-EB9E-9047-99BF-94C655877353}" srcOrd="1" destOrd="0" presId="urn:microsoft.com/office/officeart/2016/7/layout/RepeatingBendingProcessNew"/>
    <dgm:cxn modelId="{5A9126A4-7557-414C-AEEF-FD351D2D9AC9}" type="presOf" srcId="{A67A2EAD-8B74-4A04-B4AC-4E7DA4ADFA79}" destId="{19B679BF-88B9-F84C-B51B-FDA02412883B}" srcOrd="0" destOrd="0" presId="urn:microsoft.com/office/officeart/2016/7/layout/RepeatingBendingProcessNew"/>
    <dgm:cxn modelId="{E143ADA4-9810-4EB7-8466-5B14FE9D560F}" srcId="{18EAE88D-1222-488C-9550-EDF6E48B2C77}" destId="{A67A2EAD-8B74-4A04-B4AC-4E7DA4ADFA79}" srcOrd="6" destOrd="0" parTransId="{98B5CFBF-9B09-4923-8CF9-269148CB9F9C}" sibTransId="{1C0F2B58-2852-464C-BC14-7E15D72D4D0A}"/>
    <dgm:cxn modelId="{FA65EBCF-4501-B14A-BA58-DE43A9499B7D}" type="presOf" srcId="{364627E5-79F3-47C4-97FA-771B0E8D5E1A}" destId="{EB25F5D1-C5CC-CA48-87DC-D5F91F4239FB}" srcOrd="0" destOrd="0" presId="urn:microsoft.com/office/officeart/2016/7/layout/RepeatingBendingProcessNew"/>
    <dgm:cxn modelId="{7FC83DD2-42E7-1E44-B3AC-4328D2FB40D1}" type="presOf" srcId="{2843C791-B44B-428C-AEDB-25B0DB7544B0}" destId="{47D67E7F-EF41-F648-816D-8FBF0BD1CD68}" srcOrd="0" destOrd="0" presId="urn:microsoft.com/office/officeart/2016/7/layout/RepeatingBendingProcessNew"/>
    <dgm:cxn modelId="{C3E93CDE-F7AA-C84A-A73A-7EFECE56CA63}" type="presOf" srcId="{18EAE88D-1222-488C-9550-EDF6E48B2C77}" destId="{5B63EA67-01AE-284E-8E14-3438200BFF46}" srcOrd="0" destOrd="0" presId="urn:microsoft.com/office/officeart/2016/7/layout/RepeatingBendingProcessNew"/>
    <dgm:cxn modelId="{6B7197DF-73D3-E946-865F-E18A9326885F}" type="presOf" srcId="{0327B93B-6A12-4BF8-B2AD-13CAD192491B}" destId="{CB51AFC6-1889-6048-9437-34F70DA4BC85}" srcOrd="1" destOrd="0" presId="urn:microsoft.com/office/officeart/2016/7/layout/RepeatingBendingProcessNew"/>
    <dgm:cxn modelId="{CFE897DF-0B1C-3840-A93E-C0B9918806B8}" type="presOf" srcId="{15BDB436-964D-4C37-9FD3-3D9C99D619E0}" destId="{5A7632AF-7507-334D-BE52-370FC6284E94}" srcOrd="0" destOrd="0" presId="urn:microsoft.com/office/officeart/2016/7/layout/RepeatingBendingProcessNew"/>
    <dgm:cxn modelId="{BA5BEFE0-34E2-4249-B610-A175534D17C1}" type="presOf" srcId="{4D605E51-D4B2-4C69-A048-2D25A87FE977}" destId="{547D0DEF-6D02-3848-9A8D-299420219D4B}" srcOrd="0" destOrd="0" presId="urn:microsoft.com/office/officeart/2016/7/layout/RepeatingBendingProcessNew"/>
    <dgm:cxn modelId="{39072CEF-4073-AE42-B4EA-CF87CA824CFE}" type="presOf" srcId="{244F3016-A60D-4A54-A726-06EC2984D9FE}" destId="{C474A92A-BBAA-0745-816C-FCD4764C7CC1}" srcOrd="0" destOrd="0" presId="urn:microsoft.com/office/officeart/2016/7/layout/RepeatingBendingProcessNew"/>
    <dgm:cxn modelId="{9E6646F0-7D4A-7F41-BEDF-0D616974C32D}" type="presOf" srcId="{2D5B79F4-1123-4F62-A5BD-BBA262DB9DEC}" destId="{E04A62B9-71B0-DA4E-BF93-8C852B71DF8A}" srcOrd="0" destOrd="0" presId="urn:microsoft.com/office/officeart/2016/7/layout/RepeatingBendingProcessNew"/>
    <dgm:cxn modelId="{7E295EF2-CF2F-474E-9DC3-F6D4A8D4753C}" type="presOf" srcId="{B7C5F458-DC96-4F2C-BF40-7244D97C124D}" destId="{B852092E-D519-4944-8E24-0635883BFFA1}" srcOrd="1" destOrd="0" presId="urn:microsoft.com/office/officeart/2016/7/layout/RepeatingBendingProcessNew"/>
    <dgm:cxn modelId="{111FF5FB-C357-EA4E-BF69-090D238D447E}" type="presOf" srcId="{5C1D6B80-BA09-409F-B1ED-E12C995E49A1}" destId="{7CAD0A28-1340-194C-A75C-4E4F838DF2C9}" srcOrd="0" destOrd="0" presId="urn:microsoft.com/office/officeart/2016/7/layout/RepeatingBendingProcessNew"/>
    <dgm:cxn modelId="{D4F5C3FF-7192-F04E-9D72-D5ECC1C01F26}" type="presOf" srcId="{212B262F-527B-4AC9-9475-AA7693322DBC}" destId="{99AE96DA-4713-8A4F-A18E-24D008187483}" srcOrd="1" destOrd="0" presId="urn:microsoft.com/office/officeart/2016/7/layout/RepeatingBendingProcessNew"/>
    <dgm:cxn modelId="{67C85169-667D-1449-A2E1-67454A573EA2}" type="presParOf" srcId="{5B63EA67-01AE-284E-8E14-3438200BFF46}" destId="{47D67E7F-EF41-F648-816D-8FBF0BD1CD68}" srcOrd="0" destOrd="0" presId="urn:microsoft.com/office/officeart/2016/7/layout/RepeatingBendingProcessNew"/>
    <dgm:cxn modelId="{EE7D0FD7-0BBA-F843-88F1-AC30A9DF5DE4}" type="presParOf" srcId="{5B63EA67-01AE-284E-8E14-3438200BFF46}" destId="{8FAD6A1E-3ACC-D24B-9295-FF1650280D4D}" srcOrd="1" destOrd="0" presId="urn:microsoft.com/office/officeart/2016/7/layout/RepeatingBendingProcessNew"/>
    <dgm:cxn modelId="{67568999-B31B-A44F-846D-E9847775A68F}" type="presParOf" srcId="{8FAD6A1E-3ACC-D24B-9295-FF1650280D4D}" destId="{107060A4-B325-E54A-B598-43B4B330113F}" srcOrd="0" destOrd="0" presId="urn:microsoft.com/office/officeart/2016/7/layout/RepeatingBendingProcessNew"/>
    <dgm:cxn modelId="{98CDB577-6360-324D-BA14-4CDE064D02B8}" type="presParOf" srcId="{5B63EA67-01AE-284E-8E14-3438200BFF46}" destId="{C474A92A-BBAA-0745-816C-FCD4764C7CC1}" srcOrd="2" destOrd="0" presId="urn:microsoft.com/office/officeart/2016/7/layout/RepeatingBendingProcessNew"/>
    <dgm:cxn modelId="{ECA4038E-C3D2-244A-95ED-7F366EA84C95}" type="presParOf" srcId="{5B63EA67-01AE-284E-8E14-3438200BFF46}" destId="{3E4C2432-E390-5141-A9BA-F928AE426ECC}" srcOrd="3" destOrd="0" presId="urn:microsoft.com/office/officeart/2016/7/layout/RepeatingBendingProcessNew"/>
    <dgm:cxn modelId="{C75F884D-9FB8-1544-87EC-FA5F1411F3AC}" type="presParOf" srcId="{3E4C2432-E390-5141-A9BA-F928AE426ECC}" destId="{CB51AFC6-1889-6048-9437-34F70DA4BC85}" srcOrd="0" destOrd="0" presId="urn:microsoft.com/office/officeart/2016/7/layout/RepeatingBendingProcessNew"/>
    <dgm:cxn modelId="{5BC17CFB-3266-D241-BC73-74B7AA3B04AB}" type="presParOf" srcId="{5B63EA67-01AE-284E-8E14-3438200BFF46}" destId="{67C9C6E5-39E2-5D48-A1D0-44726CC40D4E}" srcOrd="4" destOrd="0" presId="urn:microsoft.com/office/officeart/2016/7/layout/RepeatingBendingProcessNew"/>
    <dgm:cxn modelId="{7A5C045D-FB78-8543-B0DD-5E281C563271}" type="presParOf" srcId="{5B63EA67-01AE-284E-8E14-3438200BFF46}" destId="{5A7632AF-7507-334D-BE52-370FC6284E94}" srcOrd="5" destOrd="0" presId="urn:microsoft.com/office/officeart/2016/7/layout/RepeatingBendingProcessNew"/>
    <dgm:cxn modelId="{42B29D39-565B-D84C-B6EA-690E11CD1502}" type="presParOf" srcId="{5A7632AF-7507-334D-BE52-370FC6284E94}" destId="{86F931F2-9ED8-794A-990E-694DB5BA0DBB}" srcOrd="0" destOrd="0" presId="urn:microsoft.com/office/officeart/2016/7/layout/RepeatingBendingProcessNew"/>
    <dgm:cxn modelId="{F7FF7C9B-62BF-5A47-A7A2-3B0BD76E96AC}" type="presParOf" srcId="{5B63EA67-01AE-284E-8E14-3438200BFF46}" destId="{B0037CE1-ED88-2E48-AEA6-F5AA31B25814}" srcOrd="6" destOrd="0" presId="urn:microsoft.com/office/officeart/2016/7/layout/RepeatingBendingProcessNew"/>
    <dgm:cxn modelId="{1472C2BA-F257-184D-BC9D-911F7BB7A4B5}" type="presParOf" srcId="{5B63EA67-01AE-284E-8E14-3438200BFF46}" destId="{547D0DEF-6D02-3848-9A8D-299420219D4B}" srcOrd="7" destOrd="0" presId="urn:microsoft.com/office/officeart/2016/7/layout/RepeatingBendingProcessNew"/>
    <dgm:cxn modelId="{C57DB54E-9623-D440-AFD7-E8084615E313}" type="presParOf" srcId="{547D0DEF-6D02-3848-9A8D-299420219D4B}" destId="{93AAF428-ED37-6C44-A98C-C2FCBD47CD26}" srcOrd="0" destOrd="0" presId="urn:microsoft.com/office/officeart/2016/7/layout/RepeatingBendingProcessNew"/>
    <dgm:cxn modelId="{8DDFE7D0-132B-4F40-9275-B8183927BD2E}" type="presParOf" srcId="{5B63EA67-01AE-284E-8E14-3438200BFF46}" destId="{E04A62B9-71B0-DA4E-BF93-8C852B71DF8A}" srcOrd="8" destOrd="0" presId="urn:microsoft.com/office/officeart/2016/7/layout/RepeatingBendingProcessNew"/>
    <dgm:cxn modelId="{CFE3F6C9-3852-5E4D-A0A1-136BD66E9A82}" type="presParOf" srcId="{5B63EA67-01AE-284E-8E14-3438200BFF46}" destId="{3D192129-A1C0-8040-9660-B679D1B4F612}" srcOrd="9" destOrd="0" presId="urn:microsoft.com/office/officeart/2016/7/layout/RepeatingBendingProcessNew"/>
    <dgm:cxn modelId="{9B700183-E5A9-194C-A8E8-AD4CE6E6130F}" type="presParOf" srcId="{3D192129-A1C0-8040-9660-B679D1B4F612}" destId="{99AE96DA-4713-8A4F-A18E-24D008187483}" srcOrd="0" destOrd="0" presId="urn:microsoft.com/office/officeart/2016/7/layout/RepeatingBendingProcessNew"/>
    <dgm:cxn modelId="{22861710-8366-AB4D-B885-89EEE061C263}" type="presParOf" srcId="{5B63EA67-01AE-284E-8E14-3438200BFF46}" destId="{7CAD0A28-1340-194C-A75C-4E4F838DF2C9}" srcOrd="10" destOrd="0" presId="urn:microsoft.com/office/officeart/2016/7/layout/RepeatingBendingProcessNew"/>
    <dgm:cxn modelId="{6A7E29A0-37BF-B743-AE5D-9E7B94E09C4E}" type="presParOf" srcId="{5B63EA67-01AE-284E-8E14-3438200BFF46}" destId="{68D55C68-73A6-3641-9197-90696813855A}" srcOrd="11" destOrd="0" presId="urn:microsoft.com/office/officeart/2016/7/layout/RepeatingBendingProcessNew"/>
    <dgm:cxn modelId="{F671290D-16D2-1948-ADEB-ECD52F28B797}" type="presParOf" srcId="{68D55C68-73A6-3641-9197-90696813855A}" destId="{A9D25E06-EB9E-9047-99BF-94C655877353}" srcOrd="0" destOrd="0" presId="urn:microsoft.com/office/officeart/2016/7/layout/RepeatingBendingProcessNew"/>
    <dgm:cxn modelId="{69DA324A-F0DA-D34E-ABC6-2D29719A680F}" type="presParOf" srcId="{5B63EA67-01AE-284E-8E14-3438200BFF46}" destId="{19B679BF-88B9-F84C-B51B-FDA02412883B}" srcOrd="12" destOrd="0" presId="urn:microsoft.com/office/officeart/2016/7/layout/RepeatingBendingProcessNew"/>
    <dgm:cxn modelId="{8D6233DA-A2CD-014C-A466-5387990A598A}" type="presParOf" srcId="{5B63EA67-01AE-284E-8E14-3438200BFF46}" destId="{48E345D2-43E2-2D42-9B0B-48D220E8EB2C}" srcOrd="13" destOrd="0" presId="urn:microsoft.com/office/officeart/2016/7/layout/RepeatingBendingProcessNew"/>
    <dgm:cxn modelId="{AAAF98FF-6BFB-074D-ACB4-FA5A581213AE}" type="presParOf" srcId="{48E345D2-43E2-2D42-9B0B-48D220E8EB2C}" destId="{1FAAAB0E-A972-7843-BFA4-C254C7679CA0}" srcOrd="0" destOrd="0" presId="urn:microsoft.com/office/officeart/2016/7/layout/RepeatingBendingProcessNew"/>
    <dgm:cxn modelId="{8E4C92A7-937F-034A-AD09-4C2A0FC693B9}" type="presParOf" srcId="{5B63EA67-01AE-284E-8E14-3438200BFF46}" destId="{0A712F02-7955-FA4F-8DDA-156DE4E87FA8}" srcOrd="14" destOrd="0" presId="urn:microsoft.com/office/officeart/2016/7/layout/RepeatingBendingProcessNew"/>
    <dgm:cxn modelId="{0D6B3686-A2C2-1F4F-A24E-516DDC3B4461}" type="presParOf" srcId="{5B63EA67-01AE-284E-8E14-3438200BFF46}" destId="{AD7859FE-7855-8E4C-9B0A-A8364E4E45FF}" srcOrd="15" destOrd="0" presId="urn:microsoft.com/office/officeart/2016/7/layout/RepeatingBendingProcessNew"/>
    <dgm:cxn modelId="{5A6E33BF-CC9E-D141-BE6A-2CD0DD7F1F13}" type="presParOf" srcId="{AD7859FE-7855-8E4C-9B0A-A8364E4E45FF}" destId="{62CE4954-6341-F84B-9EA2-BD3167F3353C}" srcOrd="0" destOrd="0" presId="urn:microsoft.com/office/officeart/2016/7/layout/RepeatingBendingProcessNew"/>
    <dgm:cxn modelId="{7558EB88-7AE3-BB46-809E-731DF5073B78}" type="presParOf" srcId="{5B63EA67-01AE-284E-8E14-3438200BFF46}" destId="{08AB3098-A240-CB4E-BF2B-F039D2359128}" srcOrd="16" destOrd="0" presId="urn:microsoft.com/office/officeart/2016/7/layout/RepeatingBendingProcessNew"/>
    <dgm:cxn modelId="{F3C9B28D-0C02-1545-947D-C6CD279242AC}" type="presParOf" srcId="{5B63EA67-01AE-284E-8E14-3438200BFF46}" destId="{9C4B83A9-D31B-4C4B-BA99-DC795A293492}" srcOrd="17" destOrd="0" presId="urn:microsoft.com/office/officeart/2016/7/layout/RepeatingBendingProcessNew"/>
    <dgm:cxn modelId="{898BCA40-2698-8A49-AC20-22C9881914C4}" type="presParOf" srcId="{9C4B83A9-D31B-4C4B-BA99-DC795A293492}" destId="{43C9F906-0D6E-AB4F-8789-18F98F7E0562}" srcOrd="0" destOrd="0" presId="urn:microsoft.com/office/officeart/2016/7/layout/RepeatingBendingProcessNew"/>
    <dgm:cxn modelId="{0E4FD444-C73E-8447-81CB-A7A2AA6B81AD}" type="presParOf" srcId="{5B63EA67-01AE-284E-8E14-3438200BFF46}" destId="{76BB4E8D-F040-D24D-ABF5-AE40DECC3C5D}" srcOrd="18" destOrd="0" presId="urn:microsoft.com/office/officeart/2016/7/layout/RepeatingBendingProcessNew"/>
    <dgm:cxn modelId="{B53C80E6-D4B2-AE46-9291-D6123E01CD4B}" type="presParOf" srcId="{5B63EA67-01AE-284E-8E14-3438200BFF46}" destId="{49064D11-D76E-1447-AF2F-631DDF3EDA17}" srcOrd="19" destOrd="0" presId="urn:microsoft.com/office/officeart/2016/7/layout/RepeatingBendingProcessNew"/>
    <dgm:cxn modelId="{327C5508-9E71-7943-A4F7-1C117650549F}" type="presParOf" srcId="{49064D11-D76E-1447-AF2F-631DDF3EDA17}" destId="{B852092E-D519-4944-8E24-0635883BFFA1}" srcOrd="0" destOrd="0" presId="urn:microsoft.com/office/officeart/2016/7/layout/RepeatingBendingProcessNew"/>
    <dgm:cxn modelId="{8B7A851E-4635-8541-93D3-D55491F69579}" type="presParOf" srcId="{5B63EA67-01AE-284E-8E14-3438200BFF46}" destId="{EB25F5D1-C5CC-CA48-87DC-D5F91F4239F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13E1A4-B191-4C6C-BFFA-01AB483286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69A13-5AC4-4620-9E7F-79A6971B8B41}">
      <dgm:prSet/>
      <dgm:spPr/>
      <dgm:t>
        <a:bodyPr/>
        <a:lstStyle/>
        <a:p>
          <a:r>
            <a:rPr lang="pt-PT"/>
            <a:t>Reuniões </a:t>
          </a:r>
          <a:endParaRPr lang="en-US"/>
        </a:p>
      </dgm:t>
    </dgm:pt>
    <dgm:pt modelId="{1860FB54-4DC7-4734-BDF4-E7917C41B31B}" type="parTrans" cxnId="{CE2A2106-3DEF-45AD-A6F3-2557FC2ABAC4}">
      <dgm:prSet/>
      <dgm:spPr/>
      <dgm:t>
        <a:bodyPr/>
        <a:lstStyle/>
        <a:p>
          <a:endParaRPr lang="en-US"/>
        </a:p>
      </dgm:t>
    </dgm:pt>
    <dgm:pt modelId="{A010C18E-FB8A-4FC4-ABDB-FD9E1A9285C6}" type="sibTrans" cxnId="{CE2A2106-3DEF-45AD-A6F3-2557FC2ABAC4}">
      <dgm:prSet/>
      <dgm:spPr/>
      <dgm:t>
        <a:bodyPr/>
        <a:lstStyle/>
        <a:p>
          <a:endParaRPr lang="en-US"/>
        </a:p>
      </dgm:t>
    </dgm:pt>
    <dgm:pt modelId="{2F7C28C9-84F6-4272-AD26-84AC2297AE8E}">
      <dgm:prSet/>
      <dgm:spPr/>
      <dgm:t>
        <a:bodyPr/>
        <a:lstStyle/>
        <a:p>
          <a:r>
            <a:rPr lang="pt-PT"/>
            <a:t>Pessoas com pouca experiência culinária</a:t>
          </a:r>
          <a:endParaRPr lang="en-US"/>
        </a:p>
      </dgm:t>
    </dgm:pt>
    <dgm:pt modelId="{4AE81EDD-B467-4947-B0EE-55105D940BF8}" type="parTrans" cxnId="{B5586D89-60F2-473A-BC13-99FE9B575350}">
      <dgm:prSet/>
      <dgm:spPr/>
      <dgm:t>
        <a:bodyPr/>
        <a:lstStyle/>
        <a:p>
          <a:endParaRPr lang="en-US"/>
        </a:p>
      </dgm:t>
    </dgm:pt>
    <dgm:pt modelId="{32F977F8-6A7E-451E-AC1A-B30B2B9D72E6}" type="sibTrans" cxnId="{B5586D89-60F2-473A-BC13-99FE9B575350}">
      <dgm:prSet/>
      <dgm:spPr/>
      <dgm:t>
        <a:bodyPr/>
        <a:lstStyle/>
        <a:p>
          <a:endParaRPr lang="en-US"/>
        </a:p>
      </dgm:t>
    </dgm:pt>
    <dgm:pt modelId="{1CBC0FDF-F19B-4EF0-8B84-9EB94D2E2081}">
      <dgm:prSet/>
      <dgm:spPr/>
      <dgm:t>
        <a:bodyPr/>
        <a:lstStyle/>
        <a:p>
          <a:r>
            <a:rPr lang="pt-PT"/>
            <a:t>Profissionais</a:t>
          </a:r>
          <a:endParaRPr lang="en-US"/>
        </a:p>
      </dgm:t>
    </dgm:pt>
    <dgm:pt modelId="{16259E99-274F-4A97-BC4C-CD03F675861E}" type="parTrans" cxnId="{41C91FD6-5063-40E3-AC65-C8DE046954E9}">
      <dgm:prSet/>
      <dgm:spPr/>
      <dgm:t>
        <a:bodyPr/>
        <a:lstStyle/>
        <a:p>
          <a:endParaRPr lang="en-US"/>
        </a:p>
      </dgm:t>
    </dgm:pt>
    <dgm:pt modelId="{39853F2D-DED6-4AF5-A236-45C5FE35F627}" type="sibTrans" cxnId="{41C91FD6-5063-40E3-AC65-C8DE046954E9}">
      <dgm:prSet/>
      <dgm:spPr/>
      <dgm:t>
        <a:bodyPr/>
        <a:lstStyle/>
        <a:p>
          <a:endParaRPr lang="en-US"/>
        </a:p>
      </dgm:t>
    </dgm:pt>
    <dgm:pt modelId="{EF813D7E-2176-45A0-A3A0-98683793F0E4}">
      <dgm:prSet/>
      <dgm:spPr/>
      <dgm:t>
        <a:bodyPr/>
        <a:lstStyle/>
        <a:p>
          <a:r>
            <a:rPr lang="pt-PT"/>
            <a:t>Procura de garantias de sucesso</a:t>
          </a:r>
          <a:endParaRPr lang="en-US"/>
        </a:p>
      </dgm:t>
    </dgm:pt>
    <dgm:pt modelId="{E7571D1D-665D-4885-898F-2C20A51D79CB}" type="parTrans" cxnId="{B08EF9FC-C1AD-4911-B2DE-484483CE09E1}">
      <dgm:prSet/>
      <dgm:spPr/>
      <dgm:t>
        <a:bodyPr/>
        <a:lstStyle/>
        <a:p>
          <a:endParaRPr lang="en-US"/>
        </a:p>
      </dgm:t>
    </dgm:pt>
    <dgm:pt modelId="{1421CAA2-8326-45EE-BE27-2018B56E7360}" type="sibTrans" cxnId="{B08EF9FC-C1AD-4911-B2DE-484483CE09E1}">
      <dgm:prSet/>
      <dgm:spPr/>
      <dgm:t>
        <a:bodyPr/>
        <a:lstStyle/>
        <a:p>
          <a:endParaRPr lang="en-US"/>
        </a:p>
      </dgm:t>
    </dgm:pt>
    <dgm:pt modelId="{909BC823-AF80-4364-B4B4-8B28780B0934}" type="pres">
      <dgm:prSet presAssocID="{F513E1A4-B191-4C6C-BFFA-01AB483286AF}" presName="root" presStyleCnt="0">
        <dgm:presLayoutVars>
          <dgm:dir/>
          <dgm:resizeHandles val="exact"/>
        </dgm:presLayoutVars>
      </dgm:prSet>
      <dgm:spPr/>
    </dgm:pt>
    <dgm:pt modelId="{30709C43-C3FA-4C48-B7B4-8EC04357C5FD}" type="pres">
      <dgm:prSet presAssocID="{FA069A13-5AC4-4620-9E7F-79A6971B8B41}" presName="compNode" presStyleCnt="0"/>
      <dgm:spPr/>
    </dgm:pt>
    <dgm:pt modelId="{4FC3FDE9-CE8C-4304-ADC4-33D19E569C2D}" type="pres">
      <dgm:prSet presAssocID="{FA069A13-5AC4-4620-9E7F-79A6971B8B41}" presName="bgRect" presStyleLbl="bgShp" presStyleIdx="0" presStyleCnt="4"/>
      <dgm:spPr/>
    </dgm:pt>
    <dgm:pt modelId="{E5B8492E-CDCC-4508-9037-A2B1A3941C8D}" type="pres">
      <dgm:prSet presAssocID="{FA069A13-5AC4-4620-9E7F-79A6971B8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7B4CA87-A8E2-4C6D-A900-91AB201D81CE}" type="pres">
      <dgm:prSet presAssocID="{FA069A13-5AC4-4620-9E7F-79A6971B8B41}" presName="spaceRect" presStyleCnt="0"/>
      <dgm:spPr/>
    </dgm:pt>
    <dgm:pt modelId="{39A49875-D533-469E-8F86-24EC1B4576A2}" type="pres">
      <dgm:prSet presAssocID="{FA069A13-5AC4-4620-9E7F-79A6971B8B41}" presName="parTx" presStyleLbl="revTx" presStyleIdx="0" presStyleCnt="4">
        <dgm:presLayoutVars>
          <dgm:chMax val="0"/>
          <dgm:chPref val="0"/>
        </dgm:presLayoutVars>
      </dgm:prSet>
      <dgm:spPr/>
    </dgm:pt>
    <dgm:pt modelId="{08593276-43FD-4258-9D15-AE7AF112B355}" type="pres">
      <dgm:prSet presAssocID="{A010C18E-FB8A-4FC4-ABDB-FD9E1A9285C6}" presName="sibTrans" presStyleCnt="0"/>
      <dgm:spPr/>
    </dgm:pt>
    <dgm:pt modelId="{98C9C616-73F5-4796-A29A-DF134FA230DB}" type="pres">
      <dgm:prSet presAssocID="{2F7C28C9-84F6-4272-AD26-84AC2297AE8E}" presName="compNode" presStyleCnt="0"/>
      <dgm:spPr/>
    </dgm:pt>
    <dgm:pt modelId="{C1AEA020-7B7D-45AB-90FA-1A487751F9CC}" type="pres">
      <dgm:prSet presAssocID="{2F7C28C9-84F6-4272-AD26-84AC2297AE8E}" presName="bgRect" presStyleLbl="bgShp" presStyleIdx="1" presStyleCnt="4"/>
      <dgm:spPr/>
    </dgm:pt>
    <dgm:pt modelId="{2ADE34BA-CE32-40ED-8514-C68A8A8B09C7}" type="pres">
      <dgm:prSet presAssocID="{2F7C28C9-84F6-4272-AD26-84AC2297AE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C65AA35-C817-4829-9AE7-1BD1C2F7D7D3}" type="pres">
      <dgm:prSet presAssocID="{2F7C28C9-84F6-4272-AD26-84AC2297AE8E}" presName="spaceRect" presStyleCnt="0"/>
      <dgm:spPr/>
    </dgm:pt>
    <dgm:pt modelId="{27F4C23F-A5C3-4EE0-A9E4-4DC174F4B439}" type="pres">
      <dgm:prSet presAssocID="{2F7C28C9-84F6-4272-AD26-84AC2297AE8E}" presName="parTx" presStyleLbl="revTx" presStyleIdx="1" presStyleCnt="4">
        <dgm:presLayoutVars>
          <dgm:chMax val="0"/>
          <dgm:chPref val="0"/>
        </dgm:presLayoutVars>
      </dgm:prSet>
      <dgm:spPr/>
    </dgm:pt>
    <dgm:pt modelId="{01AE1282-74BC-46BF-9DB7-44D089BC52D5}" type="pres">
      <dgm:prSet presAssocID="{32F977F8-6A7E-451E-AC1A-B30B2B9D72E6}" presName="sibTrans" presStyleCnt="0"/>
      <dgm:spPr/>
    </dgm:pt>
    <dgm:pt modelId="{D12E1039-F75C-474F-9370-0EF96C208600}" type="pres">
      <dgm:prSet presAssocID="{1CBC0FDF-F19B-4EF0-8B84-9EB94D2E2081}" presName="compNode" presStyleCnt="0"/>
      <dgm:spPr/>
    </dgm:pt>
    <dgm:pt modelId="{3F5DCFCD-9D27-4A76-934D-D73A7D2D7F63}" type="pres">
      <dgm:prSet presAssocID="{1CBC0FDF-F19B-4EF0-8B84-9EB94D2E2081}" presName="bgRect" presStyleLbl="bgShp" presStyleIdx="2" presStyleCnt="4"/>
      <dgm:spPr/>
    </dgm:pt>
    <dgm:pt modelId="{EA398F74-15D0-4800-A358-50510321B418}" type="pres">
      <dgm:prSet presAssocID="{1CBC0FDF-F19B-4EF0-8B84-9EB94D2E20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C453F9-6767-4365-89DE-7BAA4AA087C8}" type="pres">
      <dgm:prSet presAssocID="{1CBC0FDF-F19B-4EF0-8B84-9EB94D2E2081}" presName="spaceRect" presStyleCnt="0"/>
      <dgm:spPr/>
    </dgm:pt>
    <dgm:pt modelId="{343A5059-6894-449D-B7EE-5A201347DE40}" type="pres">
      <dgm:prSet presAssocID="{1CBC0FDF-F19B-4EF0-8B84-9EB94D2E2081}" presName="parTx" presStyleLbl="revTx" presStyleIdx="2" presStyleCnt="4">
        <dgm:presLayoutVars>
          <dgm:chMax val="0"/>
          <dgm:chPref val="0"/>
        </dgm:presLayoutVars>
      </dgm:prSet>
      <dgm:spPr/>
    </dgm:pt>
    <dgm:pt modelId="{4DA79590-7557-4AC9-B1D0-268A69D6AC15}" type="pres">
      <dgm:prSet presAssocID="{39853F2D-DED6-4AF5-A236-45C5FE35F627}" presName="sibTrans" presStyleCnt="0"/>
      <dgm:spPr/>
    </dgm:pt>
    <dgm:pt modelId="{C821F8E5-DB6F-4BC3-9930-A59BFC230E3E}" type="pres">
      <dgm:prSet presAssocID="{EF813D7E-2176-45A0-A3A0-98683793F0E4}" presName="compNode" presStyleCnt="0"/>
      <dgm:spPr/>
    </dgm:pt>
    <dgm:pt modelId="{73760A0B-26C7-4AE1-931A-6FFC0F7F4326}" type="pres">
      <dgm:prSet presAssocID="{EF813D7E-2176-45A0-A3A0-98683793F0E4}" presName="bgRect" presStyleLbl="bgShp" presStyleIdx="3" presStyleCnt="4"/>
      <dgm:spPr/>
    </dgm:pt>
    <dgm:pt modelId="{AE937EFA-C36F-4A70-9A7E-226C83677750}" type="pres">
      <dgm:prSet presAssocID="{EF813D7E-2176-45A0-A3A0-98683793F0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C31C213-F9C6-4B9A-B359-F44A7D398880}" type="pres">
      <dgm:prSet presAssocID="{EF813D7E-2176-45A0-A3A0-98683793F0E4}" presName="spaceRect" presStyleCnt="0"/>
      <dgm:spPr/>
    </dgm:pt>
    <dgm:pt modelId="{8289B8A2-F96F-441F-B16F-966CEC94FA46}" type="pres">
      <dgm:prSet presAssocID="{EF813D7E-2176-45A0-A3A0-98683793F0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2A2106-3DEF-45AD-A6F3-2557FC2ABAC4}" srcId="{F513E1A4-B191-4C6C-BFFA-01AB483286AF}" destId="{FA069A13-5AC4-4620-9E7F-79A6971B8B41}" srcOrd="0" destOrd="0" parTransId="{1860FB54-4DC7-4734-BDF4-E7917C41B31B}" sibTransId="{A010C18E-FB8A-4FC4-ABDB-FD9E1A9285C6}"/>
    <dgm:cxn modelId="{E3C11335-CFB7-4EA7-81B6-2F57F0A2DA1C}" type="presOf" srcId="{1CBC0FDF-F19B-4EF0-8B84-9EB94D2E2081}" destId="{343A5059-6894-449D-B7EE-5A201347DE40}" srcOrd="0" destOrd="0" presId="urn:microsoft.com/office/officeart/2018/2/layout/IconVerticalSolidList"/>
    <dgm:cxn modelId="{B5586D89-60F2-473A-BC13-99FE9B575350}" srcId="{F513E1A4-B191-4C6C-BFFA-01AB483286AF}" destId="{2F7C28C9-84F6-4272-AD26-84AC2297AE8E}" srcOrd="1" destOrd="0" parTransId="{4AE81EDD-B467-4947-B0EE-55105D940BF8}" sibTransId="{32F977F8-6A7E-451E-AC1A-B30B2B9D72E6}"/>
    <dgm:cxn modelId="{E04D66BE-B245-4648-94B1-85C65DAABECD}" type="presOf" srcId="{EF813D7E-2176-45A0-A3A0-98683793F0E4}" destId="{8289B8A2-F96F-441F-B16F-966CEC94FA46}" srcOrd="0" destOrd="0" presId="urn:microsoft.com/office/officeart/2018/2/layout/IconVerticalSolidList"/>
    <dgm:cxn modelId="{A24AAAD4-951A-45F0-B746-BA76E7A67F4F}" type="presOf" srcId="{F513E1A4-B191-4C6C-BFFA-01AB483286AF}" destId="{909BC823-AF80-4364-B4B4-8B28780B0934}" srcOrd="0" destOrd="0" presId="urn:microsoft.com/office/officeart/2018/2/layout/IconVerticalSolidList"/>
    <dgm:cxn modelId="{41C91FD6-5063-40E3-AC65-C8DE046954E9}" srcId="{F513E1A4-B191-4C6C-BFFA-01AB483286AF}" destId="{1CBC0FDF-F19B-4EF0-8B84-9EB94D2E2081}" srcOrd="2" destOrd="0" parTransId="{16259E99-274F-4A97-BC4C-CD03F675861E}" sibTransId="{39853F2D-DED6-4AF5-A236-45C5FE35F627}"/>
    <dgm:cxn modelId="{3A29A7DC-E137-4606-A338-DFB6173A530C}" type="presOf" srcId="{FA069A13-5AC4-4620-9E7F-79A6971B8B41}" destId="{39A49875-D533-469E-8F86-24EC1B4576A2}" srcOrd="0" destOrd="0" presId="urn:microsoft.com/office/officeart/2018/2/layout/IconVerticalSolidList"/>
    <dgm:cxn modelId="{7CDEC7E3-4B8E-425F-8343-F1C53073C83A}" type="presOf" srcId="{2F7C28C9-84F6-4272-AD26-84AC2297AE8E}" destId="{27F4C23F-A5C3-4EE0-A9E4-4DC174F4B439}" srcOrd="0" destOrd="0" presId="urn:microsoft.com/office/officeart/2018/2/layout/IconVerticalSolidList"/>
    <dgm:cxn modelId="{B08EF9FC-C1AD-4911-B2DE-484483CE09E1}" srcId="{F513E1A4-B191-4C6C-BFFA-01AB483286AF}" destId="{EF813D7E-2176-45A0-A3A0-98683793F0E4}" srcOrd="3" destOrd="0" parTransId="{E7571D1D-665D-4885-898F-2C20A51D79CB}" sibTransId="{1421CAA2-8326-45EE-BE27-2018B56E7360}"/>
    <dgm:cxn modelId="{9628212E-0EAC-4399-902C-84327CABE241}" type="presParOf" srcId="{909BC823-AF80-4364-B4B4-8B28780B0934}" destId="{30709C43-C3FA-4C48-B7B4-8EC04357C5FD}" srcOrd="0" destOrd="0" presId="urn:microsoft.com/office/officeart/2018/2/layout/IconVerticalSolidList"/>
    <dgm:cxn modelId="{B94F57DD-B641-4911-AD35-1A464CF578D1}" type="presParOf" srcId="{30709C43-C3FA-4C48-B7B4-8EC04357C5FD}" destId="{4FC3FDE9-CE8C-4304-ADC4-33D19E569C2D}" srcOrd="0" destOrd="0" presId="urn:microsoft.com/office/officeart/2018/2/layout/IconVerticalSolidList"/>
    <dgm:cxn modelId="{C2E1C46A-9911-4336-AC13-A517B2B4F642}" type="presParOf" srcId="{30709C43-C3FA-4C48-B7B4-8EC04357C5FD}" destId="{E5B8492E-CDCC-4508-9037-A2B1A3941C8D}" srcOrd="1" destOrd="0" presId="urn:microsoft.com/office/officeart/2018/2/layout/IconVerticalSolidList"/>
    <dgm:cxn modelId="{95F5AF28-6B22-4B47-8F49-CA81E33FB6E5}" type="presParOf" srcId="{30709C43-C3FA-4C48-B7B4-8EC04357C5FD}" destId="{C7B4CA87-A8E2-4C6D-A900-91AB201D81CE}" srcOrd="2" destOrd="0" presId="urn:microsoft.com/office/officeart/2018/2/layout/IconVerticalSolidList"/>
    <dgm:cxn modelId="{357BC518-DE70-4ED3-B489-2000CD7300DA}" type="presParOf" srcId="{30709C43-C3FA-4C48-B7B4-8EC04357C5FD}" destId="{39A49875-D533-469E-8F86-24EC1B4576A2}" srcOrd="3" destOrd="0" presId="urn:microsoft.com/office/officeart/2018/2/layout/IconVerticalSolidList"/>
    <dgm:cxn modelId="{665ED712-2DE6-4C6F-97B0-CFFAAA3D10A4}" type="presParOf" srcId="{909BC823-AF80-4364-B4B4-8B28780B0934}" destId="{08593276-43FD-4258-9D15-AE7AF112B355}" srcOrd="1" destOrd="0" presId="urn:microsoft.com/office/officeart/2018/2/layout/IconVerticalSolidList"/>
    <dgm:cxn modelId="{CF6667B8-7B2A-48C6-B667-D4AD16E6E83F}" type="presParOf" srcId="{909BC823-AF80-4364-B4B4-8B28780B0934}" destId="{98C9C616-73F5-4796-A29A-DF134FA230DB}" srcOrd="2" destOrd="0" presId="urn:microsoft.com/office/officeart/2018/2/layout/IconVerticalSolidList"/>
    <dgm:cxn modelId="{951FFEFD-8EE2-484F-8BEB-C7A4D0DCA9B0}" type="presParOf" srcId="{98C9C616-73F5-4796-A29A-DF134FA230DB}" destId="{C1AEA020-7B7D-45AB-90FA-1A487751F9CC}" srcOrd="0" destOrd="0" presId="urn:microsoft.com/office/officeart/2018/2/layout/IconVerticalSolidList"/>
    <dgm:cxn modelId="{C67A7B63-700E-4D37-8BFD-1CC770352817}" type="presParOf" srcId="{98C9C616-73F5-4796-A29A-DF134FA230DB}" destId="{2ADE34BA-CE32-40ED-8514-C68A8A8B09C7}" srcOrd="1" destOrd="0" presId="urn:microsoft.com/office/officeart/2018/2/layout/IconVerticalSolidList"/>
    <dgm:cxn modelId="{955D7C05-24D9-4A84-A2F5-351AF8222B7A}" type="presParOf" srcId="{98C9C616-73F5-4796-A29A-DF134FA230DB}" destId="{DC65AA35-C817-4829-9AE7-1BD1C2F7D7D3}" srcOrd="2" destOrd="0" presId="urn:microsoft.com/office/officeart/2018/2/layout/IconVerticalSolidList"/>
    <dgm:cxn modelId="{11FA4A57-3410-4412-8504-37C0FA31D1B3}" type="presParOf" srcId="{98C9C616-73F5-4796-A29A-DF134FA230DB}" destId="{27F4C23F-A5C3-4EE0-A9E4-4DC174F4B439}" srcOrd="3" destOrd="0" presId="urn:microsoft.com/office/officeart/2018/2/layout/IconVerticalSolidList"/>
    <dgm:cxn modelId="{3860AFC0-8ED4-45D5-B756-A292CAEC0496}" type="presParOf" srcId="{909BC823-AF80-4364-B4B4-8B28780B0934}" destId="{01AE1282-74BC-46BF-9DB7-44D089BC52D5}" srcOrd="3" destOrd="0" presId="urn:microsoft.com/office/officeart/2018/2/layout/IconVerticalSolidList"/>
    <dgm:cxn modelId="{CFAE117E-BBA0-4E54-AEC9-65790659123F}" type="presParOf" srcId="{909BC823-AF80-4364-B4B4-8B28780B0934}" destId="{D12E1039-F75C-474F-9370-0EF96C208600}" srcOrd="4" destOrd="0" presId="urn:microsoft.com/office/officeart/2018/2/layout/IconVerticalSolidList"/>
    <dgm:cxn modelId="{CC190ADD-58FC-4D09-A9FD-9FA27A7450D4}" type="presParOf" srcId="{D12E1039-F75C-474F-9370-0EF96C208600}" destId="{3F5DCFCD-9D27-4A76-934D-D73A7D2D7F63}" srcOrd="0" destOrd="0" presId="urn:microsoft.com/office/officeart/2018/2/layout/IconVerticalSolidList"/>
    <dgm:cxn modelId="{EABBE74B-B942-496C-9318-25BDCD226D3D}" type="presParOf" srcId="{D12E1039-F75C-474F-9370-0EF96C208600}" destId="{EA398F74-15D0-4800-A358-50510321B418}" srcOrd="1" destOrd="0" presId="urn:microsoft.com/office/officeart/2018/2/layout/IconVerticalSolidList"/>
    <dgm:cxn modelId="{3EF7AE1F-B1D4-485E-BD4D-DF18336366FD}" type="presParOf" srcId="{D12E1039-F75C-474F-9370-0EF96C208600}" destId="{07C453F9-6767-4365-89DE-7BAA4AA087C8}" srcOrd="2" destOrd="0" presId="urn:microsoft.com/office/officeart/2018/2/layout/IconVerticalSolidList"/>
    <dgm:cxn modelId="{6BEA803A-7EED-4617-9C45-90A1516E130D}" type="presParOf" srcId="{D12E1039-F75C-474F-9370-0EF96C208600}" destId="{343A5059-6894-449D-B7EE-5A201347DE40}" srcOrd="3" destOrd="0" presId="urn:microsoft.com/office/officeart/2018/2/layout/IconVerticalSolidList"/>
    <dgm:cxn modelId="{74ED3E92-499F-46BD-A34B-AF69C80A7BCF}" type="presParOf" srcId="{909BC823-AF80-4364-B4B4-8B28780B0934}" destId="{4DA79590-7557-4AC9-B1D0-268A69D6AC15}" srcOrd="5" destOrd="0" presId="urn:microsoft.com/office/officeart/2018/2/layout/IconVerticalSolidList"/>
    <dgm:cxn modelId="{04D87F46-FFDC-4A7C-AED7-776854199309}" type="presParOf" srcId="{909BC823-AF80-4364-B4B4-8B28780B0934}" destId="{C821F8E5-DB6F-4BC3-9930-A59BFC230E3E}" srcOrd="6" destOrd="0" presId="urn:microsoft.com/office/officeart/2018/2/layout/IconVerticalSolidList"/>
    <dgm:cxn modelId="{C98C0BE1-BA6C-45CE-8677-C181DCBD7715}" type="presParOf" srcId="{C821F8E5-DB6F-4BC3-9930-A59BFC230E3E}" destId="{73760A0B-26C7-4AE1-931A-6FFC0F7F4326}" srcOrd="0" destOrd="0" presId="urn:microsoft.com/office/officeart/2018/2/layout/IconVerticalSolidList"/>
    <dgm:cxn modelId="{BD4244B8-E13F-44B7-AACE-0FAAFB39625D}" type="presParOf" srcId="{C821F8E5-DB6F-4BC3-9930-A59BFC230E3E}" destId="{AE937EFA-C36F-4A70-9A7E-226C83677750}" srcOrd="1" destOrd="0" presId="urn:microsoft.com/office/officeart/2018/2/layout/IconVerticalSolidList"/>
    <dgm:cxn modelId="{62BF1BDD-6DD7-4472-B261-DE7DF88F3286}" type="presParOf" srcId="{C821F8E5-DB6F-4BC3-9930-A59BFC230E3E}" destId="{2C31C213-F9C6-4B9A-B359-F44A7D398880}" srcOrd="2" destOrd="0" presId="urn:microsoft.com/office/officeart/2018/2/layout/IconVerticalSolidList"/>
    <dgm:cxn modelId="{58B816B7-A69C-4798-8B1A-2E3446067231}" type="presParOf" srcId="{C821F8E5-DB6F-4BC3-9930-A59BFC230E3E}" destId="{8289B8A2-F96F-441F-B16F-966CEC94F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044779-3051-4F2F-B20B-2834787169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B2B6A-1C02-4D98-8BA5-447589175E4E}">
      <dgm:prSet/>
      <dgm:spPr/>
      <dgm:t>
        <a:bodyPr/>
        <a:lstStyle/>
        <a:p>
          <a:r>
            <a:rPr lang="pt-PT"/>
            <a:t>Permitir uma preparação</a:t>
          </a:r>
          <a:endParaRPr lang="en-US"/>
        </a:p>
      </dgm:t>
    </dgm:pt>
    <dgm:pt modelId="{5A437028-949A-47A6-B7F6-6F7984636557}" type="parTrans" cxnId="{16156C57-AAA7-4526-AC38-5A74F60043FF}">
      <dgm:prSet/>
      <dgm:spPr/>
      <dgm:t>
        <a:bodyPr/>
        <a:lstStyle/>
        <a:p>
          <a:endParaRPr lang="en-US"/>
        </a:p>
      </dgm:t>
    </dgm:pt>
    <dgm:pt modelId="{21871192-81E6-4C5E-BC8D-825988157FD6}" type="sibTrans" cxnId="{16156C57-AAA7-4526-AC38-5A74F60043FF}">
      <dgm:prSet/>
      <dgm:spPr/>
      <dgm:t>
        <a:bodyPr/>
        <a:lstStyle/>
        <a:p>
          <a:endParaRPr lang="en-US"/>
        </a:p>
      </dgm:t>
    </dgm:pt>
    <dgm:pt modelId="{E4410600-CE9A-44A0-A9B3-566BDEB0ED16}">
      <dgm:prSet/>
      <dgm:spPr/>
      <dgm:t>
        <a:bodyPr/>
        <a:lstStyle/>
        <a:p>
          <a:r>
            <a:rPr lang="pt-PT"/>
            <a:t>Definir uma ementa semanal</a:t>
          </a:r>
          <a:endParaRPr lang="en-US"/>
        </a:p>
      </dgm:t>
    </dgm:pt>
    <dgm:pt modelId="{D6811924-8FB2-4420-8259-7FEE147EA3B6}" type="parTrans" cxnId="{AC4BBC51-92BC-4B03-B238-A856406C34A2}">
      <dgm:prSet/>
      <dgm:spPr/>
      <dgm:t>
        <a:bodyPr/>
        <a:lstStyle/>
        <a:p>
          <a:endParaRPr lang="en-US"/>
        </a:p>
      </dgm:t>
    </dgm:pt>
    <dgm:pt modelId="{3957ABE6-DE79-4749-A34C-6F43CA15BAC7}" type="sibTrans" cxnId="{AC4BBC51-92BC-4B03-B238-A856406C34A2}">
      <dgm:prSet/>
      <dgm:spPr/>
      <dgm:t>
        <a:bodyPr/>
        <a:lstStyle/>
        <a:p>
          <a:endParaRPr lang="en-US"/>
        </a:p>
      </dgm:t>
    </dgm:pt>
    <dgm:pt modelId="{1593589B-9CFB-4142-AA75-F559AA7C8106}">
      <dgm:prSet/>
      <dgm:spPr/>
      <dgm:t>
        <a:bodyPr/>
        <a:lstStyle/>
        <a:p>
          <a:r>
            <a:rPr lang="pt-PT"/>
            <a:t>Guardar um histórico das preparações </a:t>
          </a:r>
          <a:endParaRPr lang="en-US"/>
        </a:p>
      </dgm:t>
    </dgm:pt>
    <dgm:pt modelId="{683CE4E5-D0DC-4CF5-96A0-1500AA5FB71C}" type="parTrans" cxnId="{E8CFE3AB-0FC3-4EF0-92F3-62D3FF78CD23}">
      <dgm:prSet/>
      <dgm:spPr/>
      <dgm:t>
        <a:bodyPr/>
        <a:lstStyle/>
        <a:p>
          <a:endParaRPr lang="en-US"/>
        </a:p>
      </dgm:t>
    </dgm:pt>
    <dgm:pt modelId="{7789D25A-AD23-4490-9BF4-4055377BFD43}" type="sibTrans" cxnId="{E8CFE3AB-0FC3-4EF0-92F3-62D3FF78CD23}">
      <dgm:prSet/>
      <dgm:spPr/>
      <dgm:t>
        <a:bodyPr/>
        <a:lstStyle/>
        <a:p>
          <a:endParaRPr lang="en-US"/>
        </a:p>
      </dgm:t>
    </dgm:pt>
    <dgm:pt modelId="{F0BBA9A8-701C-4C2C-9820-6CE8486144C9}">
      <dgm:prSet/>
      <dgm:spPr/>
      <dgm:t>
        <a:bodyPr/>
        <a:lstStyle/>
        <a:p>
          <a:r>
            <a:rPr lang="pt-PT"/>
            <a:t>Registo na aplicação</a:t>
          </a:r>
          <a:endParaRPr lang="en-US"/>
        </a:p>
      </dgm:t>
    </dgm:pt>
    <dgm:pt modelId="{7CA6F167-DC09-4A5B-9DF7-8E8C9334C62B}" type="parTrans" cxnId="{6DA645C7-889F-4BB2-9419-82A963A8E6DA}">
      <dgm:prSet/>
      <dgm:spPr/>
      <dgm:t>
        <a:bodyPr/>
        <a:lstStyle/>
        <a:p>
          <a:endParaRPr lang="en-US"/>
        </a:p>
      </dgm:t>
    </dgm:pt>
    <dgm:pt modelId="{3B1AB62D-70F7-45F7-B02B-56D096AC98DC}" type="sibTrans" cxnId="{6DA645C7-889F-4BB2-9419-82A963A8E6DA}">
      <dgm:prSet/>
      <dgm:spPr/>
      <dgm:t>
        <a:bodyPr/>
        <a:lstStyle/>
        <a:p>
          <a:endParaRPr lang="en-US"/>
        </a:p>
      </dgm:t>
    </dgm:pt>
    <dgm:pt modelId="{D2137730-367F-442C-AAB9-99295F03143D}">
      <dgm:prSet/>
      <dgm:spPr/>
      <dgm:t>
        <a:bodyPr/>
        <a:lstStyle/>
        <a:p>
          <a:r>
            <a:rPr lang="pt-PT"/>
            <a:t>Acesso à despensa do utilizador</a:t>
          </a:r>
          <a:endParaRPr lang="en-US"/>
        </a:p>
      </dgm:t>
    </dgm:pt>
    <dgm:pt modelId="{E16CE7D5-A13E-4AE4-B529-AE9A00AF6E11}" type="parTrans" cxnId="{64372340-BB92-413A-A593-1065CA4B38E8}">
      <dgm:prSet/>
      <dgm:spPr/>
      <dgm:t>
        <a:bodyPr/>
        <a:lstStyle/>
        <a:p>
          <a:endParaRPr lang="en-US"/>
        </a:p>
      </dgm:t>
    </dgm:pt>
    <dgm:pt modelId="{F5E24FBA-9912-4ABF-98DA-5EE2812B97C0}" type="sibTrans" cxnId="{64372340-BB92-413A-A593-1065CA4B38E8}">
      <dgm:prSet/>
      <dgm:spPr/>
      <dgm:t>
        <a:bodyPr/>
        <a:lstStyle/>
        <a:p>
          <a:endParaRPr lang="en-US"/>
        </a:p>
      </dgm:t>
    </dgm:pt>
    <dgm:pt modelId="{4AA49ABD-C7B9-462A-8757-268C3E5E962D}">
      <dgm:prSet/>
      <dgm:spPr/>
      <dgm:t>
        <a:bodyPr/>
        <a:lstStyle/>
        <a:p>
          <a:r>
            <a:rPr lang="pt-PT" dirty="0"/>
            <a:t>Entre outros...</a:t>
          </a:r>
          <a:endParaRPr lang="en-US" dirty="0"/>
        </a:p>
      </dgm:t>
    </dgm:pt>
    <dgm:pt modelId="{8D32561D-321D-4C21-93E2-1BF5BF344D32}" type="parTrans" cxnId="{058A6D2B-1799-4360-A935-09E06D30ABB8}">
      <dgm:prSet/>
      <dgm:spPr/>
      <dgm:t>
        <a:bodyPr/>
        <a:lstStyle/>
        <a:p>
          <a:endParaRPr lang="en-US"/>
        </a:p>
      </dgm:t>
    </dgm:pt>
    <dgm:pt modelId="{0910BAAE-2434-4C6D-8234-1DD4632B46EE}" type="sibTrans" cxnId="{058A6D2B-1799-4360-A935-09E06D30ABB8}">
      <dgm:prSet/>
      <dgm:spPr/>
      <dgm:t>
        <a:bodyPr/>
        <a:lstStyle/>
        <a:p>
          <a:endParaRPr lang="en-US"/>
        </a:p>
      </dgm:t>
    </dgm:pt>
    <dgm:pt modelId="{894C7384-061C-F044-8CF3-8D7C5A94007F}" type="pres">
      <dgm:prSet presAssocID="{A4044779-3051-4F2F-B20B-2834787169C1}" presName="vert0" presStyleCnt="0">
        <dgm:presLayoutVars>
          <dgm:dir/>
          <dgm:animOne val="branch"/>
          <dgm:animLvl val="lvl"/>
        </dgm:presLayoutVars>
      </dgm:prSet>
      <dgm:spPr/>
    </dgm:pt>
    <dgm:pt modelId="{6E387DCD-58EA-BA47-9163-167E6583B0BC}" type="pres">
      <dgm:prSet presAssocID="{807B2B6A-1C02-4D98-8BA5-447589175E4E}" presName="thickLine" presStyleLbl="alignNode1" presStyleIdx="0" presStyleCnt="6"/>
      <dgm:spPr/>
    </dgm:pt>
    <dgm:pt modelId="{D0DB79A5-01AD-2F46-81C2-06624DD968EB}" type="pres">
      <dgm:prSet presAssocID="{807B2B6A-1C02-4D98-8BA5-447589175E4E}" presName="horz1" presStyleCnt="0"/>
      <dgm:spPr/>
    </dgm:pt>
    <dgm:pt modelId="{BF673229-14A1-8A4F-8C15-8F362F7FDCFE}" type="pres">
      <dgm:prSet presAssocID="{807B2B6A-1C02-4D98-8BA5-447589175E4E}" presName="tx1" presStyleLbl="revTx" presStyleIdx="0" presStyleCnt="6"/>
      <dgm:spPr/>
    </dgm:pt>
    <dgm:pt modelId="{6920DB17-08CF-6D46-AF64-FABF38A9B300}" type="pres">
      <dgm:prSet presAssocID="{807B2B6A-1C02-4D98-8BA5-447589175E4E}" presName="vert1" presStyleCnt="0"/>
      <dgm:spPr/>
    </dgm:pt>
    <dgm:pt modelId="{0B2D183E-8461-C145-BBE0-C2A86095829F}" type="pres">
      <dgm:prSet presAssocID="{E4410600-CE9A-44A0-A9B3-566BDEB0ED16}" presName="thickLine" presStyleLbl="alignNode1" presStyleIdx="1" presStyleCnt="6"/>
      <dgm:spPr/>
    </dgm:pt>
    <dgm:pt modelId="{67081BF8-5DFA-0F41-8D4B-3300CEF2E5F4}" type="pres">
      <dgm:prSet presAssocID="{E4410600-CE9A-44A0-A9B3-566BDEB0ED16}" presName="horz1" presStyleCnt="0"/>
      <dgm:spPr/>
    </dgm:pt>
    <dgm:pt modelId="{85460B00-DB2E-EC4E-B94C-1C7F75D90A69}" type="pres">
      <dgm:prSet presAssocID="{E4410600-CE9A-44A0-A9B3-566BDEB0ED16}" presName="tx1" presStyleLbl="revTx" presStyleIdx="1" presStyleCnt="6"/>
      <dgm:spPr/>
    </dgm:pt>
    <dgm:pt modelId="{96C59C7A-7AC8-C641-8CE0-EB5454883FAB}" type="pres">
      <dgm:prSet presAssocID="{E4410600-CE9A-44A0-A9B3-566BDEB0ED16}" presName="vert1" presStyleCnt="0"/>
      <dgm:spPr/>
    </dgm:pt>
    <dgm:pt modelId="{D434D9D5-4D55-DC45-9863-1D90997C85F0}" type="pres">
      <dgm:prSet presAssocID="{1593589B-9CFB-4142-AA75-F559AA7C8106}" presName="thickLine" presStyleLbl="alignNode1" presStyleIdx="2" presStyleCnt="6"/>
      <dgm:spPr/>
    </dgm:pt>
    <dgm:pt modelId="{EE8497F1-199F-F84B-8766-BC1C8DF9CD8F}" type="pres">
      <dgm:prSet presAssocID="{1593589B-9CFB-4142-AA75-F559AA7C8106}" presName="horz1" presStyleCnt="0"/>
      <dgm:spPr/>
    </dgm:pt>
    <dgm:pt modelId="{0A75C5E7-D32E-2B49-A2AA-2D525318E59F}" type="pres">
      <dgm:prSet presAssocID="{1593589B-9CFB-4142-AA75-F559AA7C8106}" presName="tx1" presStyleLbl="revTx" presStyleIdx="2" presStyleCnt="6"/>
      <dgm:spPr/>
    </dgm:pt>
    <dgm:pt modelId="{60416F93-7810-0246-86BD-984B3DD5F431}" type="pres">
      <dgm:prSet presAssocID="{1593589B-9CFB-4142-AA75-F559AA7C8106}" presName="vert1" presStyleCnt="0"/>
      <dgm:spPr/>
    </dgm:pt>
    <dgm:pt modelId="{88626EA9-E80B-3846-AD5C-11A0C0E30D89}" type="pres">
      <dgm:prSet presAssocID="{F0BBA9A8-701C-4C2C-9820-6CE8486144C9}" presName="thickLine" presStyleLbl="alignNode1" presStyleIdx="3" presStyleCnt="6"/>
      <dgm:spPr/>
    </dgm:pt>
    <dgm:pt modelId="{D7FAC752-892C-0C4D-A80A-B191ADE70A46}" type="pres">
      <dgm:prSet presAssocID="{F0BBA9A8-701C-4C2C-9820-6CE8486144C9}" presName="horz1" presStyleCnt="0"/>
      <dgm:spPr/>
    </dgm:pt>
    <dgm:pt modelId="{D26FD3A8-F00C-6E42-819A-E98C8DFA52CF}" type="pres">
      <dgm:prSet presAssocID="{F0BBA9A8-701C-4C2C-9820-6CE8486144C9}" presName="tx1" presStyleLbl="revTx" presStyleIdx="3" presStyleCnt="6"/>
      <dgm:spPr/>
    </dgm:pt>
    <dgm:pt modelId="{638CD2E1-C593-0947-AC45-4386D43D3150}" type="pres">
      <dgm:prSet presAssocID="{F0BBA9A8-701C-4C2C-9820-6CE8486144C9}" presName="vert1" presStyleCnt="0"/>
      <dgm:spPr/>
    </dgm:pt>
    <dgm:pt modelId="{70AA6097-F3F7-8E4C-8D05-ADDC5EEC78F7}" type="pres">
      <dgm:prSet presAssocID="{D2137730-367F-442C-AAB9-99295F03143D}" presName="thickLine" presStyleLbl="alignNode1" presStyleIdx="4" presStyleCnt="6"/>
      <dgm:spPr/>
    </dgm:pt>
    <dgm:pt modelId="{FFD0E112-11CB-3542-B4BD-B114D3C82B6F}" type="pres">
      <dgm:prSet presAssocID="{D2137730-367F-442C-AAB9-99295F03143D}" presName="horz1" presStyleCnt="0"/>
      <dgm:spPr/>
    </dgm:pt>
    <dgm:pt modelId="{F1C10B30-0EC8-4448-8266-A691BAD8FB65}" type="pres">
      <dgm:prSet presAssocID="{D2137730-367F-442C-AAB9-99295F03143D}" presName="tx1" presStyleLbl="revTx" presStyleIdx="4" presStyleCnt="6"/>
      <dgm:spPr/>
    </dgm:pt>
    <dgm:pt modelId="{E858A78C-2473-ED4D-8848-E2C5151D3A0A}" type="pres">
      <dgm:prSet presAssocID="{D2137730-367F-442C-AAB9-99295F03143D}" presName="vert1" presStyleCnt="0"/>
      <dgm:spPr/>
    </dgm:pt>
    <dgm:pt modelId="{E4136E67-0E4B-B34B-9431-D6A4C95401FA}" type="pres">
      <dgm:prSet presAssocID="{4AA49ABD-C7B9-462A-8757-268C3E5E962D}" presName="thickLine" presStyleLbl="alignNode1" presStyleIdx="5" presStyleCnt="6"/>
      <dgm:spPr/>
    </dgm:pt>
    <dgm:pt modelId="{BD5746DE-9A3F-6141-B3D0-E59BAB4163EA}" type="pres">
      <dgm:prSet presAssocID="{4AA49ABD-C7B9-462A-8757-268C3E5E962D}" presName="horz1" presStyleCnt="0"/>
      <dgm:spPr/>
    </dgm:pt>
    <dgm:pt modelId="{70138D21-0FC7-C549-A653-53E3345A67C9}" type="pres">
      <dgm:prSet presAssocID="{4AA49ABD-C7B9-462A-8757-268C3E5E962D}" presName="tx1" presStyleLbl="revTx" presStyleIdx="5" presStyleCnt="6"/>
      <dgm:spPr/>
    </dgm:pt>
    <dgm:pt modelId="{64655A27-4F7E-4545-8696-C6B7C391D472}" type="pres">
      <dgm:prSet presAssocID="{4AA49ABD-C7B9-462A-8757-268C3E5E962D}" presName="vert1" presStyleCnt="0"/>
      <dgm:spPr/>
    </dgm:pt>
  </dgm:ptLst>
  <dgm:cxnLst>
    <dgm:cxn modelId="{84A9A604-6DC3-AF48-A7F0-127586077F13}" type="presOf" srcId="{E4410600-CE9A-44A0-A9B3-566BDEB0ED16}" destId="{85460B00-DB2E-EC4E-B94C-1C7F75D90A69}" srcOrd="0" destOrd="0" presId="urn:microsoft.com/office/officeart/2008/layout/LinedList"/>
    <dgm:cxn modelId="{058A6D2B-1799-4360-A935-09E06D30ABB8}" srcId="{A4044779-3051-4F2F-B20B-2834787169C1}" destId="{4AA49ABD-C7B9-462A-8757-268C3E5E962D}" srcOrd="5" destOrd="0" parTransId="{8D32561D-321D-4C21-93E2-1BF5BF344D32}" sibTransId="{0910BAAE-2434-4C6D-8234-1DD4632B46EE}"/>
    <dgm:cxn modelId="{4D08C42E-6384-334B-85A7-559D73667EF5}" type="presOf" srcId="{1593589B-9CFB-4142-AA75-F559AA7C8106}" destId="{0A75C5E7-D32E-2B49-A2AA-2D525318E59F}" srcOrd="0" destOrd="0" presId="urn:microsoft.com/office/officeart/2008/layout/LinedList"/>
    <dgm:cxn modelId="{64372340-BB92-413A-A593-1065CA4B38E8}" srcId="{A4044779-3051-4F2F-B20B-2834787169C1}" destId="{D2137730-367F-442C-AAB9-99295F03143D}" srcOrd="4" destOrd="0" parTransId="{E16CE7D5-A13E-4AE4-B529-AE9A00AF6E11}" sibTransId="{F5E24FBA-9912-4ABF-98DA-5EE2812B97C0}"/>
    <dgm:cxn modelId="{AC4BBC51-92BC-4B03-B238-A856406C34A2}" srcId="{A4044779-3051-4F2F-B20B-2834787169C1}" destId="{E4410600-CE9A-44A0-A9B3-566BDEB0ED16}" srcOrd="1" destOrd="0" parTransId="{D6811924-8FB2-4420-8259-7FEE147EA3B6}" sibTransId="{3957ABE6-DE79-4749-A34C-6F43CA15BAC7}"/>
    <dgm:cxn modelId="{0BC74657-96C4-A746-BFFD-456560EC352B}" type="presOf" srcId="{4AA49ABD-C7B9-462A-8757-268C3E5E962D}" destId="{70138D21-0FC7-C549-A653-53E3345A67C9}" srcOrd="0" destOrd="0" presId="urn:microsoft.com/office/officeart/2008/layout/LinedList"/>
    <dgm:cxn modelId="{16156C57-AAA7-4526-AC38-5A74F60043FF}" srcId="{A4044779-3051-4F2F-B20B-2834787169C1}" destId="{807B2B6A-1C02-4D98-8BA5-447589175E4E}" srcOrd="0" destOrd="0" parTransId="{5A437028-949A-47A6-B7F6-6F7984636557}" sibTransId="{21871192-81E6-4C5E-BC8D-825988157FD6}"/>
    <dgm:cxn modelId="{19C8E673-2A9D-224F-AAA1-C4DF08220163}" type="presOf" srcId="{807B2B6A-1C02-4D98-8BA5-447589175E4E}" destId="{BF673229-14A1-8A4F-8C15-8F362F7FDCFE}" srcOrd="0" destOrd="0" presId="urn:microsoft.com/office/officeart/2008/layout/LinedList"/>
    <dgm:cxn modelId="{E8CFE3AB-0FC3-4EF0-92F3-62D3FF78CD23}" srcId="{A4044779-3051-4F2F-B20B-2834787169C1}" destId="{1593589B-9CFB-4142-AA75-F559AA7C8106}" srcOrd="2" destOrd="0" parTransId="{683CE4E5-D0DC-4CF5-96A0-1500AA5FB71C}" sibTransId="{7789D25A-AD23-4490-9BF4-4055377BFD43}"/>
    <dgm:cxn modelId="{0A4BE2B4-5008-CD4E-B8D9-F20CEB337A42}" type="presOf" srcId="{F0BBA9A8-701C-4C2C-9820-6CE8486144C9}" destId="{D26FD3A8-F00C-6E42-819A-E98C8DFA52CF}" srcOrd="0" destOrd="0" presId="urn:microsoft.com/office/officeart/2008/layout/LinedList"/>
    <dgm:cxn modelId="{6DA645C7-889F-4BB2-9419-82A963A8E6DA}" srcId="{A4044779-3051-4F2F-B20B-2834787169C1}" destId="{F0BBA9A8-701C-4C2C-9820-6CE8486144C9}" srcOrd="3" destOrd="0" parTransId="{7CA6F167-DC09-4A5B-9DF7-8E8C9334C62B}" sibTransId="{3B1AB62D-70F7-45F7-B02B-56D096AC98DC}"/>
    <dgm:cxn modelId="{EC3CCBD0-845B-8C47-81E4-EB1E0BDA93AE}" type="presOf" srcId="{D2137730-367F-442C-AAB9-99295F03143D}" destId="{F1C10B30-0EC8-4448-8266-A691BAD8FB65}" srcOrd="0" destOrd="0" presId="urn:microsoft.com/office/officeart/2008/layout/LinedList"/>
    <dgm:cxn modelId="{F0D88AD3-FD65-5647-B6B4-142598D9EF60}" type="presOf" srcId="{A4044779-3051-4F2F-B20B-2834787169C1}" destId="{894C7384-061C-F044-8CF3-8D7C5A94007F}" srcOrd="0" destOrd="0" presId="urn:microsoft.com/office/officeart/2008/layout/LinedList"/>
    <dgm:cxn modelId="{8093A419-CE68-7F42-B721-49E0AB1EAFAB}" type="presParOf" srcId="{894C7384-061C-F044-8CF3-8D7C5A94007F}" destId="{6E387DCD-58EA-BA47-9163-167E6583B0BC}" srcOrd="0" destOrd="0" presId="urn:microsoft.com/office/officeart/2008/layout/LinedList"/>
    <dgm:cxn modelId="{74A61FD3-0A9C-DC46-98FA-85906DBEAF17}" type="presParOf" srcId="{894C7384-061C-F044-8CF3-8D7C5A94007F}" destId="{D0DB79A5-01AD-2F46-81C2-06624DD968EB}" srcOrd="1" destOrd="0" presId="urn:microsoft.com/office/officeart/2008/layout/LinedList"/>
    <dgm:cxn modelId="{8611D683-A320-AD42-ABB9-5A55AF30B9AA}" type="presParOf" srcId="{D0DB79A5-01AD-2F46-81C2-06624DD968EB}" destId="{BF673229-14A1-8A4F-8C15-8F362F7FDCFE}" srcOrd="0" destOrd="0" presId="urn:microsoft.com/office/officeart/2008/layout/LinedList"/>
    <dgm:cxn modelId="{C5CA31FE-58EE-C244-825A-8771F5FE05A0}" type="presParOf" srcId="{D0DB79A5-01AD-2F46-81C2-06624DD968EB}" destId="{6920DB17-08CF-6D46-AF64-FABF38A9B300}" srcOrd="1" destOrd="0" presId="urn:microsoft.com/office/officeart/2008/layout/LinedList"/>
    <dgm:cxn modelId="{90C99D8B-D89C-CC49-9F07-0E27169262A5}" type="presParOf" srcId="{894C7384-061C-F044-8CF3-8D7C5A94007F}" destId="{0B2D183E-8461-C145-BBE0-C2A86095829F}" srcOrd="2" destOrd="0" presId="urn:microsoft.com/office/officeart/2008/layout/LinedList"/>
    <dgm:cxn modelId="{68F69833-D1F4-894F-81D1-BC32921DACC2}" type="presParOf" srcId="{894C7384-061C-F044-8CF3-8D7C5A94007F}" destId="{67081BF8-5DFA-0F41-8D4B-3300CEF2E5F4}" srcOrd="3" destOrd="0" presId="urn:microsoft.com/office/officeart/2008/layout/LinedList"/>
    <dgm:cxn modelId="{CAFFBFB4-9C3F-A743-A6A2-420364BEE658}" type="presParOf" srcId="{67081BF8-5DFA-0F41-8D4B-3300CEF2E5F4}" destId="{85460B00-DB2E-EC4E-B94C-1C7F75D90A69}" srcOrd="0" destOrd="0" presId="urn:microsoft.com/office/officeart/2008/layout/LinedList"/>
    <dgm:cxn modelId="{B347AED7-D3BA-E142-AAF3-51A1D905C614}" type="presParOf" srcId="{67081BF8-5DFA-0F41-8D4B-3300CEF2E5F4}" destId="{96C59C7A-7AC8-C641-8CE0-EB5454883FAB}" srcOrd="1" destOrd="0" presId="urn:microsoft.com/office/officeart/2008/layout/LinedList"/>
    <dgm:cxn modelId="{1488F86F-3908-9440-B4E7-C035021154D8}" type="presParOf" srcId="{894C7384-061C-F044-8CF3-8D7C5A94007F}" destId="{D434D9D5-4D55-DC45-9863-1D90997C85F0}" srcOrd="4" destOrd="0" presId="urn:microsoft.com/office/officeart/2008/layout/LinedList"/>
    <dgm:cxn modelId="{E19935F0-7B08-D44D-8112-8478B28F5B9C}" type="presParOf" srcId="{894C7384-061C-F044-8CF3-8D7C5A94007F}" destId="{EE8497F1-199F-F84B-8766-BC1C8DF9CD8F}" srcOrd="5" destOrd="0" presId="urn:microsoft.com/office/officeart/2008/layout/LinedList"/>
    <dgm:cxn modelId="{DE3BF880-688B-1B47-98E3-0A359610E584}" type="presParOf" srcId="{EE8497F1-199F-F84B-8766-BC1C8DF9CD8F}" destId="{0A75C5E7-D32E-2B49-A2AA-2D525318E59F}" srcOrd="0" destOrd="0" presId="urn:microsoft.com/office/officeart/2008/layout/LinedList"/>
    <dgm:cxn modelId="{240705E7-A89C-0F45-9174-72A4519DE88D}" type="presParOf" srcId="{EE8497F1-199F-F84B-8766-BC1C8DF9CD8F}" destId="{60416F93-7810-0246-86BD-984B3DD5F431}" srcOrd="1" destOrd="0" presId="urn:microsoft.com/office/officeart/2008/layout/LinedList"/>
    <dgm:cxn modelId="{54BF6102-23F8-0B47-9F8E-9B2B846F28A8}" type="presParOf" srcId="{894C7384-061C-F044-8CF3-8D7C5A94007F}" destId="{88626EA9-E80B-3846-AD5C-11A0C0E30D89}" srcOrd="6" destOrd="0" presId="urn:microsoft.com/office/officeart/2008/layout/LinedList"/>
    <dgm:cxn modelId="{68F2D82D-46F1-DD49-81CB-21035EEE694F}" type="presParOf" srcId="{894C7384-061C-F044-8CF3-8D7C5A94007F}" destId="{D7FAC752-892C-0C4D-A80A-B191ADE70A46}" srcOrd="7" destOrd="0" presId="urn:microsoft.com/office/officeart/2008/layout/LinedList"/>
    <dgm:cxn modelId="{8E304CED-2685-7740-A3CC-B00424355660}" type="presParOf" srcId="{D7FAC752-892C-0C4D-A80A-B191ADE70A46}" destId="{D26FD3A8-F00C-6E42-819A-E98C8DFA52CF}" srcOrd="0" destOrd="0" presId="urn:microsoft.com/office/officeart/2008/layout/LinedList"/>
    <dgm:cxn modelId="{AEEE9E58-6AA6-9740-844E-91915F893795}" type="presParOf" srcId="{D7FAC752-892C-0C4D-A80A-B191ADE70A46}" destId="{638CD2E1-C593-0947-AC45-4386D43D3150}" srcOrd="1" destOrd="0" presId="urn:microsoft.com/office/officeart/2008/layout/LinedList"/>
    <dgm:cxn modelId="{117BD1F5-A051-F540-AC6A-AEDAF323D030}" type="presParOf" srcId="{894C7384-061C-F044-8CF3-8D7C5A94007F}" destId="{70AA6097-F3F7-8E4C-8D05-ADDC5EEC78F7}" srcOrd="8" destOrd="0" presId="urn:microsoft.com/office/officeart/2008/layout/LinedList"/>
    <dgm:cxn modelId="{809C7D81-30BC-CF40-97FE-5020D35BC7C2}" type="presParOf" srcId="{894C7384-061C-F044-8CF3-8D7C5A94007F}" destId="{FFD0E112-11CB-3542-B4BD-B114D3C82B6F}" srcOrd="9" destOrd="0" presId="urn:microsoft.com/office/officeart/2008/layout/LinedList"/>
    <dgm:cxn modelId="{6C969FD4-251C-5F45-B0D5-DE38A35D46A0}" type="presParOf" srcId="{FFD0E112-11CB-3542-B4BD-B114D3C82B6F}" destId="{F1C10B30-0EC8-4448-8266-A691BAD8FB65}" srcOrd="0" destOrd="0" presId="urn:microsoft.com/office/officeart/2008/layout/LinedList"/>
    <dgm:cxn modelId="{6A71596A-9A84-DD4A-A5DB-5463CB43392D}" type="presParOf" srcId="{FFD0E112-11CB-3542-B4BD-B114D3C82B6F}" destId="{E858A78C-2473-ED4D-8848-E2C5151D3A0A}" srcOrd="1" destOrd="0" presId="urn:microsoft.com/office/officeart/2008/layout/LinedList"/>
    <dgm:cxn modelId="{9661D13E-5ADB-D24A-BD88-4EF0ED2BD863}" type="presParOf" srcId="{894C7384-061C-F044-8CF3-8D7C5A94007F}" destId="{E4136E67-0E4B-B34B-9431-D6A4C95401FA}" srcOrd="10" destOrd="0" presId="urn:microsoft.com/office/officeart/2008/layout/LinedList"/>
    <dgm:cxn modelId="{A19AA554-2404-DD45-B567-3EC76EC9CADE}" type="presParOf" srcId="{894C7384-061C-F044-8CF3-8D7C5A94007F}" destId="{BD5746DE-9A3F-6141-B3D0-E59BAB4163EA}" srcOrd="11" destOrd="0" presId="urn:microsoft.com/office/officeart/2008/layout/LinedList"/>
    <dgm:cxn modelId="{F0F2F592-C5ED-2142-AC43-3332DCAF7A27}" type="presParOf" srcId="{BD5746DE-9A3F-6141-B3D0-E59BAB4163EA}" destId="{70138D21-0FC7-C549-A653-53E3345A67C9}" srcOrd="0" destOrd="0" presId="urn:microsoft.com/office/officeart/2008/layout/LinedList"/>
    <dgm:cxn modelId="{4D35BE4E-5445-D64F-AEAB-7F3B974A2A89}" type="presParOf" srcId="{BD5746DE-9A3F-6141-B3D0-E59BAB4163EA}" destId="{64655A27-4F7E-4545-8696-C6B7C391D4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5DE739-9F80-4921-9D8D-5BEBF83C8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95CEA5-DB85-4392-8D6F-E619460C4762}">
      <dgm:prSet/>
      <dgm:spPr/>
      <dgm:t>
        <a:bodyPr/>
        <a:lstStyle/>
        <a:p>
          <a:r>
            <a:rPr lang="pt-PT" b="1"/>
            <a:t>Definição de Requisitos do utilizador:</a:t>
          </a:r>
          <a:endParaRPr lang="en-US"/>
        </a:p>
      </dgm:t>
    </dgm:pt>
    <dgm:pt modelId="{C1551811-4056-4CE7-B640-C747EC51CD97}" type="parTrans" cxnId="{3B54459E-ACB5-4B54-BDFC-C5C3401D6881}">
      <dgm:prSet/>
      <dgm:spPr/>
      <dgm:t>
        <a:bodyPr/>
        <a:lstStyle/>
        <a:p>
          <a:endParaRPr lang="en-US"/>
        </a:p>
      </dgm:t>
    </dgm:pt>
    <dgm:pt modelId="{3BD639F0-29B5-442A-B169-5AE769063562}" type="sibTrans" cxnId="{3B54459E-ACB5-4B54-BDFC-C5C3401D6881}">
      <dgm:prSet/>
      <dgm:spPr/>
      <dgm:t>
        <a:bodyPr/>
        <a:lstStyle/>
        <a:p>
          <a:endParaRPr lang="en-US"/>
        </a:p>
      </dgm:t>
    </dgm:pt>
    <dgm:pt modelId="{733E85B2-420B-4A1C-B425-2CB497B413C9}">
      <dgm:prSet/>
      <dgm:spPr/>
      <dgm:t>
        <a:bodyPr/>
        <a:lstStyle/>
        <a:p>
          <a:r>
            <a:rPr lang="pt-PT" dirty="0"/>
            <a:t>O utilizador pode definir uma ementa semanal para efetuar preparação de um determinado prato, num determinado dia e hora, ao longo dessa semana.</a:t>
          </a:r>
          <a:endParaRPr lang="en-US" dirty="0"/>
        </a:p>
      </dgm:t>
    </dgm:pt>
    <dgm:pt modelId="{E311A5C4-ED9A-4E56-B32B-D42EA70AF3BC}" type="parTrans" cxnId="{AA0CA969-F617-4DB8-8178-39A824673B9C}">
      <dgm:prSet/>
      <dgm:spPr/>
      <dgm:t>
        <a:bodyPr/>
        <a:lstStyle/>
        <a:p>
          <a:endParaRPr lang="en-US"/>
        </a:p>
      </dgm:t>
    </dgm:pt>
    <dgm:pt modelId="{F62EA6DD-3F6B-4472-9E54-7E40DD2C2DF9}" type="sibTrans" cxnId="{AA0CA969-F617-4DB8-8178-39A824673B9C}">
      <dgm:prSet/>
      <dgm:spPr/>
      <dgm:t>
        <a:bodyPr/>
        <a:lstStyle/>
        <a:p>
          <a:endParaRPr lang="en-US"/>
        </a:p>
      </dgm:t>
    </dgm:pt>
    <dgm:pt modelId="{0050ED03-B43E-46E2-8621-3F08607F30DA}">
      <dgm:prSet/>
      <dgm:spPr/>
      <dgm:t>
        <a:bodyPr/>
        <a:lstStyle/>
        <a:p>
          <a:r>
            <a:rPr lang="pt-PT" b="1"/>
            <a:t>Especificação de Requisitos do sistema:</a:t>
          </a:r>
          <a:endParaRPr lang="en-US"/>
        </a:p>
      </dgm:t>
    </dgm:pt>
    <dgm:pt modelId="{F8D7D7CF-5703-469E-ABDE-BB5C4D908787}" type="parTrans" cxnId="{AE6CC6F6-FA95-4523-BD50-B015A8DF1990}">
      <dgm:prSet/>
      <dgm:spPr/>
      <dgm:t>
        <a:bodyPr/>
        <a:lstStyle/>
        <a:p>
          <a:endParaRPr lang="en-US"/>
        </a:p>
      </dgm:t>
    </dgm:pt>
    <dgm:pt modelId="{B40D76E8-77CB-4D80-9B78-908FACFE700D}" type="sibTrans" cxnId="{AE6CC6F6-FA95-4523-BD50-B015A8DF1990}">
      <dgm:prSet/>
      <dgm:spPr/>
      <dgm:t>
        <a:bodyPr/>
        <a:lstStyle/>
        <a:p>
          <a:endParaRPr lang="en-US"/>
        </a:p>
      </dgm:t>
    </dgm:pt>
    <dgm:pt modelId="{7B2E1227-E0D1-4C93-8ED8-36F080028025}">
      <dgm:prSet/>
      <dgm:spPr/>
      <dgm:t>
        <a:bodyPr/>
        <a:lstStyle/>
        <a:p>
          <a:r>
            <a:rPr lang="pt-PT"/>
            <a:t>O sistema deve indicar a receita a preparar, consoante a data definida na ementa.</a:t>
          </a:r>
          <a:endParaRPr lang="en-US"/>
        </a:p>
      </dgm:t>
    </dgm:pt>
    <dgm:pt modelId="{DFE46E75-8108-4FF5-ABF2-F3A7954CCAF1}" type="parTrans" cxnId="{5F7467F7-1FB1-4D5A-9F52-3BF79556FA7D}">
      <dgm:prSet/>
      <dgm:spPr/>
      <dgm:t>
        <a:bodyPr/>
        <a:lstStyle/>
        <a:p>
          <a:endParaRPr lang="en-US"/>
        </a:p>
      </dgm:t>
    </dgm:pt>
    <dgm:pt modelId="{FB374EBB-0C1B-44C2-95FA-1055F10B3371}" type="sibTrans" cxnId="{5F7467F7-1FB1-4D5A-9F52-3BF79556FA7D}">
      <dgm:prSet/>
      <dgm:spPr/>
      <dgm:t>
        <a:bodyPr/>
        <a:lstStyle/>
        <a:p>
          <a:endParaRPr lang="en-US"/>
        </a:p>
      </dgm:t>
    </dgm:pt>
    <dgm:pt modelId="{D4BB5FB9-954D-434B-9559-AB9CF46AEC55}">
      <dgm:prSet/>
      <dgm:spPr/>
      <dgm:t>
        <a:bodyPr/>
        <a:lstStyle/>
        <a:p>
          <a:r>
            <a:rPr lang="pt-PT"/>
            <a:t>O sistema deve preparar uma lista de compras para o utilizador adquirir, relativamente aos ingredientes que não possui para efetuar todas as receitas da ementa.</a:t>
          </a:r>
          <a:endParaRPr lang="en-US"/>
        </a:p>
      </dgm:t>
    </dgm:pt>
    <dgm:pt modelId="{F5F86513-9518-4782-9C81-F1F6CC588774}" type="parTrans" cxnId="{5BF0203D-5277-4BC4-B9AB-379EA33FDBBD}">
      <dgm:prSet/>
      <dgm:spPr/>
      <dgm:t>
        <a:bodyPr/>
        <a:lstStyle/>
        <a:p>
          <a:endParaRPr lang="en-US"/>
        </a:p>
      </dgm:t>
    </dgm:pt>
    <dgm:pt modelId="{BA12ABEE-D0B4-41EE-8E14-37F05BF920D1}" type="sibTrans" cxnId="{5BF0203D-5277-4BC4-B9AB-379EA33FDBBD}">
      <dgm:prSet/>
      <dgm:spPr/>
      <dgm:t>
        <a:bodyPr/>
        <a:lstStyle/>
        <a:p>
          <a:endParaRPr lang="en-US"/>
        </a:p>
      </dgm:t>
    </dgm:pt>
    <dgm:pt modelId="{EF1AC0EA-77BF-4B5C-9A77-5C271B7E5F68}">
      <dgm:prSet/>
      <dgm:spPr/>
      <dgm:t>
        <a:bodyPr/>
        <a:lstStyle/>
        <a:p>
          <a:r>
            <a:rPr lang="pt-PT"/>
            <a:t>No caso de o utilizador querer alterar um prato que ainda não foi efetuado, o sistema deve guardar as alterações na BD, gerando uma nova lista de compras, se necessário.</a:t>
          </a:r>
          <a:endParaRPr lang="en-US"/>
        </a:p>
      </dgm:t>
    </dgm:pt>
    <dgm:pt modelId="{FC5FF4EB-9A4A-4EED-9610-9DDD143ED2A2}" type="parTrans" cxnId="{04322656-814F-4C3F-99FE-5830685F3A50}">
      <dgm:prSet/>
      <dgm:spPr/>
      <dgm:t>
        <a:bodyPr/>
        <a:lstStyle/>
        <a:p>
          <a:endParaRPr lang="en-US"/>
        </a:p>
      </dgm:t>
    </dgm:pt>
    <dgm:pt modelId="{471DF95A-7C98-4F72-86C3-88AEAC850E6A}" type="sibTrans" cxnId="{04322656-814F-4C3F-99FE-5830685F3A50}">
      <dgm:prSet/>
      <dgm:spPr/>
      <dgm:t>
        <a:bodyPr/>
        <a:lstStyle/>
        <a:p>
          <a:endParaRPr lang="en-US"/>
        </a:p>
      </dgm:t>
    </dgm:pt>
    <dgm:pt modelId="{A8AF7F46-F256-4F49-AF88-F75F76B39DA6}" type="pres">
      <dgm:prSet presAssocID="{325DE739-9F80-4921-9D8D-5BEBF83C8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FFEFE-6F7E-D841-A9B5-D153A6AA4C68}" type="pres">
      <dgm:prSet presAssocID="{D295CEA5-DB85-4392-8D6F-E619460C4762}" presName="root1" presStyleCnt="0"/>
      <dgm:spPr/>
    </dgm:pt>
    <dgm:pt modelId="{154CBD6D-F58C-8C48-81F5-D63B20B1798F}" type="pres">
      <dgm:prSet presAssocID="{D295CEA5-DB85-4392-8D6F-E619460C4762}" presName="LevelOneTextNode" presStyleLbl="node0" presStyleIdx="0" presStyleCnt="2">
        <dgm:presLayoutVars>
          <dgm:chPref val="3"/>
        </dgm:presLayoutVars>
      </dgm:prSet>
      <dgm:spPr/>
    </dgm:pt>
    <dgm:pt modelId="{E9847E26-50FF-D546-80DA-E120DDAE97A3}" type="pres">
      <dgm:prSet presAssocID="{D295CEA5-DB85-4392-8D6F-E619460C4762}" presName="level2hierChild" presStyleCnt="0"/>
      <dgm:spPr/>
    </dgm:pt>
    <dgm:pt modelId="{BC3B15A3-01A7-F243-A33A-E035821DC687}" type="pres">
      <dgm:prSet presAssocID="{733E85B2-420B-4A1C-B425-2CB497B413C9}" presName="root1" presStyleCnt="0"/>
      <dgm:spPr/>
    </dgm:pt>
    <dgm:pt modelId="{E9458B23-2668-E64E-878A-03510AEF58BB}" type="pres">
      <dgm:prSet presAssocID="{733E85B2-420B-4A1C-B425-2CB497B413C9}" presName="LevelOneTextNode" presStyleLbl="node0" presStyleIdx="1" presStyleCnt="2">
        <dgm:presLayoutVars>
          <dgm:chPref val="3"/>
        </dgm:presLayoutVars>
      </dgm:prSet>
      <dgm:spPr/>
    </dgm:pt>
    <dgm:pt modelId="{16717F0B-41AC-5543-B3F0-F0B74997386A}" type="pres">
      <dgm:prSet presAssocID="{733E85B2-420B-4A1C-B425-2CB497B413C9}" presName="level2hierChild" presStyleCnt="0"/>
      <dgm:spPr/>
    </dgm:pt>
    <dgm:pt modelId="{6052D433-476C-1E4A-B38D-7D2F6DE89D5E}" type="pres">
      <dgm:prSet presAssocID="{F8D7D7CF-5703-469E-ABDE-BB5C4D908787}" presName="conn2-1" presStyleLbl="parChTrans1D2" presStyleIdx="0" presStyleCnt="4"/>
      <dgm:spPr/>
    </dgm:pt>
    <dgm:pt modelId="{3A45A152-B549-4243-87A6-57CE8664F308}" type="pres">
      <dgm:prSet presAssocID="{F8D7D7CF-5703-469E-ABDE-BB5C4D908787}" presName="connTx" presStyleLbl="parChTrans1D2" presStyleIdx="0" presStyleCnt="4"/>
      <dgm:spPr/>
    </dgm:pt>
    <dgm:pt modelId="{5FBCF7F4-274A-4443-BC29-CED91A9BEFFD}" type="pres">
      <dgm:prSet presAssocID="{0050ED03-B43E-46E2-8621-3F08607F30DA}" presName="root2" presStyleCnt="0"/>
      <dgm:spPr/>
    </dgm:pt>
    <dgm:pt modelId="{12CA8842-395B-5948-9DE2-FC4B39EE6061}" type="pres">
      <dgm:prSet presAssocID="{0050ED03-B43E-46E2-8621-3F08607F30DA}" presName="LevelTwoTextNode" presStyleLbl="node2" presStyleIdx="0" presStyleCnt="4">
        <dgm:presLayoutVars>
          <dgm:chPref val="3"/>
        </dgm:presLayoutVars>
      </dgm:prSet>
      <dgm:spPr/>
    </dgm:pt>
    <dgm:pt modelId="{82E81FF9-E51F-1E48-837A-BC17ADC4FB7B}" type="pres">
      <dgm:prSet presAssocID="{0050ED03-B43E-46E2-8621-3F08607F30DA}" presName="level3hierChild" presStyleCnt="0"/>
      <dgm:spPr/>
    </dgm:pt>
    <dgm:pt modelId="{884C2F92-3958-3B49-90AC-C79AF181E905}" type="pres">
      <dgm:prSet presAssocID="{DFE46E75-8108-4FF5-ABF2-F3A7954CCAF1}" presName="conn2-1" presStyleLbl="parChTrans1D2" presStyleIdx="1" presStyleCnt="4"/>
      <dgm:spPr/>
    </dgm:pt>
    <dgm:pt modelId="{F7F8B626-63A0-A44F-8335-800068B665EB}" type="pres">
      <dgm:prSet presAssocID="{DFE46E75-8108-4FF5-ABF2-F3A7954CCAF1}" presName="connTx" presStyleLbl="parChTrans1D2" presStyleIdx="1" presStyleCnt="4"/>
      <dgm:spPr/>
    </dgm:pt>
    <dgm:pt modelId="{306A220D-C684-9B45-AB9B-558CF32AD34B}" type="pres">
      <dgm:prSet presAssocID="{7B2E1227-E0D1-4C93-8ED8-36F080028025}" presName="root2" presStyleCnt="0"/>
      <dgm:spPr/>
    </dgm:pt>
    <dgm:pt modelId="{76FA3DE5-E5F9-A14E-87F6-48663103AB39}" type="pres">
      <dgm:prSet presAssocID="{7B2E1227-E0D1-4C93-8ED8-36F080028025}" presName="LevelTwoTextNode" presStyleLbl="node2" presStyleIdx="1" presStyleCnt="4">
        <dgm:presLayoutVars>
          <dgm:chPref val="3"/>
        </dgm:presLayoutVars>
      </dgm:prSet>
      <dgm:spPr/>
    </dgm:pt>
    <dgm:pt modelId="{F601064A-68AB-B448-8647-4CB3CBB45C06}" type="pres">
      <dgm:prSet presAssocID="{7B2E1227-E0D1-4C93-8ED8-36F080028025}" presName="level3hierChild" presStyleCnt="0"/>
      <dgm:spPr/>
    </dgm:pt>
    <dgm:pt modelId="{AABA1082-C8AB-DA4E-B9D1-535AE3A85C08}" type="pres">
      <dgm:prSet presAssocID="{F5F86513-9518-4782-9C81-F1F6CC588774}" presName="conn2-1" presStyleLbl="parChTrans1D2" presStyleIdx="2" presStyleCnt="4"/>
      <dgm:spPr/>
    </dgm:pt>
    <dgm:pt modelId="{16F8273A-FBAA-EC48-8C92-F3C6B07AC5D9}" type="pres">
      <dgm:prSet presAssocID="{F5F86513-9518-4782-9C81-F1F6CC588774}" presName="connTx" presStyleLbl="parChTrans1D2" presStyleIdx="2" presStyleCnt="4"/>
      <dgm:spPr/>
    </dgm:pt>
    <dgm:pt modelId="{D949C786-E055-5B47-AF0C-35E4725E8185}" type="pres">
      <dgm:prSet presAssocID="{D4BB5FB9-954D-434B-9559-AB9CF46AEC55}" presName="root2" presStyleCnt="0"/>
      <dgm:spPr/>
    </dgm:pt>
    <dgm:pt modelId="{91C1C6E4-F566-894F-9C06-5EBA23049009}" type="pres">
      <dgm:prSet presAssocID="{D4BB5FB9-954D-434B-9559-AB9CF46AEC55}" presName="LevelTwoTextNode" presStyleLbl="node2" presStyleIdx="2" presStyleCnt="4">
        <dgm:presLayoutVars>
          <dgm:chPref val="3"/>
        </dgm:presLayoutVars>
      </dgm:prSet>
      <dgm:spPr/>
    </dgm:pt>
    <dgm:pt modelId="{E3CD2825-E10F-F34E-A9D7-D7B7F94191B1}" type="pres">
      <dgm:prSet presAssocID="{D4BB5FB9-954D-434B-9559-AB9CF46AEC55}" presName="level3hierChild" presStyleCnt="0"/>
      <dgm:spPr/>
    </dgm:pt>
    <dgm:pt modelId="{20EFF620-0A4C-4C47-882A-F45B248CF4A0}" type="pres">
      <dgm:prSet presAssocID="{FC5FF4EB-9A4A-4EED-9610-9DDD143ED2A2}" presName="conn2-1" presStyleLbl="parChTrans1D2" presStyleIdx="3" presStyleCnt="4"/>
      <dgm:spPr/>
    </dgm:pt>
    <dgm:pt modelId="{216306D8-6EF8-FC47-9295-64FDA9CB0FD0}" type="pres">
      <dgm:prSet presAssocID="{FC5FF4EB-9A4A-4EED-9610-9DDD143ED2A2}" presName="connTx" presStyleLbl="parChTrans1D2" presStyleIdx="3" presStyleCnt="4"/>
      <dgm:spPr/>
    </dgm:pt>
    <dgm:pt modelId="{EEA176A3-9623-014F-861E-D81142375A05}" type="pres">
      <dgm:prSet presAssocID="{EF1AC0EA-77BF-4B5C-9A77-5C271B7E5F68}" presName="root2" presStyleCnt="0"/>
      <dgm:spPr/>
    </dgm:pt>
    <dgm:pt modelId="{69CD2D78-E7E4-1D4E-8A87-825B2316D6BB}" type="pres">
      <dgm:prSet presAssocID="{EF1AC0EA-77BF-4B5C-9A77-5C271B7E5F68}" presName="LevelTwoTextNode" presStyleLbl="node2" presStyleIdx="3" presStyleCnt="4">
        <dgm:presLayoutVars>
          <dgm:chPref val="3"/>
        </dgm:presLayoutVars>
      </dgm:prSet>
      <dgm:spPr/>
    </dgm:pt>
    <dgm:pt modelId="{52956081-300C-F84D-8CA8-97CD7AF859F7}" type="pres">
      <dgm:prSet presAssocID="{EF1AC0EA-77BF-4B5C-9A77-5C271B7E5F68}" presName="level3hierChild" presStyleCnt="0"/>
      <dgm:spPr/>
    </dgm:pt>
  </dgm:ptLst>
  <dgm:cxnLst>
    <dgm:cxn modelId="{9CB9FC02-C6DB-D040-937E-25A8CF9BE2FA}" type="presOf" srcId="{FC5FF4EB-9A4A-4EED-9610-9DDD143ED2A2}" destId="{216306D8-6EF8-FC47-9295-64FDA9CB0FD0}" srcOrd="1" destOrd="0" presId="urn:microsoft.com/office/officeart/2005/8/layout/hierarchy2"/>
    <dgm:cxn modelId="{CF21940D-CA22-B842-9617-4FB845970647}" type="presOf" srcId="{FC5FF4EB-9A4A-4EED-9610-9DDD143ED2A2}" destId="{20EFF620-0A4C-4C47-882A-F45B248CF4A0}" srcOrd="0" destOrd="0" presId="urn:microsoft.com/office/officeart/2005/8/layout/hierarchy2"/>
    <dgm:cxn modelId="{D824DB2F-F1F4-6D40-8BF0-56D294A0B9B5}" type="presOf" srcId="{F8D7D7CF-5703-469E-ABDE-BB5C4D908787}" destId="{6052D433-476C-1E4A-B38D-7D2F6DE89D5E}" srcOrd="0" destOrd="0" presId="urn:microsoft.com/office/officeart/2005/8/layout/hierarchy2"/>
    <dgm:cxn modelId="{DF8E0533-02AA-4949-AE60-88E404E9D656}" type="presOf" srcId="{DFE46E75-8108-4FF5-ABF2-F3A7954CCAF1}" destId="{F7F8B626-63A0-A44F-8335-800068B665EB}" srcOrd="1" destOrd="0" presId="urn:microsoft.com/office/officeart/2005/8/layout/hierarchy2"/>
    <dgm:cxn modelId="{ADB2D833-EDC8-EB48-9828-9206D3A634F9}" type="presOf" srcId="{DFE46E75-8108-4FF5-ABF2-F3A7954CCAF1}" destId="{884C2F92-3958-3B49-90AC-C79AF181E905}" srcOrd="0" destOrd="0" presId="urn:microsoft.com/office/officeart/2005/8/layout/hierarchy2"/>
    <dgm:cxn modelId="{5BF0203D-5277-4BC4-B9AB-379EA33FDBBD}" srcId="{733E85B2-420B-4A1C-B425-2CB497B413C9}" destId="{D4BB5FB9-954D-434B-9559-AB9CF46AEC55}" srcOrd="2" destOrd="0" parTransId="{F5F86513-9518-4782-9C81-F1F6CC588774}" sibTransId="{BA12ABEE-D0B4-41EE-8E14-37F05BF920D1}"/>
    <dgm:cxn modelId="{67631856-F2C6-374A-B305-FBF84A05A043}" type="presOf" srcId="{D4BB5FB9-954D-434B-9559-AB9CF46AEC55}" destId="{91C1C6E4-F566-894F-9C06-5EBA23049009}" srcOrd="0" destOrd="0" presId="urn:microsoft.com/office/officeart/2005/8/layout/hierarchy2"/>
    <dgm:cxn modelId="{04322656-814F-4C3F-99FE-5830685F3A50}" srcId="{733E85B2-420B-4A1C-B425-2CB497B413C9}" destId="{EF1AC0EA-77BF-4B5C-9A77-5C271B7E5F68}" srcOrd="3" destOrd="0" parTransId="{FC5FF4EB-9A4A-4EED-9610-9DDD143ED2A2}" sibTransId="{471DF95A-7C98-4F72-86C3-88AEAC850E6A}"/>
    <dgm:cxn modelId="{B7AF955E-757C-134C-AB92-1610BC5507FD}" type="presOf" srcId="{F5F86513-9518-4782-9C81-F1F6CC588774}" destId="{16F8273A-FBAA-EC48-8C92-F3C6B07AC5D9}" srcOrd="1" destOrd="0" presId="urn:microsoft.com/office/officeart/2005/8/layout/hierarchy2"/>
    <dgm:cxn modelId="{AA0CA969-F617-4DB8-8178-39A824673B9C}" srcId="{325DE739-9F80-4921-9D8D-5BEBF83C8CA0}" destId="{733E85B2-420B-4A1C-B425-2CB497B413C9}" srcOrd="1" destOrd="0" parTransId="{E311A5C4-ED9A-4E56-B32B-D42EA70AF3BC}" sibTransId="{F62EA6DD-3F6B-4472-9E54-7E40DD2C2DF9}"/>
    <dgm:cxn modelId="{3B54459E-ACB5-4B54-BDFC-C5C3401D6881}" srcId="{325DE739-9F80-4921-9D8D-5BEBF83C8CA0}" destId="{D295CEA5-DB85-4392-8D6F-E619460C4762}" srcOrd="0" destOrd="0" parTransId="{C1551811-4056-4CE7-B640-C747EC51CD97}" sibTransId="{3BD639F0-29B5-442A-B169-5AE769063562}"/>
    <dgm:cxn modelId="{C1AEFAA5-1A39-3140-A225-83AC53DDC943}" type="presOf" srcId="{EF1AC0EA-77BF-4B5C-9A77-5C271B7E5F68}" destId="{69CD2D78-E7E4-1D4E-8A87-825B2316D6BB}" srcOrd="0" destOrd="0" presId="urn:microsoft.com/office/officeart/2005/8/layout/hierarchy2"/>
    <dgm:cxn modelId="{7D882BA8-B6C1-F94B-A76A-89AE1B800DA6}" type="presOf" srcId="{325DE739-9F80-4921-9D8D-5BEBF83C8CA0}" destId="{A8AF7F46-F256-4F49-AF88-F75F76B39DA6}" srcOrd="0" destOrd="0" presId="urn:microsoft.com/office/officeart/2005/8/layout/hierarchy2"/>
    <dgm:cxn modelId="{10AE98B0-BDD0-D44A-8D01-9902E8214E78}" type="presOf" srcId="{F5F86513-9518-4782-9C81-F1F6CC588774}" destId="{AABA1082-C8AB-DA4E-B9D1-535AE3A85C08}" srcOrd="0" destOrd="0" presId="urn:microsoft.com/office/officeart/2005/8/layout/hierarchy2"/>
    <dgm:cxn modelId="{86633FB2-EB6D-0D4C-AE84-A0C70E6156F5}" type="presOf" srcId="{D295CEA5-DB85-4392-8D6F-E619460C4762}" destId="{154CBD6D-F58C-8C48-81F5-D63B20B1798F}" srcOrd="0" destOrd="0" presId="urn:microsoft.com/office/officeart/2005/8/layout/hierarchy2"/>
    <dgm:cxn modelId="{4967A8B9-BF76-D242-8CAC-B792B4DA2FC9}" type="presOf" srcId="{7B2E1227-E0D1-4C93-8ED8-36F080028025}" destId="{76FA3DE5-E5F9-A14E-87F6-48663103AB39}" srcOrd="0" destOrd="0" presId="urn:microsoft.com/office/officeart/2005/8/layout/hierarchy2"/>
    <dgm:cxn modelId="{46D035DE-92DD-7742-9FD1-AF45DFF941D0}" type="presOf" srcId="{F8D7D7CF-5703-469E-ABDE-BB5C4D908787}" destId="{3A45A152-B549-4243-87A6-57CE8664F308}" srcOrd="1" destOrd="0" presId="urn:microsoft.com/office/officeart/2005/8/layout/hierarchy2"/>
    <dgm:cxn modelId="{6F43AEE7-A0BC-ED4A-91B7-9AACC88A0F3D}" type="presOf" srcId="{733E85B2-420B-4A1C-B425-2CB497B413C9}" destId="{E9458B23-2668-E64E-878A-03510AEF58BB}" srcOrd="0" destOrd="0" presId="urn:microsoft.com/office/officeart/2005/8/layout/hierarchy2"/>
    <dgm:cxn modelId="{AE6CC6F6-FA95-4523-BD50-B015A8DF1990}" srcId="{733E85B2-420B-4A1C-B425-2CB497B413C9}" destId="{0050ED03-B43E-46E2-8621-3F08607F30DA}" srcOrd="0" destOrd="0" parTransId="{F8D7D7CF-5703-469E-ABDE-BB5C4D908787}" sibTransId="{B40D76E8-77CB-4D80-9B78-908FACFE700D}"/>
    <dgm:cxn modelId="{5F7467F7-1FB1-4D5A-9F52-3BF79556FA7D}" srcId="{733E85B2-420B-4A1C-B425-2CB497B413C9}" destId="{7B2E1227-E0D1-4C93-8ED8-36F080028025}" srcOrd="1" destOrd="0" parTransId="{DFE46E75-8108-4FF5-ABF2-F3A7954CCAF1}" sibTransId="{FB374EBB-0C1B-44C2-95FA-1055F10B3371}"/>
    <dgm:cxn modelId="{C268B1FD-1CB3-D449-8A25-2BC5D600B8C1}" type="presOf" srcId="{0050ED03-B43E-46E2-8621-3F08607F30DA}" destId="{12CA8842-395B-5948-9DE2-FC4B39EE6061}" srcOrd="0" destOrd="0" presId="urn:microsoft.com/office/officeart/2005/8/layout/hierarchy2"/>
    <dgm:cxn modelId="{B9BE3E5D-3E51-4544-9EFA-096D62030A70}" type="presParOf" srcId="{A8AF7F46-F256-4F49-AF88-F75F76B39DA6}" destId="{ED0FFEFE-6F7E-D841-A9B5-D153A6AA4C68}" srcOrd="0" destOrd="0" presId="urn:microsoft.com/office/officeart/2005/8/layout/hierarchy2"/>
    <dgm:cxn modelId="{7725CE47-EA13-3042-8A40-68B6D515FFAA}" type="presParOf" srcId="{ED0FFEFE-6F7E-D841-A9B5-D153A6AA4C68}" destId="{154CBD6D-F58C-8C48-81F5-D63B20B1798F}" srcOrd="0" destOrd="0" presId="urn:microsoft.com/office/officeart/2005/8/layout/hierarchy2"/>
    <dgm:cxn modelId="{4237D74E-92CA-E242-B512-3B8DD356E60A}" type="presParOf" srcId="{ED0FFEFE-6F7E-D841-A9B5-D153A6AA4C68}" destId="{E9847E26-50FF-D546-80DA-E120DDAE97A3}" srcOrd="1" destOrd="0" presId="urn:microsoft.com/office/officeart/2005/8/layout/hierarchy2"/>
    <dgm:cxn modelId="{673E9DB3-549D-1A4D-871B-A02C8DB9D393}" type="presParOf" srcId="{A8AF7F46-F256-4F49-AF88-F75F76B39DA6}" destId="{BC3B15A3-01A7-F243-A33A-E035821DC687}" srcOrd="1" destOrd="0" presId="urn:microsoft.com/office/officeart/2005/8/layout/hierarchy2"/>
    <dgm:cxn modelId="{0D751C56-F7F4-7248-8C9F-21A1799EEF1E}" type="presParOf" srcId="{BC3B15A3-01A7-F243-A33A-E035821DC687}" destId="{E9458B23-2668-E64E-878A-03510AEF58BB}" srcOrd="0" destOrd="0" presId="urn:microsoft.com/office/officeart/2005/8/layout/hierarchy2"/>
    <dgm:cxn modelId="{0C9C07AF-BDC7-274E-B8B0-1B8F40509E5C}" type="presParOf" srcId="{BC3B15A3-01A7-F243-A33A-E035821DC687}" destId="{16717F0B-41AC-5543-B3F0-F0B74997386A}" srcOrd="1" destOrd="0" presId="urn:microsoft.com/office/officeart/2005/8/layout/hierarchy2"/>
    <dgm:cxn modelId="{45ECCBE5-E19A-5E44-8294-EAAED3A6DA2E}" type="presParOf" srcId="{16717F0B-41AC-5543-B3F0-F0B74997386A}" destId="{6052D433-476C-1E4A-B38D-7D2F6DE89D5E}" srcOrd="0" destOrd="0" presId="urn:microsoft.com/office/officeart/2005/8/layout/hierarchy2"/>
    <dgm:cxn modelId="{379A377B-DB74-0845-9F07-BB2B895DD198}" type="presParOf" srcId="{6052D433-476C-1E4A-B38D-7D2F6DE89D5E}" destId="{3A45A152-B549-4243-87A6-57CE8664F308}" srcOrd="0" destOrd="0" presId="urn:microsoft.com/office/officeart/2005/8/layout/hierarchy2"/>
    <dgm:cxn modelId="{E4733182-EC75-E14F-91B1-3C1D6921016B}" type="presParOf" srcId="{16717F0B-41AC-5543-B3F0-F0B74997386A}" destId="{5FBCF7F4-274A-4443-BC29-CED91A9BEFFD}" srcOrd="1" destOrd="0" presId="urn:microsoft.com/office/officeart/2005/8/layout/hierarchy2"/>
    <dgm:cxn modelId="{FA734434-4273-4B4D-B69E-D57642DBE03D}" type="presParOf" srcId="{5FBCF7F4-274A-4443-BC29-CED91A9BEFFD}" destId="{12CA8842-395B-5948-9DE2-FC4B39EE6061}" srcOrd="0" destOrd="0" presId="urn:microsoft.com/office/officeart/2005/8/layout/hierarchy2"/>
    <dgm:cxn modelId="{2BAEC213-7772-C94C-8D01-4BA4C1046AE2}" type="presParOf" srcId="{5FBCF7F4-274A-4443-BC29-CED91A9BEFFD}" destId="{82E81FF9-E51F-1E48-837A-BC17ADC4FB7B}" srcOrd="1" destOrd="0" presId="urn:microsoft.com/office/officeart/2005/8/layout/hierarchy2"/>
    <dgm:cxn modelId="{91A04CB6-8401-AB4A-9180-5B080C164626}" type="presParOf" srcId="{16717F0B-41AC-5543-B3F0-F0B74997386A}" destId="{884C2F92-3958-3B49-90AC-C79AF181E905}" srcOrd="2" destOrd="0" presId="urn:microsoft.com/office/officeart/2005/8/layout/hierarchy2"/>
    <dgm:cxn modelId="{8B074BCD-29BF-0448-A011-40F4E617BF92}" type="presParOf" srcId="{884C2F92-3958-3B49-90AC-C79AF181E905}" destId="{F7F8B626-63A0-A44F-8335-800068B665EB}" srcOrd="0" destOrd="0" presId="urn:microsoft.com/office/officeart/2005/8/layout/hierarchy2"/>
    <dgm:cxn modelId="{6C308678-BE7E-1F40-A81F-A4B84D9308B7}" type="presParOf" srcId="{16717F0B-41AC-5543-B3F0-F0B74997386A}" destId="{306A220D-C684-9B45-AB9B-558CF32AD34B}" srcOrd="3" destOrd="0" presId="urn:microsoft.com/office/officeart/2005/8/layout/hierarchy2"/>
    <dgm:cxn modelId="{96BDC616-CED6-C74A-A01A-40D24A7DD358}" type="presParOf" srcId="{306A220D-C684-9B45-AB9B-558CF32AD34B}" destId="{76FA3DE5-E5F9-A14E-87F6-48663103AB39}" srcOrd="0" destOrd="0" presId="urn:microsoft.com/office/officeart/2005/8/layout/hierarchy2"/>
    <dgm:cxn modelId="{57383E46-3C09-D54B-B31F-BA449B1EB3D3}" type="presParOf" srcId="{306A220D-C684-9B45-AB9B-558CF32AD34B}" destId="{F601064A-68AB-B448-8647-4CB3CBB45C06}" srcOrd="1" destOrd="0" presId="urn:microsoft.com/office/officeart/2005/8/layout/hierarchy2"/>
    <dgm:cxn modelId="{399C63DD-1DAF-FC4B-8D27-5CF9559777B0}" type="presParOf" srcId="{16717F0B-41AC-5543-B3F0-F0B74997386A}" destId="{AABA1082-C8AB-DA4E-B9D1-535AE3A85C08}" srcOrd="4" destOrd="0" presId="urn:microsoft.com/office/officeart/2005/8/layout/hierarchy2"/>
    <dgm:cxn modelId="{3A87065F-1117-6442-BC9F-D55DCF7C6612}" type="presParOf" srcId="{AABA1082-C8AB-DA4E-B9D1-535AE3A85C08}" destId="{16F8273A-FBAA-EC48-8C92-F3C6B07AC5D9}" srcOrd="0" destOrd="0" presId="urn:microsoft.com/office/officeart/2005/8/layout/hierarchy2"/>
    <dgm:cxn modelId="{DC31FB5F-BE47-5D45-982B-56276E6E6846}" type="presParOf" srcId="{16717F0B-41AC-5543-B3F0-F0B74997386A}" destId="{D949C786-E055-5B47-AF0C-35E4725E8185}" srcOrd="5" destOrd="0" presId="urn:microsoft.com/office/officeart/2005/8/layout/hierarchy2"/>
    <dgm:cxn modelId="{1B50C159-2E3B-4C4B-8747-78730A332200}" type="presParOf" srcId="{D949C786-E055-5B47-AF0C-35E4725E8185}" destId="{91C1C6E4-F566-894F-9C06-5EBA23049009}" srcOrd="0" destOrd="0" presId="urn:microsoft.com/office/officeart/2005/8/layout/hierarchy2"/>
    <dgm:cxn modelId="{0024765E-2BAF-DE4C-84EE-853D58DC4657}" type="presParOf" srcId="{D949C786-E055-5B47-AF0C-35E4725E8185}" destId="{E3CD2825-E10F-F34E-A9D7-D7B7F94191B1}" srcOrd="1" destOrd="0" presId="urn:microsoft.com/office/officeart/2005/8/layout/hierarchy2"/>
    <dgm:cxn modelId="{3C5F90CE-9A29-7C4A-9CEB-786B8BD43F5B}" type="presParOf" srcId="{16717F0B-41AC-5543-B3F0-F0B74997386A}" destId="{20EFF620-0A4C-4C47-882A-F45B248CF4A0}" srcOrd="6" destOrd="0" presId="urn:microsoft.com/office/officeart/2005/8/layout/hierarchy2"/>
    <dgm:cxn modelId="{F8D77B3E-03CF-6442-B812-08377CB7E564}" type="presParOf" srcId="{20EFF620-0A4C-4C47-882A-F45B248CF4A0}" destId="{216306D8-6EF8-FC47-9295-64FDA9CB0FD0}" srcOrd="0" destOrd="0" presId="urn:microsoft.com/office/officeart/2005/8/layout/hierarchy2"/>
    <dgm:cxn modelId="{2F966EE9-EF9A-AB42-9743-00126FD3EE30}" type="presParOf" srcId="{16717F0B-41AC-5543-B3F0-F0B74997386A}" destId="{EEA176A3-9623-014F-861E-D81142375A05}" srcOrd="7" destOrd="0" presId="urn:microsoft.com/office/officeart/2005/8/layout/hierarchy2"/>
    <dgm:cxn modelId="{862A6E48-BF3D-954D-AC23-58A7D84C898B}" type="presParOf" srcId="{EEA176A3-9623-014F-861E-D81142375A05}" destId="{69CD2D78-E7E4-1D4E-8A87-825B2316D6BB}" srcOrd="0" destOrd="0" presId="urn:microsoft.com/office/officeart/2005/8/layout/hierarchy2"/>
    <dgm:cxn modelId="{8EEE5FB4-E364-F44B-B211-8FBCACA979B2}" type="presParOf" srcId="{EEA176A3-9623-014F-861E-D81142375A05}" destId="{52956081-300C-F84D-8CA8-97CD7AF859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CCF127-7AE8-4D47-B952-51F4F2EA20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196B3F1-769A-459F-BBE1-98C5199E3209}">
      <dgm:prSet/>
      <dgm:spPr/>
      <dgm:t>
        <a:bodyPr/>
        <a:lstStyle/>
        <a:p>
          <a:pPr>
            <a:defRPr cap="all"/>
          </a:pPr>
          <a:r>
            <a:rPr lang="pt-PT"/>
            <a:t>Modelo Domínio</a:t>
          </a:r>
          <a:endParaRPr lang="en-US"/>
        </a:p>
      </dgm:t>
    </dgm:pt>
    <dgm:pt modelId="{27FFC8DF-1121-4CE8-A487-0DF42C27E32B}" type="parTrans" cxnId="{28EFD952-26D3-4497-91D6-E92A4A2A489B}">
      <dgm:prSet/>
      <dgm:spPr/>
      <dgm:t>
        <a:bodyPr/>
        <a:lstStyle/>
        <a:p>
          <a:endParaRPr lang="en-US"/>
        </a:p>
      </dgm:t>
    </dgm:pt>
    <dgm:pt modelId="{28CB91C4-EC99-4501-9276-BEFF1DE4D44E}" type="sibTrans" cxnId="{28EFD952-26D3-4497-91D6-E92A4A2A489B}">
      <dgm:prSet/>
      <dgm:spPr/>
      <dgm:t>
        <a:bodyPr/>
        <a:lstStyle/>
        <a:p>
          <a:endParaRPr lang="en-US"/>
        </a:p>
      </dgm:t>
    </dgm:pt>
    <dgm:pt modelId="{35D32866-B433-491C-A345-283DF88AC722}">
      <dgm:prSet/>
      <dgm:spPr/>
      <dgm:t>
        <a:bodyPr/>
        <a:lstStyle/>
        <a:p>
          <a:pPr>
            <a:defRPr cap="all"/>
          </a:pPr>
          <a:r>
            <a:rPr lang="pt-PT"/>
            <a:t>Diagrama e Especificação de Use Case</a:t>
          </a:r>
          <a:endParaRPr lang="en-US"/>
        </a:p>
      </dgm:t>
    </dgm:pt>
    <dgm:pt modelId="{0A0B4A2B-E9CE-4A23-B49B-9D940775BEB4}" type="parTrans" cxnId="{C4FC045B-560A-44A9-9D50-D07B0FAB6996}">
      <dgm:prSet/>
      <dgm:spPr/>
      <dgm:t>
        <a:bodyPr/>
        <a:lstStyle/>
        <a:p>
          <a:endParaRPr lang="en-US"/>
        </a:p>
      </dgm:t>
    </dgm:pt>
    <dgm:pt modelId="{AD42CE86-BDE9-4C9C-A153-3E93DC2BA49D}" type="sibTrans" cxnId="{C4FC045B-560A-44A9-9D50-D07B0FAB6996}">
      <dgm:prSet/>
      <dgm:spPr/>
      <dgm:t>
        <a:bodyPr/>
        <a:lstStyle/>
        <a:p>
          <a:endParaRPr lang="en-US"/>
        </a:p>
      </dgm:t>
    </dgm:pt>
    <dgm:pt modelId="{CFB84657-F6DB-495F-91C6-B173B6440620}">
      <dgm:prSet/>
      <dgm:spPr/>
      <dgm:t>
        <a:bodyPr/>
        <a:lstStyle/>
        <a:p>
          <a:pPr>
            <a:defRPr cap="all"/>
          </a:pPr>
          <a:r>
            <a:rPr lang="pt-PT"/>
            <a:t>Diagramas de Sequência</a:t>
          </a:r>
          <a:endParaRPr lang="en-US"/>
        </a:p>
      </dgm:t>
    </dgm:pt>
    <dgm:pt modelId="{1DF3027D-987C-4D45-AF07-3C84EAA99A70}" type="parTrans" cxnId="{6446C57B-04D6-488E-AAF9-48FB505092DB}">
      <dgm:prSet/>
      <dgm:spPr/>
      <dgm:t>
        <a:bodyPr/>
        <a:lstStyle/>
        <a:p>
          <a:endParaRPr lang="en-US"/>
        </a:p>
      </dgm:t>
    </dgm:pt>
    <dgm:pt modelId="{5A014870-30FA-4F04-B523-762E23A091BE}" type="sibTrans" cxnId="{6446C57B-04D6-488E-AAF9-48FB505092DB}">
      <dgm:prSet/>
      <dgm:spPr/>
      <dgm:t>
        <a:bodyPr/>
        <a:lstStyle/>
        <a:p>
          <a:endParaRPr lang="en-US"/>
        </a:p>
      </dgm:t>
    </dgm:pt>
    <dgm:pt modelId="{D7C605FD-8A70-4567-A35C-74775322ABB3}">
      <dgm:prSet/>
      <dgm:spPr/>
      <dgm:t>
        <a:bodyPr/>
        <a:lstStyle/>
        <a:p>
          <a:pPr>
            <a:defRPr cap="all"/>
          </a:pPr>
          <a:r>
            <a:rPr lang="pt-PT" dirty="0"/>
            <a:t>Diagramas de Atividade</a:t>
          </a:r>
          <a:endParaRPr lang="en-US" dirty="0"/>
        </a:p>
      </dgm:t>
    </dgm:pt>
    <dgm:pt modelId="{811F9C7F-8184-4F67-A910-57BC0A20061C}" type="parTrans" cxnId="{309C2D2D-84FE-4328-9F8C-9C655F043FDF}">
      <dgm:prSet/>
      <dgm:spPr/>
      <dgm:t>
        <a:bodyPr/>
        <a:lstStyle/>
        <a:p>
          <a:endParaRPr lang="en-US"/>
        </a:p>
      </dgm:t>
    </dgm:pt>
    <dgm:pt modelId="{4259D2D5-7E2E-4D71-9078-D1A003738F12}" type="sibTrans" cxnId="{309C2D2D-84FE-4328-9F8C-9C655F043FDF}">
      <dgm:prSet/>
      <dgm:spPr/>
      <dgm:t>
        <a:bodyPr/>
        <a:lstStyle/>
        <a:p>
          <a:endParaRPr lang="en-US"/>
        </a:p>
      </dgm:t>
    </dgm:pt>
    <dgm:pt modelId="{2441E4C0-826F-47EA-A498-1781CCE84E41}">
      <dgm:prSet/>
      <dgm:spPr/>
      <dgm:t>
        <a:bodyPr/>
        <a:lstStyle/>
        <a:p>
          <a:pPr>
            <a:defRPr cap="all"/>
          </a:pPr>
          <a:r>
            <a:rPr lang="pt-PT"/>
            <a:t>Máquina de Estado</a:t>
          </a:r>
          <a:endParaRPr lang="en-US"/>
        </a:p>
      </dgm:t>
    </dgm:pt>
    <dgm:pt modelId="{6935AF86-368D-47AF-A334-2A09E2BE3524}" type="parTrans" cxnId="{50C87F63-1072-4A8E-BB71-55B6DB445A80}">
      <dgm:prSet/>
      <dgm:spPr/>
      <dgm:t>
        <a:bodyPr/>
        <a:lstStyle/>
        <a:p>
          <a:endParaRPr lang="en-US"/>
        </a:p>
      </dgm:t>
    </dgm:pt>
    <dgm:pt modelId="{71C63118-8B1C-4BF2-919D-A4A993FABFCA}" type="sibTrans" cxnId="{50C87F63-1072-4A8E-BB71-55B6DB445A80}">
      <dgm:prSet/>
      <dgm:spPr/>
      <dgm:t>
        <a:bodyPr/>
        <a:lstStyle/>
        <a:p>
          <a:endParaRPr lang="en-US"/>
        </a:p>
      </dgm:t>
    </dgm:pt>
    <dgm:pt modelId="{532998A0-EB33-4644-948B-1C486CC19E6B}">
      <dgm:prSet/>
      <dgm:spPr/>
      <dgm:t>
        <a:bodyPr/>
        <a:lstStyle/>
        <a:p>
          <a:pPr>
            <a:defRPr cap="all"/>
          </a:pPr>
          <a:r>
            <a:rPr lang="pt-PT"/>
            <a:t>Diagrama de Classes</a:t>
          </a:r>
          <a:endParaRPr lang="en-US"/>
        </a:p>
      </dgm:t>
    </dgm:pt>
    <dgm:pt modelId="{0F15E215-6A56-441B-B178-5C5A5608F8A0}" type="parTrans" cxnId="{5A45FEBB-A19E-4CA8-886E-35B19406B219}">
      <dgm:prSet/>
      <dgm:spPr/>
      <dgm:t>
        <a:bodyPr/>
        <a:lstStyle/>
        <a:p>
          <a:endParaRPr lang="en-US"/>
        </a:p>
      </dgm:t>
    </dgm:pt>
    <dgm:pt modelId="{DC26E13B-4D38-4867-A99D-91101E58BEAF}" type="sibTrans" cxnId="{5A45FEBB-A19E-4CA8-886E-35B19406B219}">
      <dgm:prSet/>
      <dgm:spPr/>
      <dgm:t>
        <a:bodyPr/>
        <a:lstStyle/>
        <a:p>
          <a:endParaRPr lang="en-US"/>
        </a:p>
      </dgm:t>
    </dgm:pt>
    <dgm:pt modelId="{31C04249-8667-4232-8D8E-9A8E7592F6A9}" type="pres">
      <dgm:prSet presAssocID="{54CCF127-7AE8-4D47-B952-51F4F2EA2058}" presName="root" presStyleCnt="0">
        <dgm:presLayoutVars>
          <dgm:dir/>
          <dgm:resizeHandles val="exact"/>
        </dgm:presLayoutVars>
      </dgm:prSet>
      <dgm:spPr/>
    </dgm:pt>
    <dgm:pt modelId="{E94B3315-3796-4EAE-A50F-8579061F34A3}" type="pres">
      <dgm:prSet presAssocID="{5196B3F1-769A-459F-BBE1-98C5199E3209}" presName="compNode" presStyleCnt="0"/>
      <dgm:spPr/>
    </dgm:pt>
    <dgm:pt modelId="{24FDB409-8F0A-4008-B994-4C5FB9791253}" type="pres">
      <dgm:prSet presAssocID="{5196B3F1-769A-459F-BBE1-98C5199E3209}" presName="iconBgRect" presStyleLbl="bgShp" presStyleIdx="0" presStyleCnt="6"/>
      <dgm:spPr/>
    </dgm:pt>
    <dgm:pt modelId="{06534851-C2A6-46C2-8405-76BD8D7FFECD}" type="pres">
      <dgm:prSet presAssocID="{5196B3F1-769A-459F-BBE1-98C5199E3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E39B90-E765-4D6D-9479-35B40F937D9E}" type="pres">
      <dgm:prSet presAssocID="{5196B3F1-769A-459F-BBE1-98C5199E3209}" presName="spaceRect" presStyleCnt="0"/>
      <dgm:spPr/>
    </dgm:pt>
    <dgm:pt modelId="{DE7FD112-B995-45A2-B020-28477D97B235}" type="pres">
      <dgm:prSet presAssocID="{5196B3F1-769A-459F-BBE1-98C5199E3209}" presName="textRect" presStyleLbl="revTx" presStyleIdx="0" presStyleCnt="6">
        <dgm:presLayoutVars>
          <dgm:chMax val="1"/>
          <dgm:chPref val="1"/>
        </dgm:presLayoutVars>
      </dgm:prSet>
      <dgm:spPr/>
    </dgm:pt>
    <dgm:pt modelId="{BDF3E1B3-AEFA-4E03-A8DD-B245DE55000F}" type="pres">
      <dgm:prSet presAssocID="{28CB91C4-EC99-4501-9276-BEFF1DE4D44E}" presName="sibTrans" presStyleCnt="0"/>
      <dgm:spPr/>
    </dgm:pt>
    <dgm:pt modelId="{08BE95E8-48C9-45DF-A82B-0ABE6F4BA220}" type="pres">
      <dgm:prSet presAssocID="{35D32866-B433-491C-A345-283DF88AC722}" presName="compNode" presStyleCnt="0"/>
      <dgm:spPr/>
    </dgm:pt>
    <dgm:pt modelId="{C8C24924-F1E9-4783-BEB8-F442AA40A88E}" type="pres">
      <dgm:prSet presAssocID="{35D32866-B433-491C-A345-283DF88AC722}" presName="iconBgRect" presStyleLbl="bgShp" presStyleIdx="1" presStyleCnt="6"/>
      <dgm:spPr/>
    </dgm:pt>
    <dgm:pt modelId="{960313A7-E292-495C-B0FE-196421BECD24}" type="pres">
      <dgm:prSet presAssocID="{35D32866-B433-491C-A345-283DF88AC7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793BA62-D143-409E-8AD6-2B3CA19BA90D}" type="pres">
      <dgm:prSet presAssocID="{35D32866-B433-491C-A345-283DF88AC722}" presName="spaceRect" presStyleCnt="0"/>
      <dgm:spPr/>
    </dgm:pt>
    <dgm:pt modelId="{51C72ECE-539F-4BBD-9BE4-CE563DEB531E}" type="pres">
      <dgm:prSet presAssocID="{35D32866-B433-491C-A345-283DF88AC722}" presName="textRect" presStyleLbl="revTx" presStyleIdx="1" presStyleCnt="6">
        <dgm:presLayoutVars>
          <dgm:chMax val="1"/>
          <dgm:chPref val="1"/>
        </dgm:presLayoutVars>
      </dgm:prSet>
      <dgm:spPr/>
    </dgm:pt>
    <dgm:pt modelId="{A8034ECE-8815-4259-8A0B-7B312BA53206}" type="pres">
      <dgm:prSet presAssocID="{AD42CE86-BDE9-4C9C-A153-3E93DC2BA49D}" presName="sibTrans" presStyleCnt="0"/>
      <dgm:spPr/>
    </dgm:pt>
    <dgm:pt modelId="{B3D1E85E-F6FF-4457-B8E9-E67C90EDA065}" type="pres">
      <dgm:prSet presAssocID="{CFB84657-F6DB-495F-91C6-B173B6440620}" presName="compNode" presStyleCnt="0"/>
      <dgm:spPr/>
    </dgm:pt>
    <dgm:pt modelId="{FB5214F2-8DA2-4585-8E1A-72991E586EF2}" type="pres">
      <dgm:prSet presAssocID="{CFB84657-F6DB-495F-91C6-B173B6440620}" presName="iconBgRect" presStyleLbl="bgShp" presStyleIdx="2" presStyleCnt="6"/>
      <dgm:spPr/>
    </dgm:pt>
    <dgm:pt modelId="{A7D83DCE-2B01-44FE-BFFD-A80337B0EC38}" type="pres">
      <dgm:prSet presAssocID="{CFB84657-F6DB-495F-91C6-B173B64406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9BC58A-BA7B-4206-8D9F-D15B3106B70D}" type="pres">
      <dgm:prSet presAssocID="{CFB84657-F6DB-495F-91C6-B173B6440620}" presName="spaceRect" presStyleCnt="0"/>
      <dgm:spPr/>
    </dgm:pt>
    <dgm:pt modelId="{3CBFEC6B-A8A9-451F-B360-C749B43D8CD2}" type="pres">
      <dgm:prSet presAssocID="{CFB84657-F6DB-495F-91C6-B173B6440620}" presName="textRect" presStyleLbl="revTx" presStyleIdx="2" presStyleCnt="6">
        <dgm:presLayoutVars>
          <dgm:chMax val="1"/>
          <dgm:chPref val="1"/>
        </dgm:presLayoutVars>
      </dgm:prSet>
      <dgm:spPr/>
    </dgm:pt>
    <dgm:pt modelId="{1335C2BB-91A4-4765-AC78-96E0706A64FE}" type="pres">
      <dgm:prSet presAssocID="{5A014870-30FA-4F04-B523-762E23A091BE}" presName="sibTrans" presStyleCnt="0"/>
      <dgm:spPr/>
    </dgm:pt>
    <dgm:pt modelId="{C3F261BD-B963-4E66-AFA9-9729FB0785D0}" type="pres">
      <dgm:prSet presAssocID="{D7C605FD-8A70-4567-A35C-74775322ABB3}" presName="compNode" presStyleCnt="0"/>
      <dgm:spPr/>
    </dgm:pt>
    <dgm:pt modelId="{66CAAAA2-DB75-451C-AA93-88E0CD2FAE1D}" type="pres">
      <dgm:prSet presAssocID="{D7C605FD-8A70-4567-A35C-74775322ABB3}" presName="iconBgRect" presStyleLbl="bgShp" presStyleIdx="3" presStyleCnt="6"/>
      <dgm:spPr/>
    </dgm:pt>
    <dgm:pt modelId="{B4AFBEFE-0A57-4FEA-A9EC-04C94347D258}" type="pres">
      <dgm:prSet presAssocID="{D7C605FD-8A70-4567-A35C-74775322A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8E1B827-19A9-4D49-9AA0-23BE27956111}" type="pres">
      <dgm:prSet presAssocID="{D7C605FD-8A70-4567-A35C-74775322ABB3}" presName="spaceRect" presStyleCnt="0"/>
      <dgm:spPr/>
    </dgm:pt>
    <dgm:pt modelId="{B60D7CC4-9F44-4BDD-8B6E-62FC4A018B31}" type="pres">
      <dgm:prSet presAssocID="{D7C605FD-8A70-4567-A35C-74775322ABB3}" presName="textRect" presStyleLbl="revTx" presStyleIdx="3" presStyleCnt="6">
        <dgm:presLayoutVars>
          <dgm:chMax val="1"/>
          <dgm:chPref val="1"/>
        </dgm:presLayoutVars>
      </dgm:prSet>
      <dgm:spPr/>
    </dgm:pt>
    <dgm:pt modelId="{AE4A885F-404E-4E8C-89E4-FE2509C5C8CE}" type="pres">
      <dgm:prSet presAssocID="{4259D2D5-7E2E-4D71-9078-D1A003738F12}" presName="sibTrans" presStyleCnt="0"/>
      <dgm:spPr/>
    </dgm:pt>
    <dgm:pt modelId="{F15A1447-D4EA-47A4-AC39-89BF28D3292B}" type="pres">
      <dgm:prSet presAssocID="{2441E4C0-826F-47EA-A498-1781CCE84E41}" presName="compNode" presStyleCnt="0"/>
      <dgm:spPr/>
    </dgm:pt>
    <dgm:pt modelId="{A7657EA2-4844-4FA7-B7AF-95AF19B12519}" type="pres">
      <dgm:prSet presAssocID="{2441E4C0-826F-47EA-A498-1781CCE84E41}" presName="iconBgRect" presStyleLbl="bgShp" presStyleIdx="4" presStyleCnt="6"/>
      <dgm:spPr/>
    </dgm:pt>
    <dgm:pt modelId="{EAA5334D-16EF-47B5-87AD-AE591E8DC1FA}" type="pres">
      <dgm:prSet presAssocID="{2441E4C0-826F-47EA-A498-1781CCE84E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194CFE-D0FE-4B4F-B8E0-7B16465702B2}" type="pres">
      <dgm:prSet presAssocID="{2441E4C0-826F-47EA-A498-1781CCE84E41}" presName="spaceRect" presStyleCnt="0"/>
      <dgm:spPr/>
    </dgm:pt>
    <dgm:pt modelId="{750B24AB-3E01-4D24-94AF-A35531D1E8A6}" type="pres">
      <dgm:prSet presAssocID="{2441E4C0-826F-47EA-A498-1781CCE84E41}" presName="textRect" presStyleLbl="revTx" presStyleIdx="4" presStyleCnt="6">
        <dgm:presLayoutVars>
          <dgm:chMax val="1"/>
          <dgm:chPref val="1"/>
        </dgm:presLayoutVars>
      </dgm:prSet>
      <dgm:spPr/>
    </dgm:pt>
    <dgm:pt modelId="{CB69B669-2EA6-41BE-8A01-AC3105623D1F}" type="pres">
      <dgm:prSet presAssocID="{71C63118-8B1C-4BF2-919D-A4A993FABFCA}" presName="sibTrans" presStyleCnt="0"/>
      <dgm:spPr/>
    </dgm:pt>
    <dgm:pt modelId="{2BD49555-45C8-421F-9FA3-A032ACA11FC9}" type="pres">
      <dgm:prSet presAssocID="{532998A0-EB33-4644-948B-1C486CC19E6B}" presName="compNode" presStyleCnt="0"/>
      <dgm:spPr/>
    </dgm:pt>
    <dgm:pt modelId="{1A3C9A11-128A-4D68-AC35-2D526C0F0666}" type="pres">
      <dgm:prSet presAssocID="{532998A0-EB33-4644-948B-1C486CC19E6B}" presName="iconBgRect" presStyleLbl="bgShp" presStyleIdx="5" presStyleCnt="6"/>
      <dgm:spPr/>
    </dgm:pt>
    <dgm:pt modelId="{505112A2-BD79-4515-9F24-859DB6D0DAC2}" type="pres">
      <dgm:prSet presAssocID="{532998A0-EB33-4644-948B-1C486CC19E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47BB4B3-11B4-450A-93D2-3FC6F96D2D8E}" type="pres">
      <dgm:prSet presAssocID="{532998A0-EB33-4644-948B-1C486CC19E6B}" presName="spaceRect" presStyleCnt="0"/>
      <dgm:spPr/>
    </dgm:pt>
    <dgm:pt modelId="{BCD0A92F-D088-464F-993E-FDCE0CC4A5C2}" type="pres">
      <dgm:prSet presAssocID="{532998A0-EB33-4644-948B-1C486CC19E6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3DE602-B18D-4BC0-8070-1A9AE89EF7C2}" type="presOf" srcId="{2441E4C0-826F-47EA-A498-1781CCE84E41}" destId="{750B24AB-3E01-4D24-94AF-A35531D1E8A6}" srcOrd="0" destOrd="0" presId="urn:microsoft.com/office/officeart/2018/5/layout/IconCircleLabelList"/>
    <dgm:cxn modelId="{2363112A-FA9F-44FF-903A-47FB960F6F46}" type="presOf" srcId="{532998A0-EB33-4644-948B-1C486CC19E6B}" destId="{BCD0A92F-D088-464F-993E-FDCE0CC4A5C2}" srcOrd="0" destOrd="0" presId="urn:microsoft.com/office/officeart/2018/5/layout/IconCircleLabelList"/>
    <dgm:cxn modelId="{309C2D2D-84FE-4328-9F8C-9C655F043FDF}" srcId="{54CCF127-7AE8-4D47-B952-51F4F2EA2058}" destId="{D7C605FD-8A70-4567-A35C-74775322ABB3}" srcOrd="3" destOrd="0" parTransId="{811F9C7F-8184-4F67-A910-57BC0A20061C}" sibTransId="{4259D2D5-7E2E-4D71-9078-D1A003738F12}"/>
    <dgm:cxn modelId="{28EFD952-26D3-4497-91D6-E92A4A2A489B}" srcId="{54CCF127-7AE8-4D47-B952-51F4F2EA2058}" destId="{5196B3F1-769A-459F-BBE1-98C5199E3209}" srcOrd="0" destOrd="0" parTransId="{27FFC8DF-1121-4CE8-A487-0DF42C27E32B}" sibTransId="{28CB91C4-EC99-4501-9276-BEFF1DE4D44E}"/>
    <dgm:cxn modelId="{A533C657-449D-4C75-8728-D493D95CB7BB}" type="presOf" srcId="{54CCF127-7AE8-4D47-B952-51F4F2EA2058}" destId="{31C04249-8667-4232-8D8E-9A8E7592F6A9}" srcOrd="0" destOrd="0" presId="urn:microsoft.com/office/officeart/2018/5/layout/IconCircleLabelList"/>
    <dgm:cxn modelId="{C4FC045B-560A-44A9-9D50-D07B0FAB6996}" srcId="{54CCF127-7AE8-4D47-B952-51F4F2EA2058}" destId="{35D32866-B433-491C-A345-283DF88AC722}" srcOrd="1" destOrd="0" parTransId="{0A0B4A2B-E9CE-4A23-B49B-9D940775BEB4}" sibTransId="{AD42CE86-BDE9-4C9C-A153-3E93DC2BA49D}"/>
    <dgm:cxn modelId="{50C87F63-1072-4A8E-BB71-55B6DB445A80}" srcId="{54CCF127-7AE8-4D47-B952-51F4F2EA2058}" destId="{2441E4C0-826F-47EA-A498-1781CCE84E41}" srcOrd="4" destOrd="0" parTransId="{6935AF86-368D-47AF-A334-2A09E2BE3524}" sibTransId="{71C63118-8B1C-4BF2-919D-A4A993FABFCA}"/>
    <dgm:cxn modelId="{FD688D65-4B11-4CA1-A39E-174B10C4A1FB}" type="presOf" srcId="{D7C605FD-8A70-4567-A35C-74775322ABB3}" destId="{B60D7CC4-9F44-4BDD-8B6E-62FC4A018B31}" srcOrd="0" destOrd="0" presId="urn:microsoft.com/office/officeart/2018/5/layout/IconCircleLabelList"/>
    <dgm:cxn modelId="{9514816E-4B52-4D0C-8D20-F604A175196E}" type="presOf" srcId="{CFB84657-F6DB-495F-91C6-B173B6440620}" destId="{3CBFEC6B-A8A9-451F-B360-C749B43D8CD2}" srcOrd="0" destOrd="0" presId="urn:microsoft.com/office/officeart/2018/5/layout/IconCircleLabelList"/>
    <dgm:cxn modelId="{6446C57B-04D6-488E-AAF9-48FB505092DB}" srcId="{54CCF127-7AE8-4D47-B952-51F4F2EA2058}" destId="{CFB84657-F6DB-495F-91C6-B173B6440620}" srcOrd="2" destOrd="0" parTransId="{1DF3027D-987C-4D45-AF07-3C84EAA99A70}" sibTransId="{5A014870-30FA-4F04-B523-762E23A091BE}"/>
    <dgm:cxn modelId="{CAF5E58B-52C0-4EA6-9DF4-A7956EDE4EC1}" type="presOf" srcId="{35D32866-B433-491C-A345-283DF88AC722}" destId="{51C72ECE-539F-4BBD-9BE4-CE563DEB531E}" srcOrd="0" destOrd="0" presId="urn:microsoft.com/office/officeart/2018/5/layout/IconCircleLabelList"/>
    <dgm:cxn modelId="{5A45FEBB-A19E-4CA8-886E-35B19406B219}" srcId="{54CCF127-7AE8-4D47-B952-51F4F2EA2058}" destId="{532998A0-EB33-4644-948B-1C486CC19E6B}" srcOrd="5" destOrd="0" parTransId="{0F15E215-6A56-441B-B178-5C5A5608F8A0}" sibTransId="{DC26E13B-4D38-4867-A99D-91101E58BEAF}"/>
    <dgm:cxn modelId="{8C38C2C9-79B8-485D-8F81-0EDB501AC96E}" type="presOf" srcId="{5196B3F1-769A-459F-BBE1-98C5199E3209}" destId="{DE7FD112-B995-45A2-B020-28477D97B235}" srcOrd="0" destOrd="0" presId="urn:microsoft.com/office/officeart/2018/5/layout/IconCircleLabelList"/>
    <dgm:cxn modelId="{9DAD6E0A-69C3-4DC6-88D0-635BA3149837}" type="presParOf" srcId="{31C04249-8667-4232-8D8E-9A8E7592F6A9}" destId="{E94B3315-3796-4EAE-A50F-8579061F34A3}" srcOrd="0" destOrd="0" presId="urn:microsoft.com/office/officeart/2018/5/layout/IconCircleLabelList"/>
    <dgm:cxn modelId="{CB018E5A-60C7-4F1C-B193-5868340D38B2}" type="presParOf" srcId="{E94B3315-3796-4EAE-A50F-8579061F34A3}" destId="{24FDB409-8F0A-4008-B994-4C5FB9791253}" srcOrd="0" destOrd="0" presId="urn:microsoft.com/office/officeart/2018/5/layout/IconCircleLabelList"/>
    <dgm:cxn modelId="{0EB4E8F3-3175-4C6F-BB07-CF38A87EA622}" type="presParOf" srcId="{E94B3315-3796-4EAE-A50F-8579061F34A3}" destId="{06534851-C2A6-46C2-8405-76BD8D7FFECD}" srcOrd="1" destOrd="0" presId="urn:microsoft.com/office/officeart/2018/5/layout/IconCircleLabelList"/>
    <dgm:cxn modelId="{94E8B0E5-B049-4D8A-9DA0-BE868344C9D2}" type="presParOf" srcId="{E94B3315-3796-4EAE-A50F-8579061F34A3}" destId="{53E39B90-E765-4D6D-9479-35B40F937D9E}" srcOrd="2" destOrd="0" presId="urn:microsoft.com/office/officeart/2018/5/layout/IconCircleLabelList"/>
    <dgm:cxn modelId="{B2C9A349-841B-4F78-BC13-1118769B6D73}" type="presParOf" srcId="{E94B3315-3796-4EAE-A50F-8579061F34A3}" destId="{DE7FD112-B995-45A2-B020-28477D97B235}" srcOrd="3" destOrd="0" presId="urn:microsoft.com/office/officeart/2018/5/layout/IconCircleLabelList"/>
    <dgm:cxn modelId="{25F52907-8314-475E-AA1A-4C34CB561FCB}" type="presParOf" srcId="{31C04249-8667-4232-8D8E-9A8E7592F6A9}" destId="{BDF3E1B3-AEFA-4E03-A8DD-B245DE55000F}" srcOrd="1" destOrd="0" presId="urn:microsoft.com/office/officeart/2018/5/layout/IconCircleLabelList"/>
    <dgm:cxn modelId="{FDAB9FE5-18DF-4CAF-BE48-3373177DD7E0}" type="presParOf" srcId="{31C04249-8667-4232-8D8E-9A8E7592F6A9}" destId="{08BE95E8-48C9-45DF-A82B-0ABE6F4BA220}" srcOrd="2" destOrd="0" presId="urn:microsoft.com/office/officeart/2018/5/layout/IconCircleLabelList"/>
    <dgm:cxn modelId="{4FF84972-3BD4-4E17-958F-34C7B295E4A4}" type="presParOf" srcId="{08BE95E8-48C9-45DF-A82B-0ABE6F4BA220}" destId="{C8C24924-F1E9-4783-BEB8-F442AA40A88E}" srcOrd="0" destOrd="0" presId="urn:microsoft.com/office/officeart/2018/5/layout/IconCircleLabelList"/>
    <dgm:cxn modelId="{202CFA04-287F-4C1E-A25E-73610D8308BC}" type="presParOf" srcId="{08BE95E8-48C9-45DF-A82B-0ABE6F4BA220}" destId="{960313A7-E292-495C-B0FE-196421BECD24}" srcOrd="1" destOrd="0" presId="urn:microsoft.com/office/officeart/2018/5/layout/IconCircleLabelList"/>
    <dgm:cxn modelId="{B03F077C-7C31-43D4-A6F6-CE4F262DAC96}" type="presParOf" srcId="{08BE95E8-48C9-45DF-A82B-0ABE6F4BA220}" destId="{4793BA62-D143-409E-8AD6-2B3CA19BA90D}" srcOrd="2" destOrd="0" presId="urn:microsoft.com/office/officeart/2018/5/layout/IconCircleLabelList"/>
    <dgm:cxn modelId="{E64D723D-1E95-48A0-B948-C23DADE05424}" type="presParOf" srcId="{08BE95E8-48C9-45DF-A82B-0ABE6F4BA220}" destId="{51C72ECE-539F-4BBD-9BE4-CE563DEB531E}" srcOrd="3" destOrd="0" presId="urn:microsoft.com/office/officeart/2018/5/layout/IconCircleLabelList"/>
    <dgm:cxn modelId="{37D34892-8FB3-4323-B50A-86CB8628DBE3}" type="presParOf" srcId="{31C04249-8667-4232-8D8E-9A8E7592F6A9}" destId="{A8034ECE-8815-4259-8A0B-7B312BA53206}" srcOrd="3" destOrd="0" presId="urn:microsoft.com/office/officeart/2018/5/layout/IconCircleLabelList"/>
    <dgm:cxn modelId="{E0AD48CA-2C78-4124-96B5-77497680A366}" type="presParOf" srcId="{31C04249-8667-4232-8D8E-9A8E7592F6A9}" destId="{B3D1E85E-F6FF-4457-B8E9-E67C90EDA065}" srcOrd="4" destOrd="0" presId="urn:microsoft.com/office/officeart/2018/5/layout/IconCircleLabelList"/>
    <dgm:cxn modelId="{185C4583-0572-46FC-84F4-99A3B0FD06A9}" type="presParOf" srcId="{B3D1E85E-F6FF-4457-B8E9-E67C90EDA065}" destId="{FB5214F2-8DA2-4585-8E1A-72991E586EF2}" srcOrd="0" destOrd="0" presId="urn:microsoft.com/office/officeart/2018/5/layout/IconCircleLabelList"/>
    <dgm:cxn modelId="{D3D66393-BB01-4530-9241-52239F6B13FA}" type="presParOf" srcId="{B3D1E85E-F6FF-4457-B8E9-E67C90EDA065}" destId="{A7D83DCE-2B01-44FE-BFFD-A80337B0EC38}" srcOrd="1" destOrd="0" presId="urn:microsoft.com/office/officeart/2018/5/layout/IconCircleLabelList"/>
    <dgm:cxn modelId="{5A7509FE-7FAD-435B-990A-6E40CA00B21B}" type="presParOf" srcId="{B3D1E85E-F6FF-4457-B8E9-E67C90EDA065}" destId="{D39BC58A-BA7B-4206-8D9F-D15B3106B70D}" srcOrd="2" destOrd="0" presId="urn:microsoft.com/office/officeart/2018/5/layout/IconCircleLabelList"/>
    <dgm:cxn modelId="{9F01036F-F32C-4883-B041-06492825636B}" type="presParOf" srcId="{B3D1E85E-F6FF-4457-B8E9-E67C90EDA065}" destId="{3CBFEC6B-A8A9-451F-B360-C749B43D8CD2}" srcOrd="3" destOrd="0" presId="urn:microsoft.com/office/officeart/2018/5/layout/IconCircleLabelList"/>
    <dgm:cxn modelId="{F95F92C7-3527-42DD-8904-4283F3D7A31F}" type="presParOf" srcId="{31C04249-8667-4232-8D8E-9A8E7592F6A9}" destId="{1335C2BB-91A4-4765-AC78-96E0706A64FE}" srcOrd="5" destOrd="0" presId="urn:microsoft.com/office/officeart/2018/5/layout/IconCircleLabelList"/>
    <dgm:cxn modelId="{6D20435B-615C-48A6-9E31-7343CC456F24}" type="presParOf" srcId="{31C04249-8667-4232-8D8E-9A8E7592F6A9}" destId="{C3F261BD-B963-4E66-AFA9-9729FB0785D0}" srcOrd="6" destOrd="0" presId="urn:microsoft.com/office/officeart/2018/5/layout/IconCircleLabelList"/>
    <dgm:cxn modelId="{0FDD4887-FFEF-4915-A50B-88BF3BD29612}" type="presParOf" srcId="{C3F261BD-B963-4E66-AFA9-9729FB0785D0}" destId="{66CAAAA2-DB75-451C-AA93-88E0CD2FAE1D}" srcOrd="0" destOrd="0" presId="urn:microsoft.com/office/officeart/2018/5/layout/IconCircleLabelList"/>
    <dgm:cxn modelId="{DF58CA93-5943-4572-8FD4-FDD77615BF2B}" type="presParOf" srcId="{C3F261BD-B963-4E66-AFA9-9729FB0785D0}" destId="{B4AFBEFE-0A57-4FEA-A9EC-04C94347D258}" srcOrd="1" destOrd="0" presId="urn:microsoft.com/office/officeart/2018/5/layout/IconCircleLabelList"/>
    <dgm:cxn modelId="{826F69FE-5247-4B70-A92B-1832E7AFA864}" type="presParOf" srcId="{C3F261BD-B963-4E66-AFA9-9729FB0785D0}" destId="{98E1B827-19A9-4D49-9AA0-23BE27956111}" srcOrd="2" destOrd="0" presId="urn:microsoft.com/office/officeart/2018/5/layout/IconCircleLabelList"/>
    <dgm:cxn modelId="{6C879C3B-CA70-4B0D-8D1C-47C9CF532E45}" type="presParOf" srcId="{C3F261BD-B963-4E66-AFA9-9729FB0785D0}" destId="{B60D7CC4-9F44-4BDD-8B6E-62FC4A018B31}" srcOrd="3" destOrd="0" presId="urn:microsoft.com/office/officeart/2018/5/layout/IconCircleLabelList"/>
    <dgm:cxn modelId="{D8A2A981-634F-475D-B59A-C67F19442DC4}" type="presParOf" srcId="{31C04249-8667-4232-8D8E-9A8E7592F6A9}" destId="{AE4A885F-404E-4E8C-89E4-FE2509C5C8CE}" srcOrd="7" destOrd="0" presId="urn:microsoft.com/office/officeart/2018/5/layout/IconCircleLabelList"/>
    <dgm:cxn modelId="{9095DB02-0465-44B8-B17D-07834CDBF252}" type="presParOf" srcId="{31C04249-8667-4232-8D8E-9A8E7592F6A9}" destId="{F15A1447-D4EA-47A4-AC39-89BF28D3292B}" srcOrd="8" destOrd="0" presId="urn:microsoft.com/office/officeart/2018/5/layout/IconCircleLabelList"/>
    <dgm:cxn modelId="{DCED053C-A7F0-432A-80A4-4735F16F7C0C}" type="presParOf" srcId="{F15A1447-D4EA-47A4-AC39-89BF28D3292B}" destId="{A7657EA2-4844-4FA7-B7AF-95AF19B12519}" srcOrd="0" destOrd="0" presId="urn:microsoft.com/office/officeart/2018/5/layout/IconCircleLabelList"/>
    <dgm:cxn modelId="{4DAFE1FA-6AFE-4109-9632-93838B3F7502}" type="presParOf" srcId="{F15A1447-D4EA-47A4-AC39-89BF28D3292B}" destId="{EAA5334D-16EF-47B5-87AD-AE591E8DC1FA}" srcOrd="1" destOrd="0" presId="urn:microsoft.com/office/officeart/2018/5/layout/IconCircleLabelList"/>
    <dgm:cxn modelId="{BBE71C54-B324-4004-A434-59AC0CC1B269}" type="presParOf" srcId="{F15A1447-D4EA-47A4-AC39-89BF28D3292B}" destId="{71194CFE-D0FE-4B4F-B8E0-7B16465702B2}" srcOrd="2" destOrd="0" presId="urn:microsoft.com/office/officeart/2018/5/layout/IconCircleLabelList"/>
    <dgm:cxn modelId="{641345FF-A9AF-4015-990E-9000D7D42632}" type="presParOf" srcId="{F15A1447-D4EA-47A4-AC39-89BF28D3292B}" destId="{750B24AB-3E01-4D24-94AF-A35531D1E8A6}" srcOrd="3" destOrd="0" presId="urn:microsoft.com/office/officeart/2018/5/layout/IconCircleLabelList"/>
    <dgm:cxn modelId="{1DAE1E0B-2F85-42F5-B1F3-5DE632B11011}" type="presParOf" srcId="{31C04249-8667-4232-8D8E-9A8E7592F6A9}" destId="{CB69B669-2EA6-41BE-8A01-AC3105623D1F}" srcOrd="9" destOrd="0" presId="urn:microsoft.com/office/officeart/2018/5/layout/IconCircleLabelList"/>
    <dgm:cxn modelId="{DC3A4BEE-25C7-4B87-8305-AE0F111A5F4B}" type="presParOf" srcId="{31C04249-8667-4232-8D8E-9A8E7592F6A9}" destId="{2BD49555-45C8-421F-9FA3-A032ACA11FC9}" srcOrd="10" destOrd="0" presId="urn:microsoft.com/office/officeart/2018/5/layout/IconCircleLabelList"/>
    <dgm:cxn modelId="{3A3681D9-D7E8-4CBF-A903-0DE28429B2EA}" type="presParOf" srcId="{2BD49555-45C8-421F-9FA3-A032ACA11FC9}" destId="{1A3C9A11-128A-4D68-AC35-2D526C0F0666}" srcOrd="0" destOrd="0" presId="urn:microsoft.com/office/officeart/2018/5/layout/IconCircleLabelList"/>
    <dgm:cxn modelId="{5B4B1B2A-36E2-4328-9E88-FAAEAB0EE873}" type="presParOf" srcId="{2BD49555-45C8-421F-9FA3-A032ACA11FC9}" destId="{505112A2-BD79-4515-9F24-859DB6D0DAC2}" srcOrd="1" destOrd="0" presId="urn:microsoft.com/office/officeart/2018/5/layout/IconCircleLabelList"/>
    <dgm:cxn modelId="{9996A721-0032-42AC-A940-D85799C16D6E}" type="presParOf" srcId="{2BD49555-45C8-421F-9FA3-A032ACA11FC9}" destId="{347BB4B3-11B4-450A-93D2-3FC6F96D2D8E}" srcOrd="2" destOrd="0" presId="urn:microsoft.com/office/officeart/2018/5/layout/IconCircleLabelList"/>
    <dgm:cxn modelId="{93748950-3171-49A6-87F7-FD95C7E953B7}" type="presParOf" srcId="{2BD49555-45C8-421F-9FA3-A032ACA11FC9}" destId="{BCD0A92F-D088-464F-993E-FDCE0CC4A5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F55F52-50AB-4E15-9226-1EEBE963F2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E0656C-F055-41AA-BA18-D194D54CF5A0}">
      <dgm:prSet/>
      <dgm:spPr/>
      <dgm:t>
        <a:bodyPr/>
        <a:lstStyle/>
        <a:p>
          <a:r>
            <a:rPr lang="pt-PT"/>
            <a:t>C# ASP.NET Core 2.2</a:t>
          </a:r>
          <a:endParaRPr lang="en-US"/>
        </a:p>
      </dgm:t>
    </dgm:pt>
    <dgm:pt modelId="{12957A5E-5888-40DA-A764-B31C4F276373}" type="parTrans" cxnId="{1CA554BF-32A3-4911-82DD-C4078F07C23B}">
      <dgm:prSet/>
      <dgm:spPr/>
      <dgm:t>
        <a:bodyPr/>
        <a:lstStyle/>
        <a:p>
          <a:endParaRPr lang="en-US"/>
        </a:p>
      </dgm:t>
    </dgm:pt>
    <dgm:pt modelId="{49BF377A-3D70-49D0-8221-6BCE512FAB6E}" type="sibTrans" cxnId="{1CA554BF-32A3-4911-82DD-C4078F07C23B}">
      <dgm:prSet/>
      <dgm:spPr/>
      <dgm:t>
        <a:bodyPr/>
        <a:lstStyle/>
        <a:p>
          <a:endParaRPr lang="en-US"/>
        </a:p>
      </dgm:t>
    </dgm:pt>
    <dgm:pt modelId="{B9738315-C253-416D-AA35-23FA464241D4}">
      <dgm:prSet/>
      <dgm:spPr/>
      <dgm:t>
        <a:bodyPr/>
        <a:lstStyle/>
        <a:p>
          <a:r>
            <a:rPr lang="pt-PT"/>
            <a:t>Microsoft Visual Studio</a:t>
          </a:r>
          <a:endParaRPr lang="en-US"/>
        </a:p>
      </dgm:t>
    </dgm:pt>
    <dgm:pt modelId="{5A64C9B6-9F33-4D9E-AFA7-703F2B1BCF3A}" type="parTrans" cxnId="{F8CEAA4C-2AD3-4F2F-9F25-698568E729A4}">
      <dgm:prSet/>
      <dgm:spPr/>
      <dgm:t>
        <a:bodyPr/>
        <a:lstStyle/>
        <a:p>
          <a:endParaRPr lang="en-US"/>
        </a:p>
      </dgm:t>
    </dgm:pt>
    <dgm:pt modelId="{760721F1-D42F-46C6-8831-B71B6B249D98}" type="sibTrans" cxnId="{F8CEAA4C-2AD3-4F2F-9F25-698568E729A4}">
      <dgm:prSet/>
      <dgm:spPr/>
      <dgm:t>
        <a:bodyPr/>
        <a:lstStyle/>
        <a:p>
          <a:endParaRPr lang="en-US"/>
        </a:p>
      </dgm:t>
    </dgm:pt>
    <dgm:pt modelId="{B43B2F6C-72BB-494F-8188-216B3366C37A}">
      <dgm:prSet/>
      <dgm:spPr/>
      <dgm:t>
        <a:bodyPr/>
        <a:lstStyle/>
        <a:p>
          <a:r>
            <a:rPr lang="pt-PT"/>
            <a:t>MVC </a:t>
          </a:r>
          <a:endParaRPr lang="en-US"/>
        </a:p>
      </dgm:t>
    </dgm:pt>
    <dgm:pt modelId="{28A4D843-68F3-4C45-814B-24145692D540}" type="parTrans" cxnId="{6D62887E-38A4-4A04-B7D1-D7B8483230D0}">
      <dgm:prSet/>
      <dgm:spPr/>
      <dgm:t>
        <a:bodyPr/>
        <a:lstStyle/>
        <a:p>
          <a:endParaRPr lang="en-US"/>
        </a:p>
      </dgm:t>
    </dgm:pt>
    <dgm:pt modelId="{170CFB6D-BAE6-4672-AA1A-21F1B1572215}" type="sibTrans" cxnId="{6D62887E-38A4-4A04-B7D1-D7B8483230D0}">
      <dgm:prSet/>
      <dgm:spPr/>
      <dgm:t>
        <a:bodyPr/>
        <a:lstStyle/>
        <a:p>
          <a:endParaRPr lang="en-US"/>
        </a:p>
      </dgm:t>
    </dgm:pt>
    <dgm:pt modelId="{4038EF9E-817F-45EA-A3FF-3289C40729AA}">
      <dgm:prSet/>
      <dgm:spPr/>
      <dgm:t>
        <a:bodyPr/>
        <a:lstStyle/>
        <a:p>
          <a:pPr algn="just"/>
          <a:r>
            <a:rPr lang="pt-PT" dirty="0" err="1"/>
            <a:t>Models</a:t>
          </a:r>
          <a:r>
            <a:rPr lang="pt-PT" dirty="0"/>
            <a:t>: Lógica por detrás dos dados;</a:t>
          </a:r>
          <a:endParaRPr lang="en-US" dirty="0"/>
        </a:p>
      </dgm:t>
    </dgm:pt>
    <dgm:pt modelId="{DFC53000-CBF2-47E8-8750-76EB41E8BDF3}" type="parTrans" cxnId="{BB5F963E-772E-4159-B6EF-6FA4C68A380D}">
      <dgm:prSet/>
      <dgm:spPr/>
      <dgm:t>
        <a:bodyPr/>
        <a:lstStyle/>
        <a:p>
          <a:endParaRPr lang="en-US"/>
        </a:p>
      </dgm:t>
    </dgm:pt>
    <dgm:pt modelId="{CAB251D1-BD58-49E3-A0C9-241E30615CFF}" type="sibTrans" cxnId="{BB5F963E-772E-4159-B6EF-6FA4C68A380D}">
      <dgm:prSet/>
      <dgm:spPr/>
      <dgm:t>
        <a:bodyPr/>
        <a:lstStyle/>
        <a:p>
          <a:endParaRPr lang="en-US"/>
        </a:p>
      </dgm:t>
    </dgm:pt>
    <dgm:pt modelId="{B6B7D512-C65C-4A36-9AAF-2EFBE02A48F7}">
      <dgm:prSet/>
      <dgm:spPr/>
      <dgm:t>
        <a:bodyPr/>
        <a:lstStyle/>
        <a:p>
          <a:pPr algn="just"/>
          <a:r>
            <a:rPr lang="pt-PT" dirty="0" err="1"/>
            <a:t>Views</a:t>
          </a:r>
          <a:r>
            <a:rPr lang="pt-PT" dirty="0"/>
            <a:t>: Conteúdo gráfico;</a:t>
          </a:r>
          <a:endParaRPr lang="en-US" dirty="0"/>
        </a:p>
      </dgm:t>
    </dgm:pt>
    <dgm:pt modelId="{E27B03A2-9260-4A5F-B04F-F621143C643A}" type="parTrans" cxnId="{B71FEFA1-4672-4818-BBCE-6D726622AC4F}">
      <dgm:prSet/>
      <dgm:spPr/>
      <dgm:t>
        <a:bodyPr/>
        <a:lstStyle/>
        <a:p>
          <a:endParaRPr lang="en-US"/>
        </a:p>
      </dgm:t>
    </dgm:pt>
    <dgm:pt modelId="{139A939F-CE09-4C20-A863-05A05BAF6518}" type="sibTrans" cxnId="{B71FEFA1-4672-4818-BBCE-6D726622AC4F}">
      <dgm:prSet/>
      <dgm:spPr/>
      <dgm:t>
        <a:bodyPr/>
        <a:lstStyle/>
        <a:p>
          <a:endParaRPr lang="en-US"/>
        </a:p>
      </dgm:t>
    </dgm:pt>
    <dgm:pt modelId="{4D864AEC-9B93-49F3-A305-E2D81C09885B}">
      <dgm:prSet/>
      <dgm:spPr/>
      <dgm:t>
        <a:bodyPr/>
        <a:lstStyle/>
        <a:p>
          <a:pPr algn="just"/>
          <a:r>
            <a:rPr lang="pt-PT" dirty="0" err="1"/>
            <a:t>Controllers</a:t>
          </a:r>
          <a:r>
            <a:rPr lang="pt-PT" dirty="0"/>
            <a:t>: Manipulação de dados – ligação dos </a:t>
          </a:r>
          <a:r>
            <a:rPr lang="pt-PT" dirty="0" err="1"/>
            <a:t>Models</a:t>
          </a:r>
          <a:r>
            <a:rPr lang="pt-PT" dirty="0"/>
            <a:t> com as </a:t>
          </a:r>
          <a:r>
            <a:rPr lang="pt-PT" dirty="0" err="1"/>
            <a:t>Views</a:t>
          </a:r>
          <a:r>
            <a:rPr lang="pt-PT" dirty="0"/>
            <a:t>.</a:t>
          </a:r>
          <a:endParaRPr lang="en-US" dirty="0"/>
        </a:p>
      </dgm:t>
    </dgm:pt>
    <dgm:pt modelId="{2FB5DD60-C2D7-4D34-A14A-C8360745034A}" type="parTrans" cxnId="{BAB51CDC-9CF0-4790-912A-F5ABDABB465A}">
      <dgm:prSet/>
      <dgm:spPr/>
      <dgm:t>
        <a:bodyPr/>
        <a:lstStyle/>
        <a:p>
          <a:endParaRPr lang="en-US"/>
        </a:p>
      </dgm:t>
    </dgm:pt>
    <dgm:pt modelId="{8CE03095-CF94-4CEB-AA18-D1CDFC772F12}" type="sibTrans" cxnId="{BAB51CDC-9CF0-4790-912A-F5ABDABB465A}">
      <dgm:prSet/>
      <dgm:spPr/>
      <dgm:t>
        <a:bodyPr/>
        <a:lstStyle/>
        <a:p>
          <a:endParaRPr lang="en-US"/>
        </a:p>
      </dgm:t>
    </dgm:pt>
    <dgm:pt modelId="{73AAC192-E845-8F49-BF0C-94A68887F024}" type="pres">
      <dgm:prSet presAssocID="{C8F55F52-50AB-4E15-9226-1EEBE963F2C0}" presName="linear" presStyleCnt="0">
        <dgm:presLayoutVars>
          <dgm:dir/>
          <dgm:animLvl val="lvl"/>
          <dgm:resizeHandles val="exact"/>
        </dgm:presLayoutVars>
      </dgm:prSet>
      <dgm:spPr/>
    </dgm:pt>
    <dgm:pt modelId="{220B5682-EF7B-1C48-B221-4C589F2DD4FA}" type="pres">
      <dgm:prSet presAssocID="{D1E0656C-F055-41AA-BA18-D194D54CF5A0}" presName="parentLin" presStyleCnt="0"/>
      <dgm:spPr/>
    </dgm:pt>
    <dgm:pt modelId="{7AAA8C2D-4A50-7547-A0E2-1B6FAE7156B8}" type="pres">
      <dgm:prSet presAssocID="{D1E0656C-F055-41AA-BA18-D194D54CF5A0}" presName="parentLeftMargin" presStyleLbl="node1" presStyleIdx="0" presStyleCnt="3"/>
      <dgm:spPr/>
    </dgm:pt>
    <dgm:pt modelId="{62A86403-8A7D-EF4E-87DE-CBF12CF75F62}" type="pres">
      <dgm:prSet presAssocID="{D1E0656C-F055-41AA-BA18-D194D54CF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5E677-7A9C-5F4B-A689-2FC93EAA7E52}" type="pres">
      <dgm:prSet presAssocID="{D1E0656C-F055-41AA-BA18-D194D54CF5A0}" presName="negativeSpace" presStyleCnt="0"/>
      <dgm:spPr/>
    </dgm:pt>
    <dgm:pt modelId="{1B6ECF45-E3EF-C945-90FC-3ED653E83601}" type="pres">
      <dgm:prSet presAssocID="{D1E0656C-F055-41AA-BA18-D194D54CF5A0}" presName="childText" presStyleLbl="conFgAcc1" presStyleIdx="0" presStyleCnt="3">
        <dgm:presLayoutVars>
          <dgm:bulletEnabled val="1"/>
        </dgm:presLayoutVars>
      </dgm:prSet>
      <dgm:spPr/>
    </dgm:pt>
    <dgm:pt modelId="{70323A95-4F67-C348-9D84-F98BC4412ECE}" type="pres">
      <dgm:prSet presAssocID="{49BF377A-3D70-49D0-8221-6BCE512FAB6E}" presName="spaceBetweenRectangles" presStyleCnt="0"/>
      <dgm:spPr/>
    </dgm:pt>
    <dgm:pt modelId="{6270A1E7-60FE-A041-A0DD-E8588FA21F12}" type="pres">
      <dgm:prSet presAssocID="{B9738315-C253-416D-AA35-23FA464241D4}" presName="parentLin" presStyleCnt="0"/>
      <dgm:spPr/>
    </dgm:pt>
    <dgm:pt modelId="{7C9B4762-0820-B74F-894A-58A16D9C98DD}" type="pres">
      <dgm:prSet presAssocID="{B9738315-C253-416D-AA35-23FA464241D4}" presName="parentLeftMargin" presStyleLbl="node1" presStyleIdx="0" presStyleCnt="3"/>
      <dgm:spPr/>
    </dgm:pt>
    <dgm:pt modelId="{8CF64179-17BC-FC41-8F24-2B38E051E9FD}" type="pres">
      <dgm:prSet presAssocID="{B9738315-C253-416D-AA35-23FA464241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2444D-694C-4749-98EF-9D455EDF9112}" type="pres">
      <dgm:prSet presAssocID="{B9738315-C253-416D-AA35-23FA464241D4}" presName="negativeSpace" presStyleCnt="0"/>
      <dgm:spPr/>
    </dgm:pt>
    <dgm:pt modelId="{725D02FE-BFB7-3A4D-B9EC-1ED68B60C022}" type="pres">
      <dgm:prSet presAssocID="{B9738315-C253-416D-AA35-23FA464241D4}" presName="childText" presStyleLbl="conFgAcc1" presStyleIdx="1" presStyleCnt="3">
        <dgm:presLayoutVars>
          <dgm:bulletEnabled val="1"/>
        </dgm:presLayoutVars>
      </dgm:prSet>
      <dgm:spPr/>
    </dgm:pt>
    <dgm:pt modelId="{9821C888-EF82-364B-B8D4-C4B756D696A0}" type="pres">
      <dgm:prSet presAssocID="{760721F1-D42F-46C6-8831-B71B6B249D98}" presName="spaceBetweenRectangles" presStyleCnt="0"/>
      <dgm:spPr/>
    </dgm:pt>
    <dgm:pt modelId="{EE9D3C76-79B9-2044-850E-7357CCB9F958}" type="pres">
      <dgm:prSet presAssocID="{B43B2F6C-72BB-494F-8188-216B3366C37A}" presName="parentLin" presStyleCnt="0"/>
      <dgm:spPr/>
    </dgm:pt>
    <dgm:pt modelId="{2956BDAB-44F5-2C46-A6DD-609869AECB12}" type="pres">
      <dgm:prSet presAssocID="{B43B2F6C-72BB-494F-8188-216B3366C37A}" presName="parentLeftMargin" presStyleLbl="node1" presStyleIdx="1" presStyleCnt="3"/>
      <dgm:spPr/>
    </dgm:pt>
    <dgm:pt modelId="{482BBE1D-C66F-1744-8F8D-1DCF93C560F2}" type="pres">
      <dgm:prSet presAssocID="{B43B2F6C-72BB-494F-8188-216B3366C3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50954-EA24-644B-88DA-CC21D45A3A18}" type="pres">
      <dgm:prSet presAssocID="{B43B2F6C-72BB-494F-8188-216B3366C37A}" presName="negativeSpace" presStyleCnt="0"/>
      <dgm:spPr/>
    </dgm:pt>
    <dgm:pt modelId="{8C0476AA-EE28-A341-B881-F8FDF54DAFAC}" type="pres">
      <dgm:prSet presAssocID="{B43B2F6C-72BB-494F-8188-216B3366C3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1C140B-C685-E841-B7C6-7B4708813729}" type="presOf" srcId="{B43B2F6C-72BB-494F-8188-216B3366C37A}" destId="{482BBE1D-C66F-1744-8F8D-1DCF93C560F2}" srcOrd="1" destOrd="0" presId="urn:microsoft.com/office/officeart/2005/8/layout/list1"/>
    <dgm:cxn modelId="{33B34519-14D8-5346-ACCE-ECBEC4E45121}" type="presOf" srcId="{D1E0656C-F055-41AA-BA18-D194D54CF5A0}" destId="{62A86403-8A7D-EF4E-87DE-CBF12CF75F62}" srcOrd="1" destOrd="0" presId="urn:microsoft.com/office/officeart/2005/8/layout/list1"/>
    <dgm:cxn modelId="{61939F1C-CE0E-3B47-BF9D-8C10BF84ABFA}" type="presOf" srcId="{4D864AEC-9B93-49F3-A305-E2D81C09885B}" destId="{8C0476AA-EE28-A341-B881-F8FDF54DAFAC}" srcOrd="0" destOrd="2" presId="urn:microsoft.com/office/officeart/2005/8/layout/list1"/>
    <dgm:cxn modelId="{BB5F963E-772E-4159-B6EF-6FA4C68A380D}" srcId="{B43B2F6C-72BB-494F-8188-216B3366C37A}" destId="{4038EF9E-817F-45EA-A3FF-3289C40729AA}" srcOrd="0" destOrd="0" parTransId="{DFC53000-CBF2-47E8-8750-76EB41E8BDF3}" sibTransId="{CAB251D1-BD58-49E3-A0C9-241E30615CFF}"/>
    <dgm:cxn modelId="{F8CEAA4C-2AD3-4F2F-9F25-698568E729A4}" srcId="{C8F55F52-50AB-4E15-9226-1EEBE963F2C0}" destId="{B9738315-C253-416D-AA35-23FA464241D4}" srcOrd="1" destOrd="0" parTransId="{5A64C9B6-9F33-4D9E-AFA7-703F2B1BCF3A}" sibTransId="{760721F1-D42F-46C6-8831-B71B6B249D98}"/>
    <dgm:cxn modelId="{7B755E58-271E-2A48-9F1D-46BD35E6A1CD}" type="presOf" srcId="{4038EF9E-817F-45EA-A3FF-3289C40729AA}" destId="{8C0476AA-EE28-A341-B881-F8FDF54DAFAC}" srcOrd="0" destOrd="0" presId="urn:microsoft.com/office/officeart/2005/8/layout/list1"/>
    <dgm:cxn modelId="{6D62887E-38A4-4A04-B7D1-D7B8483230D0}" srcId="{C8F55F52-50AB-4E15-9226-1EEBE963F2C0}" destId="{B43B2F6C-72BB-494F-8188-216B3366C37A}" srcOrd="2" destOrd="0" parTransId="{28A4D843-68F3-4C45-814B-24145692D540}" sibTransId="{170CFB6D-BAE6-4672-AA1A-21F1B1572215}"/>
    <dgm:cxn modelId="{7853F888-2024-6B4C-B9AF-C1C31789B403}" type="presOf" srcId="{B9738315-C253-416D-AA35-23FA464241D4}" destId="{8CF64179-17BC-FC41-8F24-2B38E051E9FD}" srcOrd="1" destOrd="0" presId="urn:microsoft.com/office/officeart/2005/8/layout/list1"/>
    <dgm:cxn modelId="{B71FEFA1-4672-4818-BBCE-6D726622AC4F}" srcId="{B43B2F6C-72BB-494F-8188-216B3366C37A}" destId="{B6B7D512-C65C-4A36-9AAF-2EFBE02A48F7}" srcOrd="1" destOrd="0" parTransId="{E27B03A2-9260-4A5F-B04F-F621143C643A}" sibTransId="{139A939F-CE09-4C20-A863-05A05BAF6518}"/>
    <dgm:cxn modelId="{8C4D48B0-673D-E044-8763-4F7F059B4771}" type="presOf" srcId="{B6B7D512-C65C-4A36-9AAF-2EFBE02A48F7}" destId="{8C0476AA-EE28-A341-B881-F8FDF54DAFAC}" srcOrd="0" destOrd="1" presId="urn:microsoft.com/office/officeart/2005/8/layout/list1"/>
    <dgm:cxn modelId="{1CA554BF-32A3-4911-82DD-C4078F07C23B}" srcId="{C8F55F52-50AB-4E15-9226-1EEBE963F2C0}" destId="{D1E0656C-F055-41AA-BA18-D194D54CF5A0}" srcOrd="0" destOrd="0" parTransId="{12957A5E-5888-40DA-A764-B31C4F276373}" sibTransId="{49BF377A-3D70-49D0-8221-6BCE512FAB6E}"/>
    <dgm:cxn modelId="{A6CC6AC5-82B9-F141-9DB6-B2A1AC422BD4}" type="presOf" srcId="{B9738315-C253-416D-AA35-23FA464241D4}" destId="{7C9B4762-0820-B74F-894A-58A16D9C98DD}" srcOrd="0" destOrd="0" presId="urn:microsoft.com/office/officeart/2005/8/layout/list1"/>
    <dgm:cxn modelId="{BAB51CDC-9CF0-4790-912A-F5ABDABB465A}" srcId="{B43B2F6C-72BB-494F-8188-216B3366C37A}" destId="{4D864AEC-9B93-49F3-A305-E2D81C09885B}" srcOrd="2" destOrd="0" parTransId="{2FB5DD60-C2D7-4D34-A14A-C8360745034A}" sibTransId="{8CE03095-CF94-4CEB-AA18-D1CDFC772F12}"/>
    <dgm:cxn modelId="{5E5432E2-B4D0-AD4D-B084-6AA16833C84C}" type="presOf" srcId="{C8F55F52-50AB-4E15-9226-1EEBE963F2C0}" destId="{73AAC192-E845-8F49-BF0C-94A68887F024}" srcOrd="0" destOrd="0" presId="urn:microsoft.com/office/officeart/2005/8/layout/list1"/>
    <dgm:cxn modelId="{C4BFC4E4-3D38-0A45-84DD-2A5B6DE11B61}" type="presOf" srcId="{D1E0656C-F055-41AA-BA18-D194D54CF5A0}" destId="{7AAA8C2D-4A50-7547-A0E2-1B6FAE7156B8}" srcOrd="0" destOrd="0" presId="urn:microsoft.com/office/officeart/2005/8/layout/list1"/>
    <dgm:cxn modelId="{0323A7E5-CA61-E345-8A8D-8E0800D93F00}" type="presOf" srcId="{B43B2F6C-72BB-494F-8188-216B3366C37A}" destId="{2956BDAB-44F5-2C46-A6DD-609869AECB12}" srcOrd="0" destOrd="0" presId="urn:microsoft.com/office/officeart/2005/8/layout/list1"/>
    <dgm:cxn modelId="{A36B16A1-27EF-BC47-A7F5-B2444003BC2D}" type="presParOf" srcId="{73AAC192-E845-8F49-BF0C-94A68887F024}" destId="{220B5682-EF7B-1C48-B221-4C589F2DD4FA}" srcOrd="0" destOrd="0" presId="urn:microsoft.com/office/officeart/2005/8/layout/list1"/>
    <dgm:cxn modelId="{6A2C7B0C-6C2A-F647-90C7-D762F8FAD7C5}" type="presParOf" srcId="{220B5682-EF7B-1C48-B221-4C589F2DD4FA}" destId="{7AAA8C2D-4A50-7547-A0E2-1B6FAE7156B8}" srcOrd="0" destOrd="0" presId="urn:microsoft.com/office/officeart/2005/8/layout/list1"/>
    <dgm:cxn modelId="{CEB51383-5D50-DB45-B39F-FC4617CF77A7}" type="presParOf" srcId="{220B5682-EF7B-1C48-B221-4C589F2DD4FA}" destId="{62A86403-8A7D-EF4E-87DE-CBF12CF75F62}" srcOrd="1" destOrd="0" presId="urn:microsoft.com/office/officeart/2005/8/layout/list1"/>
    <dgm:cxn modelId="{5A9134EA-D756-774A-A260-B2FD8C044BEE}" type="presParOf" srcId="{73AAC192-E845-8F49-BF0C-94A68887F024}" destId="{E095E677-7A9C-5F4B-A689-2FC93EAA7E52}" srcOrd="1" destOrd="0" presId="urn:microsoft.com/office/officeart/2005/8/layout/list1"/>
    <dgm:cxn modelId="{E1F1FC92-E4AB-9D4B-8B8D-4A090F3EF7C6}" type="presParOf" srcId="{73AAC192-E845-8F49-BF0C-94A68887F024}" destId="{1B6ECF45-E3EF-C945-90FC-3ED653E83601}" srcOrd="2" destOrd="0" presId="urn:microsoft.com/office/officeart/2005/8/layout/list1"/>
    <dgm:cxn modelId="{43A58E3E-1597-CE41-8919-0E9A66A8EEFC}" type="presParOf" srcId="{73AAC192-E845-8F49-BF0C-94A68887F024}" destId="{70323A95-4F67-C348-9D84-F98BC4412ECE}" srcOrd="3" destOrd="0" presId="urn:microsoft.com/office/officeart/2005/8/layout/list1"/>
    <dgm:cxn modelId="{F4DD141D-36A7-D140-B076-1AEE2A401250}" type="presParOf" srcId="{73AAC192-E845-8F49-BF0C-94A68887F024}" destId="{6270A1E7-60FE-A041-A0DD-E8588FA21F12}" srcOrd="4" destOrd="0" presId="urn:microsoft.com/office/officeart/2005/8/layout/list1"/>
    <dgm:cxn modelId="{E5AFA554-8A53-9F45-874C-D2C42126B572}" type="presParOf" srcId="{6270A1E7-60FE-A041-A0DD-E8588FA21F12}" destId="{7C9B4762-0820-B74F-894A-58A16D9C98DD}" srcOrd="0" destOrd="0" presId="urn:microsoft.com/office/officeart/2005/8/layout/list1"/>
    <dgm:cxn modelId="{864AAFB1-E955-534B-BC76-A2A51DA7C2AD}" type="presParOf" srcId="{6270A1E7-60FE-A041-A0DD-E8588FA21F12}" destId="{8CF64179-17BC-FC41-8F24-2B38E051E9FD}" srcOrd="1" destOrd="0" presId="urn:microsoft.com/office/officeart/2005/8/layout/list1"/>
    <dgm:cxn modelId="{96DCA6D1-5CD1-B04C-BD9C-91D6D956A593}" type="presParOf" srcId="{73AAC192-E845-8F49-BF0C-94A68887F024}" destId="{13B2444D-694C-4749-98EF-9D455EDF9112}" srcOrd="5" destOrd="0" presId="urn:microsoft.com/office/officeart/2005/8/layout/list1"/>
    <dgm:cxn modelId="{D92A9C02-F288-D449-BBE5-5E0B91E2B19D}" type="presParOf" srcId="{73AAC192-E845-8F49-BF0C-94A68887F024}" destId="{725D02FE-BFB7-3A4D-B9EC-1ED68B60C022}" srcOrd="6" destOrd="0" presId="urn:microsoft.com/office/officeart/2005/8/layout/list1"/>
    <dgm:cxn modelId="{537E115A-6095-CA4C-A7DC-FAB6219F1F86}" type="presParOf" srcId="{73AAC192-E845-8F49-BF0C-94A68887F024}" destId="{9821C888-EF82-364B-B8D4-C4B756D696A0}" srcOrd="7" destOrd="0" presId="urn:microsoft.com/office/officeart/2005/8/layout/list1"/>
    <dgm:cxn modelId="{CAEEC6DF-4A2D-9646-9007-D2AB553361AA}" type="presParOf" srcId="{73AAC192-E845-8F49-BF0C-94A68887F024}" destId="{EE9D3C76-79B9-2044-850E-7357CCB9F958}" srcOrd="8" destOrd="0" presId="urn:microsoft.com/office/officeart/2005/8/layout/list1"/>
    <dgm:cxn modelId="{F70C168F-1E4E-614C-A658-1726DD31658F}" type="presParOf" srcId="{EE9D3C76-79B9-2044-850E-7357CCB9F958}" destId="{2956BDAB-44F5-2C46-A6DD-609869AECB12}" srcOrd="0" destOrd="0" presId="urn:microsoft.com/office/officeart/2005/8/layout/list1"/>
    <dgm:cxn modelId="{1A21118B-6D69-5F4E-BFB7-474003AE7FD3}" type="presParOf" srcId="{EE9D3C76-79B9-2044-850E-7357CCB9F958}" destId="{482BBE1D-C66F-1744-8F8D-1DCF93C560F2}" srcOrd="1" destOrd="0" presId="urn:microsoft.com/office/officeart/2005/8/layout/list1"/>
    <dgm:cxn modelId="{85D13B3C-4DB7-3044-92B1-6FBEFCBE2368}" type="presParOf" srcId="{73AAC192-E845-8F49-BF0C-94A68887F024}" destId="{00650954-EA24-644B-88DA-CC21D45A3A18}" srcOrd="9" destOrd="0" presId="urn:microsoft.com/office/officeart/2005/8/layout/list1"/>
    <dgm:cxn modelId="{726FC251-B1BE-9F42-879B-56D65A64B451}" type="presParOf" srcId="{73AAC192-E845-8F49-BF0C-94A68887F024}" destId="{8C0476AA-EE28-A341-B881-F8FDF54DA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F035-FBE3-4704-B335-485A5CA09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6E70E4-A258-456B-B465-482DA666F81C}">
      <dgm:prSet/>
      <dgm:spPr/>
      <dgm:t>
        <a:bodyPr/>
        <a:lstStyle/>
        <a:p>
          <a:r>
            <a:rPr lang="pt-PT"/>
            <a:t>Compromisso com a arquitetura MVC e com a modelação desenvolvida;</a:t>
          </a:r>
          <a:endParaRPr lang="en-US"/>
        </a:p>
      </dgm:t>
    </dgm:pt>
    <dgm:pt modelId="{8759533A-0DFE-4ED5-85D9-52F6C4224207}" type="parTrans" cxnId="{9B25A7B3-C932-49FD-927F-1811F3841AB8}">
      <dgm:prSet/>
      <dgm:spPr/>
      <dgm:t>
        <a:bodyPr/>
        <a:lstStyle/>
        <a:p>
          <a:endParaRPr lang="en-US"/>
        </a:p>
      </dgm:t>
    </dgm:pt>
    <dgm:pt modelId="{3A07EE5F-E399-4198-B745-703B69E6AD20}" type="sibTrans" cxnId="{9B25A7B3-C932-49FD-927F-1811F3841AB8}">
      <dgm:prSet/>
      <dgm:spPr/>
      <dgm:t>
        <a:bodyPr/>
        <a:lstStyle/>
        <a:p>
          <a:endParaRPr lang="en-US"/>
        </a:p>
      </dgm:t>
    </dgm:pt>
    <dgm:pt modelId="{6C38174A-870A-47D2-BDDB-8992251AEBDB}">
      <dgm:prSet/>
      <dgm:spPr/>
      <dgm:t>
        <a:bodyPr/>
        <a:lstStyle/>
        <a:p>
          <a:r>
            <a:rPr lang="pt-PT" dirty="0"/>
            <a:t>Histórico das preparações -&gt; dificuldades e tempos;</a:t>
          </a:r>
          <a:endParaRPr lang="en-US" dirty="0"/>
        </a:p>
      </dgm:t>
    </dgm:pt>
    <dgm:pt modelId="{4DA6EC70-3C9D-4279-9AE0-57A553EF155D}" type="parTrans" cxnId="{719E1346-ABD4-4AED-87A1-EBCBD62514BB}">
      <dgm:prSet/>
      <dgm:spPr/>
      <dgm:t>
        <a:bodyPr/>
        <a:lstStyle/>
        <a:p>
          <a:endParaRPr lang="en-US"/>
        </a:p>
      </dgm:t>
    </dgm:pt>
    <dgm:pt modelId="{76DED662-C011-49BA-AB51-3072BB2B2CE8}" type="sibTrans" cxnId="{719E1346-ABD4-4AED-87A1-EBCBD62514BB}">
      <dgm:prSet/>
      <dgm:spPr/>
      <dgm:t>
        <a:bodyPr/>
        <a:lstStyle/>
        <a:p>
          <a:endParaRPr lang="en-US"/>
        </a:p>
      </dgm:t>
    </dgm:pt>
    <dgm:pt modelId="{5AF99F81-421A-4E00-9F6D-E18378EAF168}">
      <dgm:prSet/>
      <dgm:spPr/>
      <dgm:t>
        <a:bodyPr/>
        <a:lstStyle/>
        <a:p>
          <a:r>
            <a:rPr lang="pt-PT"/>
            <a:t>Preparação de uma receita, passo a passo, com possibilidade de ajuda;</a:t>
          </a:r>
          <a:endParaRPr lang="en-US"/>
        </a:p>
      </dgm:t>
    </dgm:pt>
    <dgm:pt modelId="{6A280050-8FD2-44C7-933C-39981FDC4B4B}" type="parTrans" cxnId="{4A888F73-4CEC-4283-90B9-9A53E6B95DFD}">
      <dgm:prSet/>
      <dgm:spPr/>
      <dgm:t>
        <a:bodyPr/>
        <a:lstStyle/>
        <a:p>
          <a:endParaRPr lang="en-US"/>
        </a:p>
      </dgm:t>
    </dgm:pt>
    <dgm:pt modelId="{D0656A7E-42C2-4216-9778-F852962C3883}" type="sibTrans" cxnId="{4A888F73-4CEC-4283-90B9-9A53E6B95DFD}">
      <dgm:prSet/>
      <dgm:spPr/>
      <dgm:t>
        <a:bodyPr/>
        <a:lstStyle/>
        <a:p>
          <a:endParaRPr lang="en-US"/>
        </a:p>
      </dgm:t>
    </dgm:pt>
    <dgm:pt modelId="{D70FD9BB-8AA2-41C6-A7FC-77B96249FB6A}">
      <dgm:prSet/>
      <dgm:spPr/>
      <dgm:t>
        <a:bodyPr/>
        <a:lstStyle/>
        <a:p>
          <a:r>
            <a:rPr lang="pt-PT"/>
            <a:t>Permite atualizar os ingredientes na despensa, bloqueando receitas quando o utilizador não possui as quantidades necessárias -&gt; geração de uma lista de compras no momento;</a:t>
          </a:r>
          <a:endParaRPr lang="en-US"/>
        </a:p>
      </dgm:t>
    </dgm:pt>
    <dgm:pt modelId="{CAFB5AC4-AAFC-4659-9380-52A537C9195B}" type="parTrans" cxnId="{6BFD1C3C-AE70-466F-A020-DC2C0C429BA3}">
      <dgm:prSet/>
      <dgm:spPr/>
      <dgm:t>
        <a:bodyPr/>
        <a:lstStyle/>
        <a:p>
          <a:endParaRPr lang="en-US"/>
        </a:p>
      </dgm:t>
    </dgm:pt>
    <dgm:pt modelId="{C701C59A-0592-42CB-A9EE-E9D8592C4293}" type="sibTrans" cxnId="{6BFD1C3C-AE70-466F-A020-DC2C0C429BA3}">
      <dgm:prSet/>
      <dgm:spPr/>
      <dgm:t>
        <a:bodyPr/>
        <a:lstStyle/>
        <a:p>
          <a:endParaRPr lang="en-US"/>
        </a:p>
      </dgm:t>
    </dgm:pt>
    <dgm:pt modelId="{3883FB67-4239-4514-969C-4DFA1BBD20E3}">
      <dgm:prSet/>
      <dgm:spPr/>
      <dgm:t>
        <a:bodyPr/>
        <a:lstStyle/>
        <a:p>
          <a:r>
            <a:rPr lang="pt-PT"/>
            <a:t>Definição de ementas semanais.</a:t>
          </a:r>
          <a:endParaRPr lang="en-US"/>
        </a:p>
      </dgm:t>
    </dgm:pt>
    <dgm:pt modelId="{D265E7B5-FE61-408A-871D-D0A947D2EDD7}" type="parTrans" cxnId="{9AA1CEF3-5C83-4A27-A56D-7C6E97E5196A}">
      <dgm:prSet/>
      <dgm:spPr/>
      <dgm:t>
        <a:bodyPr/>
        <a:lstStyle/>
        <a:p>
          <a:endParaRPr lang="en-US"/>
        </a:p>
      </dgm:t>
    </dgm:pt>
    <dgm:pt modelId="{A3A2C4CC-6B04-480C-A4AA-24F9C3A2F004}" type="sibTrans" cxnId="{9AA1CEF3-5C83-4A27-A56D-7C6E97E5196A}">
      <dgm:prSet/>
      <dgm:spPr/>
      <dgm:t>
        <a:bodyPr/>
        <a:lstStyle/>
        <a:p>
          <a:endParaRPr lang="en-US"/>
        </a:p>
      </dgm:t>
    </dgm:pt>
    <dgm:pt modelId="{52BA8372-47D6-4F3F-9B67-D7BDF61DFB37}" type="pres">
      <dgm:prSet presAssocID="{55F5F035-FBE3-4704-B335-485A5CA09488}" presName="root" presStyleCnt="0">
        <dgm:presLayoutVars>
          <dgm:dir/>
          <dgm:resizeHandles val="exact"/>
        </dgm:presLayoutVars>
      </dgm:prSet>
      <dgm:spPr/>
    </dgm:pt>
    <dgm:pt modelId="{65CD9154-7518-4652-8ED0-2FAEF6E20C1B}" type="pres">
      <dgm:prSet presAssocID="{B36E70E4-A258-456B-B465-482DA666F81C}" presName="compNode" presStyleCnt="0"/>
      <dgm:spPr/>
    </dgm:pt>
    <dgm:pt modelId="{762E359B-EF5E-4A7B-96A1-BB3C404C368F}" type="pres">
      <dgm:prSet presAssocID="{B36E70E4-A258-456B-B465-482DA666F81C}" presName="bgRect" presStyleLbl="bgShp" presStyleIdx="0" presStyleCnt="5"/>
      <dgm:spPr/>
    </dgm:pt>
    <dgm:pt modelId="{18F438BA-791B-4CD1-BF30-DDFC9381732C}" type="pres">
      <dgm:prSet presAssocID="{B36E70E4-A258-456B-B465-482DA666F8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354C46-D643-4954-8880-96A0E78A2F4F}" type="pres">
      <dgm:prSet presAssocID="{B36E70E4-A258-456B-B465-482DA666F81C}" presName="spaceRect" presStyleCnt="0"/>
      <dgm:spPr/>
    </dgm:pt>
    <dgm:pt modelId="{8B378494-CDB5-443B-88FB-FE79231852A6}" type="pres">
      <dgm:prSet presAssocID="{B36E70E4-A258-456B-B465-482DA666F81C}" presName="parTx" presStyleLbl="revTx" presStyleIdx="0" presStyleCnt="5">
        <dgm:presLayoutVars>
          <dgm:chMax val="0"/>
          <dgm:chPref val="0"/>
        </dgm:presLayoutVars>
      </dgm:prSet>
      <dgm:spPr/>
    </dgm:pt>
    <dgm:pt modelId="{EC8C5EFA-629A-4C0B-80B1-5C71158AC6D3}" type="pres">
      <dgm:prSet presAssocID="{3A07EE5F-E399-4198-B745-703B69E6AD20}" presName="sibTrans" presStyleCnt="0"/>
      <dgm:spPr/>
    </dgm:pt>
    <dgm:pt modelId="{95AF3971-14C0-4CB7-BFB5-5465D85B2A58}" type="pres">
      <dgm:prSet presAssocID="{6C38174A-870A-47D2-BDDB-8992251AEBDB}" presName="compNode" presStyleCnt="0"/>
      <dgm:spPr/>
    </dgm:pt>
    <dgm:pt modelId="{C42D6B57-F137-4573-9274-EC972488DD4F}" type="pres">
      <dgm:prSet presAssocID="{6C38174A-870A-47D2-BDDB-8992251AEBDB}" presName="bgRect" presStyleLbl="bgShp" presStyleIdx="1" presStyleCnt="5"/>
      <dgm:spPr/>
    </dgm:pt>
    <dgm:pt modelId="{BBB1F765-57AE-4FA1-B7A6-71682E9FAB93}" type="pres">
      <dgm:prSet presAssocID="{6C38174A-870A-47D2-BDDB-8992251AEB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A33F9A8-3520-4402-9FAA-408B815F568D}" type="pres">
      <dgm:prSet presAssocID="{6C38174A-870A-47D2-BDDB-8992251AEBDB}" presName="spaceRect" presStyleCnt="0"/>
      <dgm:spPr/>
    </dgm:pt>
    <dgm:pt modelId="{A6CBDCC6-41E6-4B68-9576-DB5620F309E1}" type="pres">
      <dgm:prSet presAssocID="{6C38174A-870A-47D2-BDDB-8992251AEBDB}" presName="parTx" presStyleLbl="revTx" presStyleIdx="1" presStyleCnt="5">
        <dgm:presLayoutVars>
          <dgm:chMax val="0"/>
          <dgm:chPref val="0"/>
        </dgm:presLayoutVars>
      </dgm:prSet>
      <dgm:spPr/>
    </dgm:pt>
    <dgm:pt modelId="{C5D80B77-A155-4B88-92BB-A5D2AB497397}" type="pres">
      <dgm:prSet presAssocID="{76DED662-C011-49BA-AB51-3072BB2B2CE8}" presName="sibTrans" presStyleCnt="0"/>
      <dgm:spPr/>
    </dgm:pt>
    <dgm:pt modelId="{9DAB4820-C3DC-4B51-B6F3-A2D7F128E663}" type="pres">
      <dgm:prSet presAssocID="{5AF99F81-421A-4E00-9F6D-E18378EAF168}" presName="compNode" presStyleCnt="0"/>
      <dgm:spPr/>
    </dgm:pt>
    <dgm:pt modelId="{D00C8A3B-5D55-4CAB-97F1-3E884DE6D841}" type="pres">
      <dgm:prSet presAssocID="{5AF99F81-421A-4E00-9F6D-E18378EAF168}" presName="bgRect" presStyleLbl="bgShp" presStyleIdx="2" presStyleCnt="5"/>
      <dgm:spPr/>
    </dgm:pt>
    <dgm:pt modelId="{A9FA98C5-FB33-412B-AC90-D5AFE9C1A850}" type="pres">
      <dgm:prSet presAssocID="{5AF99F81-421A-4E00-9F6D-E18378EAF1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CE46939-B099-4F89-98F8-AA5C8D4C5A2D}" type="pres">
      <dgm:prSet presAssocID="{5AF99F81-421A-4E00-9F6D-E18378EAF168}" presName="spaceRect" presStyleCnt="0"/>
      <dgm:spPr/>
    </dgm:pt>
    <dgm:pt modelId="{1EAD47C7-85EB-4B3F-9813-898DF5E6A0DA}" type="pres">
      <dgm:prSet presAssocID="{5AF99F81-421A-4E00-9F6D-E18378EAF168}" presName="parTx" presStyleLbl="revTx" presStyleIdx="2" presStyleCnt="5">
        <dgm:presLayoutVars>
          <dgm:chMax val="0"/>
          <dgm:chPref val="0"/>
        </dgm:presLayoutVars>
      </dgm:prSet>
      <dgm:spPr/>
    </dgm:pt>
    <dgm:pt modelId="{88D98F21-7B9E-4CDB-90FE-CA954FEDD8DF}" type="pres">
      <dgm:prSet presAssocID="{D0656A7E-42C2-4216-9778-F852962C3883}" presName="sibTrans" presStyleCnt="0"/>
      <dgm:spPr/>
    </dgm:pt>
    <dgm:pt modelId="{87B00975-53B2-4E26-B5C3-4D1DB106AA8C}" type="pres">
      <dgm:prSet presAssocID="{D70FD9BB-8AA2-41C6-A7FC-77B96249FB6A}" presName="compNode" presStyleCnt="0"/>
      <dgm:spPr/>
    </dgm:pt>
    <dgm:pt modelId="{B018F2B0-DB33-4544-9BDD-7B96B8D298B8}" type="pres">
      <dgm:prSet presAssocID="{D70FD9BB-8AA2-41C6-A7FC-77B96249FB6A}" presName="bgRect" presStyleLbl="bgShp" presStyleIdx="3" presStyleCnt="5"/>
      <dgm:spPr/>
    </dgm:pt>
    <dgm:pt modelId="{9DA8E3F3-FB48-4192-88E1-BC83ACE7D7AE}" type="pres">
      <dgm:prSet presAssocID="{D70FD9BB-8AA2-41C6-A7FC-77B96249FB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D7D48C1-5F03-4EA1-80CB-12A3359CD061}" type="pres">
      <dgm:prSet presAssocID="{D70FD9BB-8AA2-41C6-A7FC-77B96249FB6A}" presName="spaceRect" presStyleCnt="0"/>
      <dgm:spPr/>
    </dgm:pt>
    <dgm:pt modelId="{9D6EA76C-6321-4ACF-9E97-49090DE5955D}" type="pres">
      <dgm:prSet presAssocID="{D70FD9BB-8AA2-41C6-A7FC-77B96249FB6A}" presName="parTx" presStyleLbl="revTx" presStyleIdx="3" presStyleCnt="5">
        <dgm:presLayoutVars>
          <dgm:chMax val="0"/>
          <dgm:chPref val="0"/>
        </dgm:presLayoutVars>
      </dgm:prSet>
      <dgm:spPr/>
    </dgm:pt>
    <dgm:pt modelId="{7A451239-3D1E-42AA-A4ED-9B79CDD81FBF}" type="pres">
      <dgm:prSet presAssocID="{C701C59A-0592-42CB-A9EE-E9D8592C4293}" presName="sibTrans" presStyleCnt="0"/>
      <dgm:spPr/>
    </dgm:pt>
    <dgm:pt modelId="{8D8AA59D-2D94-4A99-B9B6-483A4B8E2346}" type="pres">
      <dgm:prSet presAssocID="{3883FB67-4239-4514-969C-4DFA1BBD20E3}" presName="compNode" presStyleCnt="0"/>
      <dgm:spPr/>
    </dgm:pt>
    <dgm:pt modelId="{D5846422-AB5C-40CB-9817-E8679CF5A734}" type="pres">
      <dgm:prSet presAssocID="{3883FB67-4239-4514-969C-4DFA1BBD20E3}" presName="bgRect" presStyleLbl="bgShp" presStyleIdx="4" presStyleCnt="5"/>
      <dgm:spPr/>
    </dgm:pt>
    <dgm:pt modelId="{1784A9C5-D2D1-4C4B-81AE-10619A8496CB}" type="pres">
      <dgm:prSet presAssocID="{3883FB67-4239-4514-969C-4DFA1BBD20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5D8189E-447C-416D-9BF3-62D9D6010630}" type="pres">
      <dgm:prSet presAssocID="{3883FB67-4239-4514-969C-4DFA1BBD20E3}" presName="spaceRect" presStyleCnt="0"/>
      <dgm:spPr/>
    </dgm:pt>
    <dgm:pt modelId="{852B7FC0-7E2F-4D02-A689-D75A14FDED5C}" type="pres">
      <dgm:prSet presAssocID="{3883FB67-4239-4514-969C-4DFA1BBD20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144608-C5C1-497F-8FF3-7065F1295B39}" type="presOf" srcId="{3883FB67-4239-4514-969C-4DFA1BBD20E3}" destId="{852B7FC0-7E2F-4D02-A689-D75A14FDED5C}" srcOrd="0" destOrd="0" presId="urn:microsoft.com/office/officeart/2018/2/layout/IconVerticalSolidList"/>
    <dgm:cxn modelId="{F52A9728-4F88-43AE-8982-9F3EE36EC5F8}" type="presOf" srcId="{55F5F035-FBE3-4704-B335-485A5CA09488}" destId="{52BA8372-47D6-4F3F-9B67-D7BDF61DFB37}" srcOrd="0" destOrd="0" presId="urn:microsoft.com/office/officeart/2018/2/layout/IconVerticalSolidList"/>
    <dgm:cxn modelId="{6BFD1C3C-AE70-466F-A020-DC2C0C429BA3}" srcId="{55F5F035-FBE3-4704-B335-485A5CA09488}" destId="{D70FD9BB-8AA2-41C6-A7FC-77B96249FB6A}" srcOrd="3" destOrd="0" parTransId="{CAFB5AC4-AAFC-4659-9380-52A537C9195B}" sibTransId="{C701C59A-0592-42CB-A9EE-E9D8592C4293}"/>
    <dgm:cxn modelId="{719E1346-ABD4-4AED-87A1-EBCBD62514BB}" srcId="{55F5F035-FBE3-4704-B335-485A5CA09488}" destId="{6C38174A-870A-47D2-BDDB-8992251AEBDB}" srcOrd="1" destOrd="0" parTransId="{4DA6EC70-3C9D-4279-9AE0-57A553EF155D}" sibTransId="{76DED662-C011-49BA-AB51-3072BB2B2CE8}"/>
    <dgm:cxn modelId="{40241756-63A0-4EE5-B305-08F481576766}" type="presOf" srcId="{6C38174A-870A-47D2-BDDB-8992251AEBDB}" destId="{A6CBDCC6-41E6-4B68-9576-DB5620F309E1}" srcOrd="0" destOrd="0" presId="urn:microsoft.com/office/officeart/2018/2/layout/IconVerticalSolidList"/>
    <dgm:cxn modelId="{62378C64-B066-4148-B399-1FFACD2ECA6B}" type="presOf" srcId="{B36E70E4-A258-456B-B465-482DA666F81C}" destId="{8B378494-CDB5-443B-88FB-FE79231852A6}" srcOrd="0" destOrd="0" presId="urn:microsoft.com/office/officeart/2018/2/layout/IconVerticalSolidList"/>
    <dgm:cxn modelId="{4A888F73-4CEC-4283-90B9-9A53E6B95DFD}" srcId="{55F5F035-FBE3-4704-B335-485A5CA09488}" destId="{5AF99F81-421A-4E00-9F6D-E18378EAF168}" srcOrd="2" destOrd="0" parTransId="{6A280050-8FD2-44C7-933C-39981FDC4B4B}" sibTransId="{D0656A7E-42C2-4216-9778-F852962C3883}"/>
    <dgm:cxn modelId="{D20C6176-1E64-4049-9F5F-F887959AA3D6}" type="presOf" srcId="{5AF99F81-421A-4E00-9F6D-E18378EAF168}" destId="{1EAD47C7-85EB-4B3F-9813-898DF5E6A0DA}" srcOrd="0" destOrd="0" presId="urn:microsoft.com/office/officeart/2018/2/layout/IconVerticalSolidList"/>
    <dgm:cxn modelId="{141BCB97-EC63-4CEE-B018-C52215E63952}" type="presOf" srcId="{D70FD9BB-8AA2-41C6-A7FC-77B96249FB6A}" destId="{9D6EA76C-6321-4ACF-9E97-49090DE5955D}" srcOrd="0" destOrd="0" presId="urn:microsoft.com/office/officeart/2018/2/layout/IconVerticalSolidList"/>
    <dgm:cxn modelId="{9B25A7B3-C932-49FD-927F-1811F3841AB8}" srcId="{55F5F035-FBE3-4704-B335-485A5CA09488}" destId="{B36E70E4-A258-456B-B465-482DA666F81C}" srcOrd="0" destOrd="0" parTransId="{8759533A-0DFE-4ED5-85D9-52F6C4224207}" sibTransId="{3A07EE5F-E399-4198-B745-703B69E6AD20}"/>
    <dgm:cxn modelId="{9AA1CEF3-5C83-4A27-A56D-7C6E97E5196A}" srcId="{55F5F035-FBE3-4704-B335-485A5CA09488}" destId="{3883FB67-4239-4514-969C-4DFA1BBD20E3}" srcOrd="4" destOrd="0" parTransId="{D265E7B5-FE61-408A-871D-D0A947D2EDD7}" sibTransId="{A3A2C4CC-6B04-480C-A4AA-24F9C3A2F004}"/>
    <dgm:cxn modelId="{D222B367-76DC-4773-96C5-F263785D4C33}" type="presParOf" srcId="{52BA8372-47D6-4F3F-9B67-D7BDF61DFB37}" destId="{65CD9154-7518-4652-8ED0-2FAEF6E20C1B}" srcOrd="0" destOrd="0" presId="urn:microsoft.com/office/officeart/2018/2/layout/IconVerticalSolidList"/>
    <dgm:cxn modelId="{5723BA76-9678-4DA6-86C3-A5C9C1CA0D90}" type="presParOf" srcId="{65CD9154-7518-4652-8ED0-2FAEF6E20C1B}" destId="{762E359B-EF5E-4A7B-96A1-BB3C404C368F}" srcOrd="0" destOrd="0" presId="urn:microsoft.com/office/officeart/2018/2/layout/IconVerticalSolidList"/>
    <dgm:cxn modelId="{B1D4D726-91C1-49EC-A4B2-DF57218F84D6}" type="presParOf" srcId="{65CD9154-7518-4652-8ED0-2FAEF6E20C1B}" destId="{18F438BA-791B-4CD1-BF30-DDFC9381732C}" srcOrd="1" destOrd="0" presId="urn:microsoft.com/office/officeart/2018/2/layout/IconVerticalSolidList"/>
    <dgm:cxn modelId="{A02CF5B9-F655-4458-B223-2C2C96F966A9}" type="presParOf" srcId="{65CD9154-7518-4652-8ED0-2FAEF6E20C1B}" destId="{CD354C46-D643-4954-8880-96A0E78A2F4F}" srcOrd="2" destOrd="0" presId="urn:microsoft.com/office/officeart/2018/2/layout/IconVerticalSolidList"/>
    <dgm:cxn modelId="{691EBE5A-8AC6-48A7-8B75-C840ED2766C7}" type="presParOf" srcId="{65CD9154-7518-4652-8ED0-2FAEF6E20C1B}" destId="{8B378494-CDB5-443B-88FB-FE79231852A6}" srcOrd="3" destOrd="0" presId="urn:microsoft.com/office/officeart/2018/2/layout/IconVerticalSolidList"/>
    <dgm:cxn modelId="{70D3703A-858E-4133-8612-BA650722D344}" type="presParOf" srcId="{52BA8372-47D6-4F3F-9B67-D7BDF61DFB37}" destId="{EC8C5EFA-629A-4C0B-80B1-5C71158AC6D3}" srcOrd="1" destOrd="0" presId="urn:microsoft.com/office/officeart/2018/2/layout/IconVerticalSolidList"/>
    <dgm:cxn modelId="{324B18E3-9B48-481B-98F2-8930F840CB0E}" type="presParOf" srcId="{52BA8372-47D6-4F3F-9B67-D7BDF61DFB37}" destId="{95AF3971-14C0-4CB7-BFB5-5465D85B2A58}" srcOrd="2" destOrd="0" presId="urn:microsoft.com/office/officeart/2018/2/layout/IconVerticalSolidList"/>
    <dgm:cxn modelId="{D88176A1-858B-44E3-92D2-997B02E743A6}" type="presParOf" srcId="{95AF3971-14C0-4CB7-BFB5-5465D85B2A58}" destId="{C42D6B57-F137-4573-9274-EC972488DD4F}" srcOrd="0" destOrd="0" presId="urn:microsoft.com/office/officeart/2018/2/layout/IconVerticalSolidList"/>
    <dgm:cxn modelId="{A6C1CAAC-28D4-4361-9EB5-B6203E69F978}" type="presParOf" srcId="{95AF3971-14C0-4CB7-BFB5-5465D85B2A58}" destId="{BBB1F765-57AE-4FA1-B7A6-71682E9FAB93}" srcOrd="1" destOrd="0" presId="urn:microsoft.com/office/officeart/2018/2/layout/IconVerticalSolidList"/>
    <dgm:cxn modelId="{0E032882-A8B4-4C09-8360-F6D9CDB1921C}" type="presParOf" srcId="{95AF3971-14C0-4CB7-BFB5-5465D85B2A58}" destId="{4A33F9A8-3520-4402-9FAA-408B815F568D}" srcOrd="2" destOrd="0" presId="urn:microsoft.com/office/officeart/2018/2/layout/IconVerticalSolidList"/>
    <dgm:cxn modelId="{BFD79888-1E7C-4393-9816-03AAC5AA61D0}" type="presParOf" srcId="{95AF3971-14C0-4CB7-BFB5-5465D85B2A58}" destId="{A6CBDCC6-41E6-4B68-9576-DB5620F309E1}" srcOrd="3" destOrd="0" presId="urn:microsoft.com/office/officeart/2018/2/layout/IconVerticalSolidList"/>
    <dgm:cxn modelId="{EFABD9C3-54BA-4BC4-9906-EEEFA11D0AB3}" type="presParOf" srcId="{52BA8372-47D6-4F3F-9B67-D7BDF61DFB37}" destId="{C5D80B77-A155-4B88-92BB-A5D2AB497397}" srcOrd="3" destOrd="0" presId="urn:microsoft.com/office/officeart/2018/2/layout/IconVerticalSolidList"/>
    <dgm:cxn modelId="{3CFD4839-7F6F-43F8-B8C4-391E0EBDCEFA}" type="presParOf" srcId="{52BA8372-47D6-4F3F-9B67-D7BDF61DFB37}" destId="{9DAB4820-C3DC-4B51-B6F3-A2D7F128E663}" srcOrd="4" destOrd="0" presId="urn:microsoft.com/office/officeart/2018/2/layout/IconVerticalSolidList"/>
    <dgm:cxn modelId="{B638650F-0A57-4FFD-B7E3-3509D0EC0780}" type="presParOf" srcId="{9DAB4820-C3DC-4B51-B6F3-A2D7F128E663}" destId="{D00C8A3B-5D55-4CAB-97F1-3E884DE6D841}" srcOrd="0" destOrd="0" presId="urn:microsoft.com/office/officeart/2018/2/layout/IconVerticalSolidList"/>
    <dgm:cxn modelId="{9BF6FA1F-7A69-456F-B300-A9B18A72E114}" type="presParOf" srcId="{9DAB4820-C3DC-4B51-B6F3-A2D7F128E663}" destId="{A9FA98C5-FB33-412B-AC90-D5AFE9C1A850}" srcOrd="1" destOrd="0" presId="urn:microsoft.com/office/officeart/2018/2/layout/IconVerticalSolidList"/>
    <dgm:cxn modelId="{FEF39AD0-3F8D-474F-A428-1752AADC3031}" type="presParOf" srcId="{9DAB4820-C3DC-4B51-B6F3-A2D7F128E663}" destId="{6CE46939-B099-4F89-98F8-AA5C8D4C5A2D}" srcOrd="2" destOrd="0" presId="urn:microsoft.com/office/officeart/2018/2/layout/IconVerticalSolidList"/>
    <dgm:cxn modelId="{108A44DE-244C-4BDC-B40A-6BE9CFC54737}" type="presParOf" srcId="{9DAB4820-C3DC-4B51-B6F3-A2D7F128E663}" destId="{1EAD47C7-85EB-4B3F-9813-898DF5E6A0DA}" srcOrd="3" destOrd="0" presId="urn:microsoft.com/office/officeart/2018/2/layout/IconVerticalSolidList"/>
    <dgm:cxn modelId="{7983852B-C8C1-4F24-9064-96F1C6E4D43E}" type="presParOf" srcId="{52BA8372-47D6-4F3F-9B67-D7BDF61DFB37}" destId="{88D98F21-7B9E-4CDB-90FE-CA954FEDD8DF}" srcOrd="5" destOrd="0" presId="urn:microsoft.com/office/officeart/2018/2/layout/IconVerticalSolidList"/>
    <dgm:cxn modelId="{453559FD-EAD3-4479-AC3D-08A93C8DAE22}" type="presParOf" srcId="{52BA8372-47D6-4F3F-9B67-D7BDF61DFB37}" destId="{87B00975-53B2-4E26-B5C3-4D1DB106AA8C}" srcOrd="6" destOrd="0" presId="urn:microsoft.com/office/officeart/2018/2/layout/IconVerticalSolidList"/>
    <dgm:cxn modelId="{3821A736-EB45-49A3-82B2-4E812FE002D3}" type="presParOf" srcId="{87B00975-53B2-4E26-B5C3-4D1DB106AA8C}" destId="{B018F2B0-DB33-4544-9BDD-7B96B8D298B8}" srcOrd="0" destOrd="0" presId="urn:microsoft.com/office/officeart/2018/2/layout/IconVerticalSolidList"/>
    <dgm:cxn modelId="{640C6474-CCE9-4CA8-903D-3A3D1C0ACF6B}" type="presParOf" srcId="{87B00975-53B2-4E26-B5C3-4D1DB106AA8C}" destId="{9DA8E3F3-FB48-4192-88E1-BC83ACE7D7AE}" srcOrd="1" destOrd="0" presId="urn:microsoft.com/office/officeart/2018/2/layout/IconVerticalSolidList"/>
    <dgm:cxn modelId="{5B1A163A-1623-4655-85F8-B65EC9124E59}" type="presParOf" srcId="{87B00975-53B2-4E26-B5C3-4D1DB106AA8C}" destId="{2D7D48C1-5F03-4EA1-80CB-12A3359CD061}" srcOrd="2" destOrd="0" presId="urn:microsoft.com/office/officeart/2018/2/layout/IconVerticalSolidList"/>
    <dgm:cxn modelId="{D2240BC1-A394-4024-814D-D495D1819DA0}" type="presParOf" srcId="{87B00975-53B2-4E26-B5C3-4D1DB106AA8C}" destId="{9D6EA76C-6321-4ACF-9E97-49090DE5955D}" srcOrd="3" destOrd="0" presId="urn:microsoft.com/office/officeart/2018/2/layout/IconVerticalSolidList"/>
    <dgm:cxn modelId="{AB6EF9AF-F481-4218-8F03-44A609FDE628}" type="presParOf" srcId="{52BA8372-47D6-4F3F-9B67-D7BDF61DFB37}" destId="{7A451239-3D1E-42AA-A4ED-9B79CDD81FBF}" srcOrd="7" destOrd="0" presId="urn:microsoft.com/office/officeart/2018/2/layout/IconVerticalSolidList"/>
    <dgm:cxn modelId="{E11D2591-D1D4-4433-83C7-C2981504D215}" type="presParOf" srcId="{52BA8372-47D6-4F3F-9B67-D7BDF61DFB37}" destId="{8D8AA59D-2D94-4A99-B9B6-483A4B8E2346}" srcOrd="8" destOrd="0" presId="urn:microsoft.com/office/officeart/2018/2/layout/IconVerticalSolidList"/>
    <dgm:cxn modelId="{6AE26301-BA60-451C-8DB5-CFE8EBD5216B}" type="presParOf" srcId="{8D8AA59D-2D94-4A99-B9B6-483A4B8E2346}" destId="{D5846422-AB5C-40CB-9817-E8679CF5A734}" srcOrd="0" destOrd="0" presId="urn:microsoft.com/office/officeart/2018/2/layout/IconVerticalSolidList"/>
    <dgm:cxn modelId="{85F35BEA-8FBE-4703-8E93-4E4E72794C38}" type="presParOf" srcId="{8D8AA59D-2D94-4A99-B9B6-483A4B8E2346}" destId="{1784A9C5-D2D1-4C4B-81AE-10619A8496CB}" srcOrd="1" destOrd="0" presId="urn:microsoft.com/office/officeart/2018/2/layout/IconVerticalSolidList"/>
    <dgm:cxn modelId="{51B11CFA-090B-4EFC-918B-DAD41ADB6FDB}" type="presParOf" srcId="{8D8AA59D-2D94-4A99-B9B6-483A4B8E2346}" destId="{45D8189E-447C-416D-9BF3-62D9D6010630}" srcOrd="2" destOrd="0" presId="urn:microsoft.com/office/officeart/2018/2/layout/IconVerticalSolidList"/>
    <dgm:cxn modelId="{9311AB4D-8DED-4893-B131-22D66454C3A5}" type="presParOf" srcId="{8D8AA59D-2D94-4A99-B9B6-483A4B8E2346}" destId="{852B7FC0-7E2F-4D02-A689-D75A14FDE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76DBE5-5469-41AE-8903-B3F1747B908D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BB7CF99-3409-400B-A352-53A67B5307D3}">
      <dgm:prSet/>
      <dgm:spPr/>
      <dgm:t>
        <a:bodyPr/>
        <a:lstStyle/>
        <a:p>
          <a:r>
            <a:rPr lang="pt-PT"/>
            <a:t>Tempo</a:t>
          </a:r>
          <a:endParaRPr lang="en-US"/>
        </a:p>
      </dgm:t>
    </dgm:pt>
    <dgm:pt modelId="{4E0A26F0-7584-459E-86E9-48D18F37A110}" type="parTrans" cxnId="{80923DEB-1D1C-4BCC-AC36-FF8AEC1CD46B}">
      <dgm:prSet/>
      <dgm:spPr/>
      <dgm:t>
        <a:bodyPr/>
        <a:lstStyle/>
        <a:p>
          <a:endParaRPr lang="en-US"/>
        </a:p>
      </dgm:t>
    </dgm:pt>
    <dgm:pt modelId="{E219A2DB-ED8A-417D-BF68-C5847155777E}" type="sibTrans" cxnId="{80923DEB-1D1C-4BCC-AC36-FF8AEC1CD46B}">
      <dgm:prSet/>
      <dgm:spPr/>
      <dgm:t>
        <a:bodyPr/>
        <a:lstStyle/>
        <a:p>
          <a:endParaRPr lang="en-US"/>
        </a:p>
      </dgm:t>
    </dgm:pt>
    <dgm:pt modelId="{D4F1D20E-1215-4897-813A-38B113CB526A}">
      <dgm:prSet/>
      <dgm:spPr/>
      <dgm:t>
        <a:bodyPr/>
        <a:lstStyle/>
        <a:p>
          <a:pPr algn="just"/>
          <a:r>
            <a:rPr lang="pt-PT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dirty="0"/>
        </a:p>
      </dgm:t>
    </dgm:pt>
    <dgm:pt modelId="{B6F44FBD-C3CE-4E45-BA9B-45AE0B7A3FE2}" type="parTrans" cxnId="{12B9B5E2-3DC5-41A9-AF70-6637B5EC3841}">
      <dgm:prSet/>
      <dgm:spPr/>
      <dgm:t>
        <a:bodyPr/>
        <a:lstStyle/>
        <a:p>
          <a:endParaRPr lang="en-US"/>
        </a:p>
      </dgm:t>
    </dgm:pt>
    <dgm:pt modelId="{CBDD38EE-A272-474A-AEA5-2262D00BAFF9}" type="sibTrans" cxnId="{12B9B5E2-3DC5-41A9-AF70-6637B5EC3841}">
      <dgm:prSet/>
      <dgm:spPr/>
      <dgm:t>
        <a:bodyPr/>
        <a:lstStyle/>
        <a:p>
          <a:endParaRPr lang="en-US"/>
        </a:p>
      </dgm:t>
    </dgm:pt>
    <dgm:pt modelId="{A31D8829-EF56-4E01-81D8-090B4EA13476}">
      <dgm:prSet/>
      <dgm:spPr/>
      <dgm:t>
        <a:bodyPr/>
        <a:lstStyle/>
        <a:p>
          <a:r>
            <a:rPr lang="pt-PT"/>
            <a:t>Custo</a:t>
          </a:r>
          <a:endParaRPr lang="en-US"/>
        </a:p>
      </dgm:t>
    </dgm:pt>
    <dgm:pt modelId="{091A401D-98AE-4FEE-A4CB-D9266E4FE33D}" type="parTrans" cxnId="{0C6A21F2-7CF1-4055-9D6A-BA1746ED7D14}">
      <dgm:prSet/>
      <dgm:spPr/>
      <dgm:t>
        <a:bodyPr/>
        <a:lstStyle/>
        <a:p>
          <a:endParaRPr lang="en-US"/>
        </a:p>
      </dgm:t>
    </dgm:pt>
    <dgm:pt modelId="{3CB9D54E-603A-41C9-B0A1-9895060FCBC7}" type="sibTrans" cxnId="{0C6A21F2-7CF1-4055-9D6A-BA1746ED7D14}">
      <dgm:prSet/>
      <dgm:spPr/>
      <dgm:t>
        <a:bodyPr/>
        <a:lstStyle/>
        <a:p>
          <a:endParaRPr lang="en-US"/>
        </a:p>
      </dgm:t>
    </dgm:pt>
    <dgm:pt modelId="{5261C89B-D6DC-4EAA-811D-AC31DBEDA5FC}">
      <dgm:prSet/>
      <dgm:spPr/>
      <dgm:t>
        <a:bodyPr/>
        <a:lstStyle/>
        <a:p>
          <a:pPr algn="just"/>
          <a:r>
            <a:rPr lang="pt-PT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dirty="0"/>
        </a:p>
      </dgm:t>
    </dgm:pt>
    <dgm:pt modelId="{B57FF3C1-DF1A-43EC-A1EC-46DE1278D9E5}" type="parTrans" cxnId="{D67D7444-7319-41EA-9C7D-E48E37CAA446}">
      <dgm:prSet/>
      <dgm:spPr/>
      <dgm:t>
        <a:bodyPr/>
        <a:lstStyle/>
        <a:p>
          <a:endParaRPr lang="en-US"/>
        </a:p>
      </dgm:t>
    </dgm:pt>
    <dgm:pt modelId="{6E340A7B-4FF1-4DC8-A4BF-C038E697885B}" type="sibTrans" cxnId="{D67D7444-7319-41EA-9C7D-E48E37CAA446}">
      <dgm:prSet/>
      <dgm:spPr/>
      <dgm:t>
        <a:bodyPr/>
        <a:lstStyle/>
        <a:p>
          <a:endParaRPr lang="en-US"/>
        </a:p>
      </dgm:t>
    </dgm:pt>
    <dgm:pt modelId="{A0CF391B-32C2-49FB-9F41-2105468A8F21}">
      <dgm:prSet/>
      <dgm:spPr/>
      <dgm:t>
        <a:bodyPr/>
        <a:lstStyle/>
        <a:p>
          <a:r>
            <a:rPr lang="pt-PT"/>
            <a:t>Validação	</a:t>
          </a:r>
          <a:endParaRPr lang="en-US"/>
        </a:p>
      </dgm:t>
    </dgm:pt>
    <dgm:pt modelId="{1F7134EC-08EE-441A-9157-3D6E0B7E2ECB}" type="parTrans" cxnId="{424E8297-D1F6-41A2-9DDD-A3F827994681}">
      <dgm:prSet/>
      <dgm:spPr/>
      <dgm:t>
        <a:bodyPr/>
        <a:lstStyle/>
        <a:p>
          <a:endParaRPr lang="en-US"/>
        </a:p>
      </dgm:t>
    </dgm:pt>
    <dgm:pt modelId="{2D85C568-F74C-40AF-8883-3D740688CC9B}" type="sibTrans" cxnId="{424E8297-D1F6-41A2-9DDD-A3F827994681}">
      <dgm:prSet/>
      <dgm:spPr/>
      <dgm:t>
        <a:bodyPr/>
        <a:lstStyle/>
        <a:p>
          <a:endParaRPr lang="en-US"/>
        </a:p>
      </dgm:t>
    </dgm:pt>
    <dgm:pt modelId="{5FFC39EC-469B-4ACE-96C7-C932C39FFC30}">
      <dgm:prSet/>
      <dgm:spPr/>
      <dgm:t>
        <a:bodyPr/>
        <a:lstStyle/>
        <a:p>
          <a:pPr algn="just"/>
          <a:r>
            <a:rPr lang="pt-PT" dirty="0"/>
            <a:t>Apesar das funcionalidades em falta, a empresa encontra-se contente com a aplicação, tendo aprovado o trabalho desde que sejam implementadas as funcionalidades extra.</a:t>
          </a:r>
          <a:endParaRPr lang="en-US" dirty="0"/>
        </a:p>
      </dgm:t>
    </dgm:pt>
    <dgm:pt modelId="{FD9975C8-3161-4F85-9095-EC65020FFCFB}" type="parTrans" cxnId="{8383633E-EF22-4FE1-913B-B030138187FB}">
      <dgm:prSet/>
      <dgm:spPr/>
      <dgm:t>
        <a:bodyPr/>
        <a:lstStyle/>
        <a:p>
          <a:endParaRPr lang="en-US"/>
        </a:p>
      </dgm:t>
    </dgm:pt>
    <dgm:pt modelId="{029EEB57-D101-4DF1-B2D3-81D44703D133}" type="sibTrans" cxnId="{8383633E-EF22-4FE1-913B-B030138187FB}">
      <dgm:prSet/>
      <dgm:spPr/>
      <dgm:t>
        <a:bodyPr/>
        <a:lstStyle/>
        <a:p>
          <a:endParaRPr lang="en-US"/>
        </a:p>
      </dgm:t>
    </dgm:pt>
    <dgm:pt modelId="{1524BF24-2A39-D54B-A0A7-F83A6A318930}" type="pres">
      <dgm:prSet presAssocID="{A776DBE5-5469-41AE-8903-B3F1747B908D}" presName="linear" presStyleCnt="0">
        <dgm:presLayoutVars>
          <dgm:dir/>
          <dgm:animLvl val="lvl"/>
          <dgm:resizeHandles val="exact"/>
        </dgm:presLayoutVars>
      </dgm:prSet>
      <dgm:spPr/>
    </dgm:pt>
    <dgm:pt modelId="{17C67879-40C5-8040-BFE2-CCB130CC442C}" type="pres">
      <dgm:prSet presAssocID="{3BB7CF99-3409-400B-A352-53A67B5307D3}" presName="parentLin" presStyleCnt="0"/>
      <dgm:spPr/>
    </dgm:pt>
    <dgm:pt modelId="{05E85545-35C5-AA43-AA4E-9596B459801E}" type="pres">
      <dgm:prSet presAssocID="{3BB7CF99-3409-400B-A352-53A67B5307D3}" presName="parentLeftMargin" presStyleLbl="node1" presStyleIdx="0" presStyleCnt="3"/>
      <dgm:spPr/>
    </dgm:pt>
    <dgm:pt modelId="{EC059EF3-6690-7C47-BBBD-00D60712F2F6}" type="pres">
      <dgm:prSet presAssocID="{3BB7CF99-3409-400B-A352-53A67B530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6FFEA-078A-FB48-BE7B-18F514D2ECF3}" type="pres">
      <dgm:prSet presAssocID="{3BB7CF99-3409-400B-A352-53A67B5307D3}" presName="negativeSpace" presStyleCnt="0"/>
      <dgm:spPr/>
    </dgm:pt>
    <dgm:pt modelId="{F2F36CAA-69DE-174A-99C4-4FDAFD04B5CD}" type="pres">
      <dgm:prSet presAssocID="{3BB7CF99-3409-400B-A352-53A67B5307D3}" presName="childText" presStyleLbl="conFgAcc1" presStyleIdx="0" presStyleCnt="3">
        <dgm:presLayoutVars>
          <dgm:bulletEnabled val="1"/>
        </dgm:presLayoutVars>
      </dgm:prSet>
      <dgm:spPr/>
    </dgm:pt>
    <dgm:pt modelId="{BBF5048F-3E95-8D4E-ABEB-C97F3B120967}" type="pres">
      <dgm:prSet presAssocID="{E219A2DB-ED8A-417D-BF68-C5847155777E}" presName="spaceBetweenRectangles" presStyleCnt="0"/>
      <dgm:spPr/>
    </dgm:pt>
    <dgm:pt modelId="{BADB179E-5675-F74F-A01E-7E2DC2555EB4}" type="pres">
      <dgm:prSet presAssocID="{A31D8829-EF56-4E01-81D8-090B4EA13476}" presName="parentLin" presStyleCnt="0"/>
      <dgm:spPr/>
    </dgm:pt>
    <dgm:pt modelId="{B08F1A18-2CBD-274D-8B12-DE617FDAF0E0}" type="pres">
      <dgm:prSet presAssocID="{A31D8829-EF56-4E01-81D8-090B4EA13476}" presName="parentLeftMargin" presStyleLbl="node1" presStyleIdx="0" presStyleCnt="3"/>
      <dgm:spPr/>
    </dgm:pt>
    <dgm:pt modelId="{53D3B338-55A3-6444-9C49-74E3969A5D20}" type="pres">
      <dgm:prSet presAssocID="{A31D8829-EF56-4E01-81D8-090B4EA13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2B96D9-A4A2-FB43-AE27-8409ADAB89C0}" type="pres">
      <dgm:prSet presAssocID="{A31D8829-EF56-4E01-81D8-090B4EA13476}" presName="negativeSpace" presStyleCnt="0"/>
      <dgm:spPr/>
    </dgm:pt>
    <dgm:pt modelId="{CAAF942B-5263-814C-9FDC-E5D94DC338BC}" type="pres">
      <dgm:prSet presAssocID="{A31D8829-EF56-4E01-81D8-090B4EA13476}" presName="childText" presStyleLbl="conFgAcc1" presStyleIdx="1" presStyleCnt="3">
        <dgm:presLayoutVars>
          <dgm:bulletEnabled val="1"/>
        </dgm:presLayoutVars>
      </dgm:prSet>
      <dgm:spPr/>
    </dgm:pt>
    <dgm:pt modelId="{937B3BC4-7A85-0C47-9DDB-EF6CAD40C493}" type="pres">
      <dgm:prSet presAssocID="{3CB9D54E-603A-41C9-B0A1-9895060FCBC7}" presName="spaceBetweenRectangles" presStyleCnt="0"/>
      <dgm:spPr/>
    </dgm:pt>
    <dgm:pt modelId="{B6FED17E-4856-BD4E-8ACA-5D45BDEB9EAA}" type="pres">
      <dgm:prSet presAssocID="{A0CF391B-32C2-49FB-9F41-2105468A8F21}" presName="parentLin" presStyleCnt="0"/>
      <dgm:spPr/>
    </dgm:pt>
    <dgm:pt modelId="{68293CBF-705E-934F-939C-225EF0B708F8}" type="pres">
      <dgm:prSet presAssocID="{A0CF391B-32C2-49FB-9F41-2105468A8F21}" presName="parentLeftMargin" presStyleLbl="node1" presStyleIdx="1" presStyleCnt="3"/>
      <dgm:spPr/>
    </dgm:pt>
    <dgm:pt modelId="{2F09374A-42EE-5946-85C5-BE0E340CFC83}" type="pres">
      <dgm:prSet presAssocID="{A0CF391B-32C2-49FB-9F41-2105468A8F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52EAD7-5259-B246-8E31-8DD01AC68CF3}" type="pres">
      <dgm:prSet presAssocID="{A0CF391B-32C2-49FB-9F41-2105468A8F21}" presName="negativeSpace" presStyleCnt="0"/>
      <dgm:spPr/>
    </dgm:pt>
    <dgm:pt modelId="{DC112C7D-590E-974A-B5CF-B3368CDA1E3B}" type="pres">
      <dgm:prSet presAssocID="{A0CF391B-32C2-49FB-9F41-2105468A8F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83633E-EF22-4FE1-913B-B030138187FB}" srcId="{A0CF391B-32C2-49FB-9F41-2105468A8F21}" destId="{5FFC39EC-469B-4ACE-96C7-C932C39FFC30}" srcOrd="0" destOrd="0" parTransId="{FD9975C8-3161-4F85-9095-EC65020FFCFB}" sibTransId="{029EEB57-D101-4DF1-B2D3-81D44703D133}"/>
    <dgm:cxn modelId="{D67D7444-7319-41EA-9C7D-E48E37CAA446}" srcId="{A31D8829-EF56-4E01-81D8-090B4EA13476}" destId="{5261C89B-D6DC-4EAA-811D-AC31DBEDA5FC}" srcOrd="0" destOrd="0" parTransId="{B57FF3C1-DF1A-43EC-A1EC-46DE1278D9E5}" sibTransId="{6E340A7B-4FF1-4DC8-A4BF-C038E697885B}"/>
    <dgm:cxn modelId="{9D8DCD4F-99E9-3D4A-BBA7-A9963BAB276D}" type="presOf" srcId="{A0CF391B-32C2-49FB-9F41-2105468A8F21}" destId="{68293CBF-705E-934F-939C-225EF0B708F8}" srcOrd="0" destOrd="0" presId="urn:microsoft.com/office/officeart/2005/8/layout/list1"/>
    <dgm:cxn modelId="{14FE8F6F-E945-514F-95A4-AC2742754A7A}" type="presOf" srcId="{A31D8829-EF56-4E01-81D8-090B4EA13476}" destId="{B08F1A18-2CBD-274D-8B12-DE617FDAF0E0}" srcOrd="0" destOrd="0" presId="urn:microsoft.com/office/officeart/2005/8/layout/list1"/>
    <dgm:cxn modelId="{108D2D76-25C2-CA43-9AA3-E283AAD0DBB7}" type="presOf" srcId="{5261C89B-D6DC-4EAA-811D-AC31DBEDA5FC}" destId="{CAAF942B-5263-814C-9FDC-E5D94DC338BC}" srcOrd="0" destOrd="0" presId="urn:microsoft.com/office/officeart/2005/8/layout/list1"/>
    <dgm:cxn modelId="{41CE5A80-B65B-2141-9C17-BE7854CED6F5}" type="presOf" srcId="{A31D8829-EF56-4E01-81D8-090B4EA13476}" destId="{53D3B338-55A3-6444-9C49-74E3969A5D20}" srcOrd="1" destOrd="0" presId="urn:microsoft.com/office/officeart/2005/8/layout/list1"/>
    <dgm:cxn modelId="{F27ABF89-508B-DD46-B01C-BA86C1C98444}" type="presOf" srcId="{A776DBE5-5469-41AE-8903-B3F1747B908D}" destId="{1524BF24-2A39-D54B-A0A7-F83A6A318930}" srcOrd="0" destOrd="0" presId="urn:microsoft.com/office/officeart/2005/8/layout/list1"/>
    <dgm:cxn modelId="{93AA4C92-3CE2-9942-8B63-F22E7457C82D}" type="presOf" srcId="{5FFC39EC-469B-4ACE-96C7-C932C39FFC30}" destId="{DC112C7D-590E-974A-B5CF-B3368CDA1E3B}" srcOrd="0" destOrd="0" presId="urn:microsoft.com/office/officeart/2005/8/layout/list1"/>
    <dgm:cxn modelId="{424E8297-D1F6-41A2-9DDD-A3F827994681}" srcId="{A776DBE5-5469-41AE-8903-B3F1747B908D}" destId="{A0CF391B-32C2-49FB-9F41-2105468A8F21}" srcOrd="2" destOrd="0" parTransId="{1F7134EC-08EE-441A-9157-3D6E0B7E2ECB}" sibTransId="{2D85C568-F74C-40AF-8883-3D740688CC9B}"/>
    <dgm:cxn modelId="{5527F5C5-4352-1743-86D6-92BFB0FA5581}" type="presOf" srcId="{D4F1D20E-1215-4897-813A-38B113CB526A}" destId="{F2F36CAA-69DE-174A-99C4-4FDAFD04B5CD}" srcOrd="0" destOrd="0" presId="urn:microsoft.com/office/officeart/2005/8/layout/list1"/>
    <dgm:cxn modelId="{F7CCDDD1-47A6-A545-B675-88FEB2983148}" type="presOf" srcId="{3BB7CF99-3409-400B-A352-53A67B5307D3}" destId="{05E85545-35C5-AA43-AA4E-9596B459801E}" srcOrd="0" destOrd="0" presId="urn:microsoft.com/office/officeart/2005/8/layout/list1"/>
    <dgm:cxn modelId="{96785DD5-AD0D-6D44-91FF-AC6A54E94AAB}" type="presOf" srcId="{A0CF391B-32C2-49FB-9F41-2105468A8F21}" destId="{2F09374A-42EE-5946-85C5-BE0E340CFC83}" srcOrd="1" destOrd="0" presId="urn:microsoft.com/office/officeart/2005/8/layout/list1"/>
    <dgm:cxn modelId="{134BBDDA-23A0-9440-ABFA-1E5191941D88}" type="presOf" srcId="{3BB7CF99-3409-400B-A352-53A67B5307D3}" destId="{EC059EF3-6690-7C47-BBBD-00D60712F2F6}" srcOrd="1" destOrd="0" presId="urn:microsoft.com/office/officeart/2005/8/layout/list1"/>
    <dgm:cxn modelId="{12B9B5E2-3DC5-41A9-AF70-6637B5EC3841}" srcId="{3BB7CF99-3409-400B-A352-53A67B5307D3}" destId="{D4F1D20E-1215-4897-813A-38B113CB526A}" srcOrd="0" destOrd="0" parTransId="{B6F44FBD-C3CE-4E45-BA9B-45AE0B7A3FE2}" sibTransId="{CBDD38EE-A272-474A-AEA5-2262D00BAFF9}"/>
    <dgm:cxn modelId="{80923DEB-1D1C-4BCC-AC36-FF8AEC1CD46B}" srcId="{A776DBE5-5469-41AE-8903-B3F1747B908D}" destId="{3BB7CF99-3409-400B-A352-53A67B5307D3}" srcOrd="0" destOrd="0" parTransId="{4E0A26F0-7584-459E-86E9-48D18F37A110}" sibTransId="{E219A2DB-ED8A-417D-BF68-C5847155777E}"/>
    <dgm:cxn modelId="{0C6A21F2-7CF1-4055-9D6A-BA1746ED7D14}" srcId="{A776DBE5-5469-41AE-8903-B3F1747B908D}" destId="{A31D8829-EF56-4E01-81D8-090B4EA13476}" srcOrd="1" destOrd="0" parTransId="{091A401D-98AE-4FEE-A4CB-D9266E4FE33D}" sibTransId="{3CB9D54E-603A-41C9-B0A1-9895060FCBC7}"/>
    <dgm:cxn modelId="{6B4E1779-2F3B-994C-AD27-33B273F1A787}" type="presParOf" srcId="{1524BF24-2A39-D54B-A0A7-F83A6A318930}" destId="{17C67879-40C5-8040-BFE2-CCB130CC442C}" srcOrd="0" destOrd="0" presId="urn:microsoft.com/office/officeart/2005/8/layout/list1"/>
    <dgm:cxn modelId="{A9BB9D5D-ABA5-8046-8C31-7BC20DFF1743}" type="presParOf" srcId="{17C67879-40C5-8040-BFE2-CCB130CC442C}" destId="{05E85545-35C5-AA43-AA4E-9596B459801E}" srcOrd="0" destOrd="0" presId="urn:microsoft.com/office/officeart/2005/8/layout/list1"/>
    <dgm:cxn modelId="{A6904E23-117F-3D4F-855B-F0DC45F9DA84}" type="presParOf" srcId="{17C67879-40C5-8040-BFE2-CCB130CC442C}" destId="{EC059EF3-6690-7C47-BBBD-00D60712F2F6}" srcOrd="1" destOrd="0" presId="urn:microsoft.com/office/officeart/2005/8/layout/list1"/>
    <dgm:cxn modelId="{A66C63BB-5C73-9146-B845-C797F12FB92C}" type="presParOf" srcId="{1524BF24-2A39-D54B-A0A7-F83A6A318930}" destId="{8B06FFEA-078A-FB48-BE7B-18F514D2ECF3}" srcOrd="1" destOrd="0" presId="urn:microsoft.com/office/officeart/2005/8/layout/list1"/>
    <dgm:cxn modelId="{4AAE22CB-DE6D-9D40-A1BF-02D5C9CC9BBC}" type="presParOf" srcId="{1524BF24-2A39-D54B-A0A7-F83A6A318930}" destId="{F2F36CAA-69DE-174A-99C4-4FDAFD04B5CD}" srcOrd="2" destOrd="0" presId="urn:microsoft.com/office/officeart/2005/8/layout/list1"/>
    <dgm:cxn modelId="{8C89AFC0-D852-5F4D-AFBD-7DFEE25331C9}" type="presParOf" srcId="{1524BF24-2A39-D54B-A0A7-F83A6A318930}" destId="{BBF5048F-3E95-8D4E-ABEB-C97F3B120967}" srcOrd="3" destOrd="0" presId="urn:microsoft.com/office/officeart/2005/8/layout/list1"/>
    <dgm:cxn modelId="{D3F2EDDD-8A36-EF4E-B576-E5C567886299}" type="presParOf" srcId="{1524BF24-2A39-D54B-A0A7-F83A6A318930}" destId="{BADB179E-5675-F74F-A01E-7E2DC2555EB4}" srcOrd="4" destOrd="0" presId="urn:microsoft.com/office/officeart/2005/8/layout/list1"/>
    <dgm:cxn modelId="{EF183FB4-4065-A64F-855B-5B9D5A6BDEA5}" type="presParOf" srcId="{BADB179E-5675-F74F-A01E-7E2DC2555EB4}" destId="{B08F1A18-2CBD-274D-8B12-DE617FDAF0E0}" srcOrd="0" destOrd="0" presId="urn:microsoft.com/office/officeart/2005/8/layout/list1"/>
    <dgm:cxn modelId="{B2995E19-D8BF-414E-9888-3DE6114938E7}" type="presParOf" srcId="{BADB179E-5675-F74F-A01E-7E2DC2555EB4}" destId="{53D3B338-55A3-6444-9C49-74E3969A5D20}" srcOrd="1" destOrd="0" presId="urn:microsoft.com/office/officeart/2005/8/layout/list1"/>
    <dgm:cxn modelId="{8EB9F142-C588-2840-BECB-16176B5E23A9}" type="presParOf" srcId="{1524BF24-2A39-D54B-A0A7-F83A6A318930}" destId="{FE2B96D9-A4A2-FB43-AE27-8409ADAB89C0}" srcOrd="5" destOrd="0" presId="urn:microsoft.com/office/officeart/2005/8/layout/list1"/>
    <dgm:cxn modelId="{79DF701A-D3BB-0448-8D19-B03D139A0F31}" type="presParOf" srcId="{1524BF24-2A39-D54B-A0A7-F83A6A318930}" destId="{CAAF942B-5263-814C-9FDC-E5D94DC338BC}" srcOrd="6" destOrd="0" presId="urn:microsoft.com/office/officeart/2005/8/layout/list1"/>
    <dgm:cxn modelId="{79BAACC2-D9F9-8F48-BB8E-457A3259A580}" type="presParOf" srcId="{1524BF24-2A39-D54B-A0A7-F83A6A318930}" destId="{937B3BC4-7A85-0C47-9DDB-EF6CAD40C493}" srcOrd="7" destOrd="0" presId="urn:microsoft.com/office/officeart/2005/8/layout/list1"/>
    <dgm:cxn modelId="{A75F7B10-1B79-054A-84E3-4B86C245E9CF}" type="presParOf" srcId="{1524BF24-2A39-D54B-A0A7-F83A6A318930}" destId="{B6FED17E-4856-BD4E-8ACA-5D45BDEB9EAA}" srcOrd="8" destOrd="0" presId="urn:microsoft.com/office/officeart/2005/8/layout/list1"/>
    <dgm:cxn modelId="{FBEB8D6E-4FB7-7A43-A592-1063AB48304F}" type="presParOf" srcId="{B6FED17E-4856-BD4E-8ACA-5D45BDEB9EAA}" destId="{68293CBF-705E-934F-939C-225EF0B708F8}" srcOrd="0" destOrd="0" presId="urn:microsoft.com/office/officeart/2005/8/layout/list1"/>
    <dgm:cxn modelId="{8411B44F-5EAC-5447-8596-CE06C6A1C7A6}" type="presParOf" srcId="{B6FED17E-4856-BD4E-8ACA-5D45BDEB9EAA}" destId="{2F09374A-42EE-5946-85C5-BE0E340CFC83}" srcOrd="1" destOrd="0" presId="urn:microsoft.com/office/officeart/2005/8/layout/list1"/>
    <dgm:cxn modelId="{CC908570-E78E-B244-A23E-4AF3DB1265FA}" type="presParOf" srcId="{1524BF24-2A39-D54B-A0A7-F83A6A318930}" destId="{5752EAD7-5259-B246-8E31-8DD01AC68CF3}" srcOrd="9" destOrd="0" presId="urn:microsoft.com/office/officeart/2005/8/layout/list1"/>
    <dgm:cxn modelId="{6D84B0ED-E569-E542-89FA-F00C2296CB7F}" type="presParOf" srcId="{1524BF24-2A39-D54B-A0A7-F83A6A318930}" destId="{DC112C7D-590E-974A-B5CF-B3368CDA1E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D55F8-81A5-4664-A8BA-6A023F70B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665BB-A87D-472D-9B12-8144A90DD725}">
      <dgm:prSet/>
      <dgm:spPr/>
      <dgm:t>
        <a:bodyPr/>
        <a:lstStyle/>
        <a:p>
          <a:r>
            <a:rPr lang="pt-PT" dirty="0"/>
            <a:t>Aumento nas capacidades de desenvolvimento de software.</a:t>
          </a:r>
          <a:endParaRPr lang="en-US" dirty="0"/>
        </a:p>
      </dgm:t>
    </dgm:pt>
    <dgm:pt modelId="{CA6F4579-1ED2-42EC-8ADF-F04AF14D2B63}" type="parTrans" cxnId="{884CEEAC-58CF-4DED-A538-88429C0731BE}">
      <dgm:prSet/>
      <dgm:spPr/>
      <dgm:t>
        <a:bodyPr/>
        <a:lstStyle/>
        <a:p>
          <a:endParaRPr lang="en-US"/>
        </a:p>
      </dgm:t>
    </dgm:pt>
    <dgm:pt modelId="{764684FC-56B6-4435-A558-F915A171919F}" type="sibTrans" cxnId="{884CEEAC-58CF-4DED-A538-88429C0731BE}">
      <dgm:prSet/>
      <dgm:spPr/>
      <dgm:t>
        <a:bodyPr/>
        <a:lstStyle/>
        <a:p>
          <a:endParaRPr lang="en-US"/>
        </a:p>
      </dgm:t>
    </dgm:pt>
    <dgm:pt modelId="{C2E2C3F6-01AE-4CEC-B327-D65875574392}">
      <dgm:prSet/>
      <dgm:spPr/>
      <dgm:t>
        <a:bodyPr/>
        <a:lstStyle/>
        <a:p>
          <a:r>
            <a:rPr lang="pt-PT" dirty="0"/>
            <a:t>Cumpre requisitos do enunciado.</a:t>
          </a:r>
          <a:endParaRPr lang="en-US" dirty="0"/>
        </a:p>
      </dgm:t>
    </dgm:pt>
    <dgm:pt modelId="{463C0281-C24A-42A1-BB5D-49D2BDDCF170}" type="parTrans" cxnId="{FCA28584-0DD2-4B4D-8D13-E76DE373D837}">
      <dgm:prSet/>
      <dgm:spPr/>
      <dgm:t>
        <a:bodyPr/>
        <a:lstStyle/>
        <a:p>
          <a:endParaRPr lang="en-US"/>
        </a:p>
      </dgm:t>
    </dgm:pt>
    <dgm:pt modelId="{1E0C01A3-1D47-436B-AE21-A53882A2BE85}" type="sibTrans" cxnId="{FCA28584-0DD2-4B4D-8D13-E76DE373D837}">
      <dgm:prSet/>
      <dgm:spPr/>
      <dgm:t>
        <a:bodyPr/>
        <a:lstStyle/>
        <a:p>
          <a:endParaRPr lang="en-US"/>
        </a:p>
      </dgm:t>
    </dgm:pt>
    <dgm:pt modelId="{2F11F08F-7112-405A-A32E-BE443F6436B5}">
      <dgm:prSet/>
      <dgm:spPr/>
      <dgm:t>
        <a:bodyPr/>
        <a:lstStyle/>
        <a:p>
          <a:r>
            <a:rPr lang="pt-PT" dirty="0"/>
            <a:t>Adição de funcionalidades extra.</a:t>
          </a:r>
          <a:endParaRPr lang="en-US" dirty="0"/>
        </a:p>
      </dgm:t>
    </dgm:pt>
    <dgm:pt modelId="{E3EECEDE-C2A4-4F68-9294-14A68CFFFF09}" type="parTrans" cxnId="{665D3F52-F6CB-42FA-9FDF-D1A202B22C5E}">
      <dgm:prSet/>
      <dgm:spPr/>
      <dgm:t>
        <a:bodyPr/>
        <a:lstStyle/>
        <a:p>
          <a:endParaRPr lang="en-US"/>
        </a:p>
      </dgm:t>
    </dgm:pt>
    <dgm:pt modelId="{FC9F270D-9A41-4567-8C28-E0781991CFFB}" type="sibTrans" cxnId="{665D3F52-F6CB-42FA-9FDF-D1A202B22C5E}">
      <dgm:prSet/>
      <dgm:spPr/>
      <dgm:t>
        <a:bodyPr/>
        <a:lstStyle/>
        <a:p>
          <a:endParaRPr lang="en-US"/>
        </a:p>
      </dgm:t>
    </dgm:pt>
    <dgm:pt modelId="{9BD82C2B-4464-42D9-A7EF-087B595DDA44}" type="pres">
      <dgm:prSet presAssocID="{9F8D55F8-81A5-4664-A8BA-6A023F70B2B4}" presName="root" presStyleCnt="0">
        <dgm:presLayoutVars>
          <dgm:dir/>
          <dgm:resizeHandles val="exact"/>
        </dgm:presLayoutVars>
      </dgm:prSet>
      <dgm:spPr/>
    </dgm:pt>
    <dgm:pt modelId="{444D50F0-24CB-489F-994B-07DD03893EE3}" type="pres">
      <dgm:prSet presAssocID="{7BE665BB-A87D-472D-9B12-8144A90DD725}" presName="compNode" presStyleCnt="0"/>
      <dgm:spPr/>
    </dgm:pt>
    <dgm:pt modelId="{33933522-26B5-428C-9C43-3DFD3D1BC489}" type="pres">
      <dgm:prSet presAssocID="{7BE665BB-A87D-472D-9B12-8144A90DD725}" presName="bgRect" presStyleLbl="bgShp" presStyleIdx="0" presStyleCnt="3"/>
      <dgm:spPr/>
    </dgm:pt>
    <dgm:pt modelId="{B48FA39A-A514-4BCA-B0B9-E11D388D6AAA}" type="pres">
      <dgm:prSet presAssocID="{7BE665BB-A87D-472D-9B12-8144A90DD7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8A87C9-6B74-4E3B-9525-8F57753AC685}" type="pres">
      <dgm:prSet presAssocID="{7BE665BB-A87D-472D-9B12-8144A90DD725}" presName="spaceRect" presStyleCnt="0"/>
      <dgm:spPr/>
    </dgm:pt>
    <dgm:pt modelId="{CC4D4507-60EF-4578-ADD7-8EFDA8F61D37}" type="pres">
      <dgm:prSet presAssocID="{7BE665BB-A87D-472D-9B12-8144A90DD725}" presName="parTx" presStyleLbl="revTx" presStyleIdx="0" presStyleCnt="3">
        <dgm:presLayoutVars>
          <dgm:chMax val="0"/>
          <dgm:chPref val="0"/>
        </dgm:presLayoutVars>
      </dgm:prSet>
      <dgm:spPr/>
    </dgm:pt>
    <dgm:pt modelId="{127F29EB-A04B-40E5-8DC1-74F91738C4B0}" type="pres">
      <dgm:prSet presAssocID="{764684FC-56B6-4435-A558-F915A171919F}" presName="sibTrans" presStyleCnt="0"/>
      <dgm:spPr/>
    </dgm:pt>
    <dgm:pt modelId="{B54DFD86-0D06-4A52-AA35-A26D51206B7A}" type="pres">
      <dgm:prSet presAssocID="{C2E2C3F6-01AE-4CEC-B327-D65875574392}" presName="compNode" presStyleCnt="0"/>
      <dgm:spPr/>
    </dgm:pt>
    <dgm:pt modelId="{45FF7612-0FDF-4943-AA53-D9A6E81B5F94}" type="pres">
      <dgm:prSet presAssocID="{C2E2C3F6-01AE-4CEC-B327-D65875574392}" presName="bgRect" presStyleLbl="bgShp" presStyleIdx="1" presStyleCnt="3"/>
      <dgm:spPr/>
    </dgm:pt>
    <dgm:pt modelId="{BE1E3E53-3779-48DD-9707-BB5352BC41F9}" type="pres">
      <dgm:prSet presAssocID="{C2E2C3F6-01AE-4CEC-B327-D65875574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EECF59-104B-4289-9A3C-40FF5007B134}" type="pres">
      <dgm:prSet presAssocID="{C2E2C3F6-01AE-4CEC-B327-D65875574392}" presName="spaceRect" presStyleCnt="0"/>
      <dgm:spPr/>
    </dgm:pt>
    <dgm:pt modelId="{69CCAA80-C507-4B15-8089-AE67A0BC53C7}" type="pres">
      <dgm:prSet presAssocID="{C2E2C3F6-01AE-4CEC-B327-D65875574392}" presName="parTx" presStyleLbl="revTx" presStyleIdx="1" presStyleCnt="3">
        <dgm:presLayoutVars>
          <dgm:chMax val="0"/>
          <dgm:chPref val="0"/>
        </dgm:presLayoutVars>
      </dgm:prSet>
      <dgm:spPr/>
    </dgm:pt>
    <dgm:pt modelId="{29A2C0B2-5B4F-4DA3-ACAC-BC0FCB3F3758}" type="pres">
      <dgm:prSet presAssocID="{1E0C01A3-1D47-436B-AE21-A53882A2BE85}" presName="sibTrans" presStyleCnt="0"/>
      <dgm:spPr/>
    </dgm:pt>
    <dgm:pt modelId="{DA58DA1C-84B6-4809-9FAE-E6CD6CDD79A0}" type="pres">
      <dgm:prSet presAssocID="{2F11F08F-7112-405A-A32E-BE443F6436B5}" presName="compNode" presStyleCnt="0"/>
      <dgm:spPr/>
    </dgm:pt>
    <dgm:pt modelId="{8E5C51E0-89F4-4BE0-8BD5-D51B40E89617}" type="pres">
      <dgm:prSet presAssocID="{2F11F08F-7112-405A-A32E-BE443F6436B5}" presName="bgRect" presStyleLbl="bgShp" presStyleIdx="2" presStyleCnt="3"/>
      <dgm:spPr/>
    </dgm:pt>
    <dgm:pt modelId="{D796975A-26A9-42A3-818D-4055A6A1336F}" type="pres">
      <dgm:prSet presAssocID="{2F11F08F-7112-405A-A32E-BE443F6436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B454204E-864F-4517-A717-823CBC577DB1}" type="pres">
      <dgm:prSet presAssocID="{2F11F08F-7112-405A-A32E-BE443F6436B5}" presName="spaceRect" presStyleCnt="0"/>
      <dgm:spPr/>
    </dgm:pt>
    <dgm:pt modelId="{0465C089-667A-43B4-83A4-6E1B4B0603AA}" type="pres">
      <dgm:prSet presAssocID="{2F11F08F-7112-405A-A32E-BE443F6436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5D3F52-F6CB-42FA-9FDF-D1A202B22C5E}" srcId="{9F8D55F8-81A5-4664-A8BA-6A023F70B2B4}" destId="{2F11F08F-7112-405A-A32E-BE443F6436B5}" srcOrd="2" destOrd="0" parTransId="{E3EECEDE-C2A4-4F68-9294-14A68CFFFF09}" sibTransId="{FC9F270D-9A41-4567-8C28-E0781991CFFB}"/>
    <dgm:cxn modelId="{47334A72-1E00-463F-A834-A716B7DD9E83}" type="presOf" srcId="{C2E2C3F6-01AE-4CEC-B327-D65875574392}" destId="{69CCAA80-C507-4B15-8089-AE67A0BC53C7}" srcOrd="0" destOrd="0" presId="urn:microsoft.com/office/officeart/2018/2/layout/IconVerticalSolidList"/>
    <dgm:cxn modelId="{FCA28584-0DD2-4B4D-8D13-E76DE373D837}" srcId="{9F8D55F8-81A5-4664-A8BA-6A023F70B2B4}" destId="{C2E2C3F6-01AE-4CEC-B327-D65875574392}" srcOrd="1" destOrd="0" parTransId="{463C0281-C24A-42A1-BB5D-49D2BDDCF170}" sibTransId="{1E0C01A3-1D47-436B-AE21-A53882A2BE85}"/>
    <dgm:cxn modelId="{CB8BDC94-7A1A-4A2C-8225-C26DAE00CE79}" type="presOf" srcId="{9F8D55F8-81A5-4664-A8BA-6A023F70B2B4}" destId="{9BD82C2B-4464-42D9-A7EF-087B595DDA44}" srcOrd="0" destOrd="0" presId="urn:microsoft.com/office/officeart/2018/2/layout/IconVerticalSolidList"/>
    <dgm:cxn modelId="{884CEEAC-58CF-4DED-A538-88429C0731BE}" srcId="{9F8D55F8-81A5-4664-A8BA-6A023F70B2B4}" destId="{7BE665BB-A87D-472D-9B12-8144A90DD725}" srcOrd="0" destOrd="0" parTransId="{CA6F4579-1ED2-42EC-8ADF-F04AF14D2B63}" sibTransId="{764684FC-56B6-4435-A558-F915A171919F}"/>
    <dgm:cxn modelId="{185A33DE-2BB4-4A97-8396-CE1DE8DF695D}" type="presOf" srcId="{7BE665BB-A87D-472D-9B12-8144A90DD725}" destId="{CC4D4507-60EF-4578-ADD7-8EFDA8F61D37}" srcOrd="0" destOrd="0" presId="urn:microsoft.com/office/officeart/2018/2/layout/IconVerticalSolidList"/>
    <dgm:cxn modelId="{FFEF7CE7-0771-46B8-9DA9-46AD7C550BD3}" type="presOf" srcId="{2F11F08F-7112-405A-A32E-BE443F6436B5}" destId="{0465C089-667A-43B4-83A4-6E1B4B0603AA}" srcOrd="0" destOrd="0" presId="urn:microsoft.com/office/officeart/2018/2/layout/IconVerticalSolidList"/>
    <dgm:cxn modelId="{514EB7E8-31DF-48EC-95EE-C07D5A3A3597}" type="presParOf" srcId="{9BD82C2B-4464-42D9-A7EF-087B595DDA44}" destId="{444D50F0-24CB-489F-994B-07DD03893EE3}" srcOrd="0" destOrd="0" presId="urn:microsoft.com/office/officeart/2018/2/layout/IconVerticalSolidList"/>
    <dgm:cxn modelId="{6AE0CF7A-A9E4-4272-AF80-8D49AC6660FC}" type="presParOf" srcId="{444D50F0-24CB-489F-994B-07DD03893EE3}" destId="{33933522-26B5-428C-9C43-3DFD3D1BC489}" srcOrd="0" destOrd="0" presId="urn:microsoft.com/office/officeart/2018/2/layout/IconVerticalSolidList"/>
    <dgm:cxn modelId="{754D6621-9538-462F-95B5-B5365AA0AA8B}" type="presParOf" srcId="{444D50F0-24CB-489F-994B-07DD03893EE3}" destId="{B48FA39A-A514-4BCA-B0B9-E11D388D6AAA}" srcOrd="1" destOrd="0" presId="urn:microsoft.com/office/officeart/2018/2/layout/IconVerticalSolidList"/>
    <dgm:cxn modelId="{5C220F73-198B-4E2D-AEF1-6FA0E693D572}" type="presParOf" srcId="{444D50F0-24CB-489F-994B-07DD03893EE3}" destId="{478A87C9-6B74-4E3B-9525-8F57753AC685}" srcOrd="2" destOrd="0" presId="urn:microsoft.com/office/officeart/2018/2/layout/IconVerticalSolidList"/>
    <dgm:cxn modelId="{EC6E4D32-5906-44CB-87B7-CA45330C01ED}" type="presParOf" srcId="{444D50F0-24CB-489F-994B-07DD03893EE3}" destId="{CC4D4507-60EF-4578-ADD7-8EFDA8F61D37}" srcOrd="3" destOrd="0" presId="urn:microsoft.com/office/officeart/2018/2/layout/IconVerticalSolidList"/>
    <dgm:cxn modelId="{79857F1B-58FB-41C0-BAA1-3E28663F6983}" type="presParOf" srcId="{9BD82C2B-4464-42D9-A7EF-087B595DDA44}" destId="{127F29EB-A04B-40E5-8DC1-74F91738C4B0}" srcOrd="1" destOrd="0" presId="urn:microsoft.com/office/officeart/2018/2/layout/IconVerticalSolidList"/>
    <dgm:cxn modelId="{39B0CC60-81CE-4A28-99B8-225FEF827DFF}" type="presParOf" srcId="{9BD82C2B-4464-42D9-A7EF-087B595DDA44}" destId="{B54DFD86-0D06-4A52-AA35-A26D51206B7A}" srcOrd="2" destOrd="0" presId="urn:microsoft.com/office/officeart/2018/2/layout/IconVerticalSolidList"/>
    <dgm:cxn modelId="{A6788926-292E-4704-84DE-E410ECCD54A4}" type="presParOf" srcId="{B54DFD86-0D06-4A52-AA35-A26D51206B7A}" destId="{45FF7612-0FDF-4943-AA53-D9A6E81B5F94}" srcOrd="0" destOrd="0" presId="urn:microsoft.com/office/officeart/2018/2/layout/IconVerticalSolidList"/>
    <dgm:cxn modelId="{42417884-CF37-4C92-8E28-13C4DA5F26F9}" type="presParOf" srcId="{B54DFD86-0D06-4A52-AA35-A26D51206B7A}" destId="{BE1E3E53-3779-48DD-9707-BB5352BC41F9}" srcOrd="1" destOrd="0" presId="urn:microsoft.com/office/officeart/2018/2/layout/IconVerticalSolidList"/>
    <dgm:cxn modelId="{BE2D1C7C-7339-4AC3-8946-DE074C1E4660}" type="presParOf" srcId="{B54DFD86-0D06-4A52-AA35-A26D51206B7A}" destId="{13EECF59-104B-4289-9A3C-40FF5007B134}" srcOrd="2" destOrd="0" presId="urn:microsoft.com/office/officeart/2018/2/layout/IconVerticalSolidList"/>
    <dgm:cxn modelId="{1C4DD2EA-D91D-4C06-A242-156A365D3BC4}" type="presParOf" srcId="{B54DFD86-0D06-4A52-AA35-A26D51206B7A}" destId="{69CCAA80-C507-4B15-8089-AE67A0BC53C7}" srcOrd="3" destOrd="0" presId="urn:microsoft.com/office/officeart/2018/2/layout/IconVerticalSolidList"/>
    <dgm:cxn modelId="{FDE81BD7-04C3-4EAF-89D1-C17F8E4D6907}" type="presParOf" srcId="{9BD82C2B-4464-42D9-A7EF-087B595DDA44}" destId="{29A2C0B2-5B4F-4DA3-ACAC-BC0FCB3F3758}" srcOrd="3" destOrd="0" presId="urn:microsoft.com/office/officeart/2018/2/layout/IconVerticalSolidList"/>
    <dgm:cxn modelId="{12A7D53B-E8C1-418C-907A-22A7FDD12F33}" type="presParOf" srcId="{9BD82C2B-4464-42D9-A7EF-087B595DDA44}" destId="{DA58DA1C-84B6-4809-9FAE-E6CD6CDD79A0}" srcOrd="4" destOrd="0" presId="urn:microsoft.com/office/officeart/2018/2/layout/IconVerticalSolidList"/>
    <dgm:cxn modelId="{DBF431C0-109A-4828-82EA-EB718534C384}" type="presParOf" srcId="{DA58DA1C-84B6-4809-9FAE-E6CD6CDD79A0}" destId="{8E5C51E0-89F4-4BE0-8BD5-D51B40E89617}" srcOrd="0" destOrd="0" presId="urn:microsoft.com/office/officeart/2018/2/layout/IconVerticalSolidList"/>
    <dgm:cxn modelId="{D3432E7B-458B-4563-A934-454026F6D000}" type="presParOf" srcId="{DA58DA1C-84B6-4809-9FAE-E6CD6CDD79A0}" destId="{D796975A-26A9-42A3-818D-4055A6A1336F}" srcOrd="1" destOrd="0" presId="urn:microsoft.com/office/officeart/2018/2/layout/IconVerticalSolidList"/>
    <dgm:cxn modelId="{B4061B13-D94E-4C5B-88ED-5546437F161C}" type="presParOf" srcId="{DA58DA1C-84B6-4809-9FAE-E6CD6CDD79A0}" destId="{B454204E-864F-4517-A717-823CBC577DB1}" srcOrd="2" destOrd="0" presId="urn:microsoft.com/office/officeart/2018/2/layout/IconVerticalSolidList"/>
    <dgm:cxn modelId="{19361C00-C650-4C4C-9943-CE11F2984965}" type="presParOf" srcId="{DA58DA1C-84B6-4809-9FAE-E6CD6CDD79A0}" destId="{0465C089-667A-43B4-83A4-6E1B4B060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3982B-CD82-45C4-AA9B-13A2DDE32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2B4FB1-0F45-46F9-8AF6-9E8347BC91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Sobremesa finaliza uma refeição;</a:t>
          </a:r>
          <a:endParaRPr lang="en-US" dirty="0"/>
        </a:p>
      </dgm:t>
    </dgm:pt>
    <dgm:pt modelId="{95D78E25-6E64-4970-A85F-2FD060155CCF}" type="parTrans" cxnId="{2BA18461-F91C-4686-96ED-E52A24940EEC}">
      <dgm:prSet/>
      <dgm:spPr/>
      <dgm:t>
        <a:bodyPr/>
        <a:lstStyle/>
        <a:p>
          <a:endParaRPr lang="en-US"/>
        </a:p>
      </dgm:t>
    </dgm:pt>
    <dgm:pt modelId="{BD27782B-CECD-4556-92BE-542DB63AB2E6}" type="sibTrans" cxnId="{2BA18461-F91C-4686-96ED-E52A24940EEC}">
      <dgm:prSet/>
      <dgm:spPr/>
      <dgm:t>
        <a:bodyPr/>
        <a:lstStyle/>
        <a:p>
          <a:endParaRPr lang="en-US"/>
        </a:p>
      </dgm:t>
    </dgm:pt>
    <dgm:pt modelId="{973C3138-7BBA-4FF6-892D-093AA2D8720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Busca por garantias de sucesso;</a:t>
          </a:r>
          <a:endParaRPr lang="en-US" dirty="0"/>
        </a:p>
      </dgm:t>
    </dgm:pt>
    <dgm:pt modelId="{F05E92B2-56B7-4391-AB8D-F14F67C7C06D}" type="parTrans" cxnId="{1DD5C7C0-6E4B-49A2-9287-A78D39F9E0A7}">
      <dgm:prSet/>
      <dgm:spPr/>
      <dgm:t>
        <a:bodyPr/>
        <a:lstStyle/>
        <a:p>
          <a:endParaRPr lang="en-US"/>
        </a:p>
      </dgm:t>
    </dgm:pt>
    <dgm:pt modelId="{0E2E799D-B017-4F77-9167-15CA984AB884}" type="sibTrans" cxnId="{1DD5C7C0-6E4B-49A2-9287-A78D39F9E0A7}">
      <dgm:prSet/>
      <dgm:spPr/>
      <dgm:t>
        <a:bodyPr/>
        <a:lstStyle/>
        <a:p>
          <a:endParaRPr lang="en-US"/>
        </a:p>
      </dgm:t>
    </dgm:pt>
    <dgm:pt modelId="{F7450832-3357-4BF7-9383-59465BFC7A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Fluxo de informação constante;</a:t>
          </a:r>
          <a:endParaRPr lang="en-US" dirty="0"/>
        </a:p>
      </dgm:t>
    </dgm:pt>
    <dgm:pt modelId="{E629FFD4-D588-4AA2-8842-EB6BAB35791C}" type="parTrans" cxnId="{C0D10543-3479-48E7-8BBF-5EC225C2FC9A}">
      <dgm:prSet/>
      <dgm:spPr/>
      <dgm:t>
        <a:bodyPr/>
        <a:lstStyle/>
        <a:p>
          <a:endParaRPr lang="en-US"/>
        </a:p>
      </dgm:t>
    </dgm:pt>
    <dgm:pt modelId="{74E0945C-3724-40C2-986A-8B9E078007B8}" type="sibTrans" cxnId="{C0D10543-3479-48E7-8BBF-5EC225C2FC9A}">
      <dgm:prSet/>
      <dgm:spPr/>
      <dgm:t>
        <a:bodyPr/>
        <a:lstStyle/>
        <a:p>
          <a:endParaRPr lang="en-US"/>
        </a:p>
      </dgm:t>
    </dgm:pt>
    <dgm:pt modelId="{D8244EF5-B01F-47B1-8AB6-8E292AC2702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Impossibilidade de ocorrência de falhas.</a:t>
          </a:r>
          <a:endParaRPr lang="en-US" dirty="0"/>
        </a:p>
      </dgm:t>
    </dgm:pt>
    <dgm:pt modelId="{23AD0427-294D-4BA7-AD83-D75F020D9465}" type="parTrans" cxnId="{D381E54E-386C-449E-8FA3-06653C7FDF97}">
      <dgm:prSet/>
      <dgm:spPr/>
      <dgm:t>
        <a:bodyPr/>
        <a:lstStyle/>
        <a:p>
          <a:endParaRPr lang="en-US"/>
        </a:p>
      </dgm:t>
    </dgm:pt>
    <dgm:pt modelId="{A892DE12-4075-4C10-8660-6049134AB9A6}" type="sibTrans" cxnId="{D381E54E-386C-449E-8FA3-06653C7FDF97}">
      <dgm:prSet/>
      <dgm:spPr/>
      <dgm:t>
        <a:bodyPr/>
        <a:lstStyle/>
        <a:p>
          <a:endParaRPr lang="en-US"/>
        </a:p>
      </dgm:t>
    </dgm:pt>
    <dgm:pt modelId="{1271D05B-DF67-432B-8C75-76E87B5D0DF5}" type="pres">
      <dgm:prSet presAssocID="{DB73982B-CD82-45C4-AA9B-13A2DDE328B9}" presName="root" presStyleCnt="0">
        <dgm:presLayoutVars>
          <dgm:dir/>
          <dgm:resizeHandles val="exact"/>
        </dgm:presLayoutVars>
      </dgm:prSet>
      <dgm:spPr/>
    </dgm:pt>
    <dgm:pt modelId="{86A10C8C-AF12-4868-A027-B5DB1632FD05}" type="pres">
      <dgm:prSet presAssocID="{BD2B4FB1-0F45-46F9-8AF6-9E8347BC9110}" presName="compNode" presStyleCnt="0"/>
      <dgm:spPr/>
    </dgm:pt>
    <dgm:pt modelId="{53418DA1-229B-4CB2-915D-00E2043F08F3}" type="pres">
      <dgm:prSet presAssocID="{BD2B4FB1-0F45-46F9-8AF6-9E8347BC9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1791EC1-D5BE-4DC2-A3E1-13FDF1433FB0}" type="pres">
      <dgm:prSet presAssocID="{BD2B4FB1-0F45-46F9-8AF6-9E8347BC9110}" presName="spaceRect" presStyleCnt="0"/>
      <dgm:spPr/>
    </dgm:pt>
    <dgm:pt modelId="{DC70318D-E740-4080-9D4A-060BA8811AF7}" type="pres">
      <dgm:prSet presAssocID="{BD2B4FB1-0F45-46F9-8AF6-9E8347BC9110}" presName="textRect" presStyleLbl="revTx" presStyleIdx="0" presStyleCnt="4">
        <dgm:presLayoutVars>
          <dgm:chMax val="1"/>
          <dgm:chPref val="1"/>
        </dgm:presLayoutVars>
      </dgm:prSet>
      <dgm:spPr/>
    </dgm:pt>
    <dgm:pt modelId="{BF4CD339-18CC-4702-8EBC-04C13BEFD51E}" type="pres">
      <dgm:prSet presAssocID="{BD27782B-CECD-4556-92BE-542DB63AB2E6}" presName="sibTrans" presStyleCnt="0"/>
      <dgm:spPr/>
    </dgm:pt>
    <dgm:pt modelId="{754F9E8A-6082-4C61-AC47-32B0F9DBEE64}" type="pres">
      <dgm:prSet presAssocID="{973C3138-7BBA-4FF6-892D-093AA2D87204}" presName="compNode" presStyleCnt="0"/>
      <dgm:spPr/>
    </dgm:pt>
    <dgm:pt modelId="{114ECDF5-ACD8-4459-831A-33F92D2C0993}" type="pres">
      <dgm:prSet presAssocID="{973C3138-7BBA-4FF6-892D-093AA2D872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498F076-DA23-4542-859C-8C7709B92439}" type="pres">
      <dgm:prSet presAssocID="{973C3138-7BBA-4FF6-892D-093AA2D87204}" presName="spaceRect" presStyleCnt="0"/>
      <dgm:spPr/>
    </dgm:pt>
    <dgm:pt modelId="{53FE5A38-5339-4968-96B2-3ACF7ADC18E0}" type="pres">
      <dgm:prSet presAssocID="{973C3138-7BBA-4FF6-892D-093AA2D87204}" presName="textRect" presStyleLbl="revTx" presStyleIdx="1" presStyleCnt="4">
        <dgm:presLayoutVars>
          <dgm:chMax val="1"/>
          <dgm:chPref val="1"/>
        </dgm:presLayoutVars>
      </dgm:prSet>
      <dgm:spPr/>
    </dgm:pt>
    <dgm:pt modelId="{846D65CE-75EB-41F7-A5CF-72C2A61DC9F5}" type="pres">
      <dgm:prSet presAssocID="{0E2E799D-B017-4F77-9167-15CA984AB884}" presName="sibTrans" presStyleCnt="0"/>
      <dgm:spPr/>
    </dgm:pt>
    <dgm:pt modelId="{4DE06438-1DF5-44E5-B4EC-A9E39E87C735}" type="pres">
      <dgm:prSet presAssocID="{F7450832-3357-4BF7-9383-59465BFC7A28}" presName="compNode" presStyleCnt="0"/>
      <dgm:spPr/>
    </dgm:pt>
    <dgm:pt modelId="{69C8F03C-D261-435F-860B-10EC39D8823E}" type="pres">
      <dgm:prSet presAssocID="{F7450832-3357-4BF7-9383-59465BFC7A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D1F7F9-12A7-45E4-B5B8-230C78045A45}" type="pres">
      <dgm:prSet presAssocID="{F7450832-3357-4BF7-9383-59465BFC7A28}" presName="spaceRect" presStyleCnt="0"/>
      <dgm:spPr/>
    </dgm:pt>
    <dgm:pt modelId="{F572498F-6757-4413-8F4D-001E09CBCDA5}" type="pres">
      <dgm:prSet presAssocID="{F7450832-3357-4BF7-9383-59465BFC7A28}" presName="textRect" presStyleLbl="revTx" presStyleIdx="2" presStyleCnt="4">
        <dgm:presLayoutVars>
          <dgm:chMax val="1"/>
          <dgm:chPref val="1"/>
        </dgm:presLayoutVars>
      </dgm:prSet>
      <dgm:spPr/>
    </dgm:pt>
    <dgm:pt modelId="{BC7A5BB2-C2CB-4E59-B18C-228ABF9892B7}" type="pres">
      <dgm:prSet presAssocID="{74E0945C-3724-40C2-986A-8B9E078007B8}" presName="sibTrans" presStyleCnt="0"/>
      <dgm:spPr/>
    </dgm:pt>
    <dgm:pt modelId="{F250697B-CE61-46D0-B63E-D305F17676C0}" type="pres">
      <dgm:prSet presAssocID="{D8244EF5-B01F-47B1-8AB6-8E292AC2702F}" presName="compNode" presStyleCnt="0"/>
      <dgm:spPr/>
    </dgm:pt>
    <dgm:pt modelId="{D3273C4A-861A-4DF3-BFB9-438B69FB64EE}" type="pres">
      <dgm:prSet presAssocID="{D8244EF5-B01F-47B1-8AB6-8E292AC27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855D75-3163-4F01-8DA7-8D6F3257608E}" type="pres">
      <dgm:prSet presAssocID="{D8244EF5-B01F-47B1-8AB6-8E292AC2702F}" presName="spaceRect" presStyleCnt="0"/>
      <dgm:spPr/>
    </dgm:pt>
    <dgm:pt modelId="{DC70FE59-3F21-4A90-9DDD-DCD9C0E97068}" type="pres">
      <dgm:prSet presAssocID="{D8244EF5-B01F-47B1-8AB6-8E292AC270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D10543-3479-48E7-8BBF-5EC225C2FC9A}" srcId="{DB73982B-CD82-45C4-AA9B-13A2DDE328B9}" destId="{F7450832-3357-4BF7-9383-59465BFC7A28}" srcOrd="2" destOrd="0" parTransId="{E629FFD4-D588-4AA2-8842-EB6BAB35791C}" sibTransId="{74E0945C-3724-40C2-986A-8B9E078007B8}"/>
    <dgm:cxn modelId="{D381E54E-386C-449E-8FA3-06653C7FDF97}" srcId="{DB73982B-CD82-45C4-AA9B-13A2DDE328B9}" destId="{D8244EF5-B01F-47B1-8AB6-8E292AC2702F}" srcOrd="3" destOrd="0" parTransId="{23AD0427-294D-4BA7-AD83-D75F020D9465}" sibTransId="{A892DE12-4075-4C10-8660-6049134AB9A6}"/>
    <dgm:cxn modelId="{2BA18461-F91C-4686-96ED-E52A24940EEC}" srcId="{DB73982B-CD82-45C4-AA9B-13A2DDE328B9}" destId="{BD2B4FB1-0F45-46F9-8AF6-9E8347BC9110}" srcOrd="0" destOrd="0" parTransId="{95D78E25-6E64-4970-A85F-2FD060155CCF}" sibTransId="{BD27782B-CECD-4556-92BE-542DB63AB2E6}"/>
    <dgm:cxn modelId="{090C2D87-20E2-144D-923C-8178930B6432}" type="presOf" srcId="{DB73982B-CD82-45C4-AA9B-13A2DDE328B9}" destId="{1271D05B-DF67-432B-8C75-76E87B5D0DF5}" srcOrd="0" destOrd="0" presId="urn:microsoft.com/office/officeart/2018/2/layout/IconLabelList"/>
    <dgm:cxn modelId="{D5818599-A464-F942-8A9F-EB6DBEB0E373}" type="presOf" srcId="{BD2B4FB1-0F45-46F9-8AF6-9E8347BC9110}" destId="{DC70318D-E740-4080-9D4A-060BA8811AF7}" srcOrd="0" destOrd="0" presId="urn:microsoft.com/office/officeart/2018/2/layout/IconLabelList"/>
    <dgm:cxn modelId="{1DD5C7C0-6E4B-49A2-9287-A78D39F9E0A7}" srcId="{DB73982B-CD82-45C4-AA9B-13A2DDE328B9}" destId="{973C3138-7BBA-4FF6-892D-093AA2D87204}" srcOrd="1" destOrd="0" parTransId="{F05E92B2-56B7-4391-AB8D-F14F67C7C06D}" sibTransId="{0E2E799D-B017-4F77-9167-15CA984AB884}"/>
    <dgm:cxn modelId="{AA14C9D0-C76A-6148-9017-47BF3D320D6C}" type="presOf" srcId="{F7450832-3357-4BF7-9383-59465BFC7A28}" destId="{F572498F-6757-4413-8F4D-001E09CBCDA5}" srcOrd="0" destOrd="0" presId="urn:microsoft.com/office/officeart/2018/2/layout/IconLabelList"/>
    <dgm:cxn modelId="{296FAFF1-311C-F346-871D-F08F95C8BEEC}" type="presOf" srcId="{973C3138-7BBA-4FF6-892D-093AA2D87204}" destId="{53FE5A38-5339-4968-96B2-3ACF7ADC18E0}" srcOrd="0" destOrd="0" presId="urn:microsoft.com/office/officeart/2018/2/layout/IconLabelList"/>
    <dgm:cxn modelId="{671F59FA-090C-1749-9E1C-8F681FB55B7D}" type="presOf" srcId="{D8244EF5-B01F-47B1-8AB6-8E292AC2702F}" destId="{DC70FE59-3F21-4A90-9DDD-DCD9C0E97068}" srcOrd="0" destOrd="0" presId="urn:microsoft.com/office/officeart/2018/2/layout/IconLabelList"/>
    <dgm:cxn modelId="{40B5278F-6729-4740-AE41-2DCF56EB41BD}" type="presParOf" srcId="{1271D05B-DF67-432B-8C75-76E87B5D0DF5}" destId="{86A10C8C-AF12-4868-A027-B5DB1632FD05}" srcOrd="0" destOrd="0" presId="urn:microsoft.com/office/officeart/2018/2/layout/IconLabelList"/>
    <dgm:cxn modelId="{510B747A-CE72-B34B-A0CC-2D200ADF7B9A}" type="presParOf" srcId="{86A10C8C-AF12-4868-A027-B5DB1632FD05}" destId="{53418DA1-229B-4CB2-915D-00E2043F08F3}" srcOrd="0" destOrd="0" presId="urn:microsoft.com/office/officeart/2018/2/layout/IconLabelList"/>
    <dgm:cxn modelId="{44F46574-AF94-A248-AFFC-7A160DA4956F}" type="presParOf" srcId="{86A10C8C-AF12-4868-A027-B5DB1632FD05}" destId="{D1791EC1-D5BE-4DC2-A3E1-13FDF1433FB0}" srcOrd="1" destOrd="0" presId="urn:microsoft.com/office/officeart/2018/2/layout/IconLabelList"/>
    <dgm:cxn modelId="{F2936215-D543-D546-9DB3-EE0321CCB924}" type="presParOf" srcId="{86A10C8C-AF12-4868-A027-B5DB1632FD05}" destId="{DC70318D-E740-4080-9D4A-060BA8811AF7}" srcOrd="2" destOrd="0" presId="urn:microsoft.com/office/officeart/2018/2/layout/IconLabelList"/>
    <dgm:cxn modelId="{D2E97EBE-9984-6E43-9B48-A6B6ECFF93EA}" type="presParOf" srcId="{1271D05B-DF67-432B-8C75-76E87B5D0DF5}" destId="{BF4CD339-18CC-4702-8EBC-04C13BEFD51E}" srcOrd="1" destOrd="0" presId="urn:microsoft.com/office/officeart/2018/2/layout/IconLabelList"/>
    <dgm:cxn modelId="{70FEBF7D-7D88-CD49-82E3-37F9EBC71B8A}" type="presParOf" srcId="{1271D05B-DF67-432B-8C75-76E87B5D0DF5}" destId="{754F9E8A-6082-4C61-AC47-32B0F9DBEE64}" srcOrd="2" destOrd="0" presId="urn:microsoft.com/office/officeart/2018/2/layout/IconLabelList"/>
    <dgm:cxn modelId="{4108FAE6-B88C-CB48-B1B8-CFCD4E89C1DE}" type="presParOf" srcId="{754F9E8A-6082-4C61-AC47-32B0F9DBEE64}" destId="{114ECDF5-ACD8-4459-831A-33F92D2C0993}" srcOrd="0" destOrd="0" presId="urn:microsoft.com/office/officeart/2018/2/layout/IconLabelList"/>
    <dgm:cxn modelId="{A6332B81-9A60-334F-BE5E-84DDC5270B20}" type="presParOf" srcId="{754F9E8A-6082-4C61-AC47-32B0F9DBEE64}" destId="{C498F076-DA23-4542-859C-8C7709B92439}" srcOrd="1" destOrd="0" presId="urn:microsoft.com/office/officeart/2018/2/layout/IconLabelList"/>
    <dgm:cxn modelId="{BDB451A9-3B9B-9648-9692-014935C336DC}" type="presParOf" srcId="{754F9E8A-6082-4C61-AC47-32B0F9DBEE64}" destId="{53FE5A38-5339-4968-96B2-3ACF7ADC18E0}" srcOrd="2" destOrd="0" presId="urn:microsoft.com/office/officeart/2018/2/layout/IconLabelList"/>
    <dgm:cxn modelId="{CCF3AEF8-F38A-EE42-A847-D215A02B7B74}" type="presParOf" srcId="{1271D05B-DF67-432B-8C75-76E87B5D0DF5}" destId="{846D65CE-75EB-41F7-A5CF-72C2A61DC9F5}" srcOrd="3" destOrd="0" presId="urn:microsoft.com/office/officeart/2018/2/layout/IconLabelList"/>
    <dgm:cxn modelId="{823B7997-75E4-DC41-8DE6-CDD9E3E20838}" type="presParOf" srcId="{1271D05B-DF67-432B-8C75-76E87B5D0DF5}" destId="{4DE06438-1DF5-44E5-B4EC-A9E39E87C735}" srcOrd="4" destOrd="0" presId="urn:microsoft.com/office/officeart/2018/2/layout/IconLabelList"/>
    <dgm:cxn modelId="{B88DD711-F99D-B94C-BF5D-175A3562986E}" type="presParOf" srcId="{4DE06438-1DF5-44E5-B4EC-A9E39E87C735}" destId="{69C8F03C-D261-435F-860B-10EC39D8823E}" srcOrd="0" destOrd="0" presId="urn:microsoft.com/office/officeart/2018/2/layout/IconLabelList"/>
    <dgm:cxn modelId="{36AD42DA-531A-0147-928C-3F41A8484143}" type="presParOf" srcId="{4DE06438-1DF5-44E5-B4EC-A9E39E87C735}" destId="{3DD1F7F9-12A7-45E4-B5B8-230C78045A45}" srcOrd="1" destOrd="0" presId="urn:microsoft.com/office/officeart/2018/2/layout/IconLabelList"/>
    <dgm:cxn modelId="{DF0B211D-69E2-A64D-9943-324D607428A9}" type="presParOf" srcId="{4DE06438-1DF5-44E5-B4EC-A9E39E87C735}" destId="{F572498F-6757-4413-8F4D-001E09CBCDA5}" srcOrd="2" destOrd="0" presId="urn:microsoft.com/office/officeart/2018/2/layout/IconLabelList"/>
    <dgm:cxn modelId="{4B5F5C45-9D24-9D47-BD21-A8242FD577F2}" type="presParOf" srcId="{1271D05B-DF67-432B-8C75-76E87B5D0DF5}" destId="{BC7A5BB2-C2CB-4E59-B18C-228ABF9892B7}" srcOrd="5" destOrd="0" presId="urn:microsoft.com/office/officeart/2018/2/layout/IconLabelList"/>
    <dgm:cxn modelId="{0F014B60-E8A6-6F41-A513-7368EA4E6BAD}" type="presParOf" srcId="{1271D05B-DF67-432B-8C75-76E87B5D0DF5}" destId="{F250697B-CE61-46D0-B63E-D305F17676C0}" srcOrd="6" destOrd="0" presId="urn:microsoft.com/office/officeart/2018/2/layout/IconLabelList"/>
    <dgm:cxn modelId="{79FF3C47-12C8-194E-BF70-6051E8AF4571}" type="presParOf" srcId="{F250697B-CE61-46D0-B63E-D305F17676C0}" destId="{D3273C4A-861A-4DF3-BFB9-438B69FB64EE}" srcOrd="0" destOrd="0" presId="urn:microsoft.com/office/officeart/2018/2/layout/IconLabelList"/>
    <dgm:cxn modelId="{8E5AB841-B02C-4D48-85AB-5375362CAB68}" type="presParOf" srcId="{F250697B-CE61-46D0-B63E-D305F17676C0}" destId="{D6855D75-3163-4F01-8DA7-8D6F3257608E}" srcOrd="1" destOrd="0" presId="urn:microsoft.com/office/officeart/2018/2/layout/IconLabelList"/>
    <dgm:cxn modelId="{E7B3C7A7-6894-BA4F-8684-864FE09F55D6}" type="presParOf" srcId="{F250697B-CE61-46D0-B63E-D305F17676C0}" destId="{DC70FE59-3F21-4A90-9DDD-DCD9C0E970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4D804-F2A4-4C1E-9A1F-61141EA9C5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3B4645-696F-466D-A052-C5630685068C}">
      <dgm:prSet/>
      <dgm:spPr/>
      <dgm:t>
        <a:bodyPr/>
        <a:lstStyle/>
        <a:p>
          <a:r>
            <a:rPr lang="pt-PT" dirty="0"/>
            <a:t>Complexidade no universo culinário;</a:t>
          </a:r>
          <a:endParaRPr lang="en-US" dirty="0"/>
        </a:p>
      </dgm:t>
    </dgm:pt>
    <dgm:pt modelId="{3CAC7A8F-00B8-4047-B3A1-815FA18A41BE}" type="parTrans" cxnId="{BA44FC11-3213-4199-9759-7C5587DC734D}">
      <dgm:prSet/>
      <dgm:spPr/>
      <dgm:t>
        <a:bodyPr/>
        <a:lstStyle/>
        <a:p>
          <a:endParaRPr lang="en-US"/>
        </a:p>
      </dgm:t>
    </dgm:pt>
    <dgm:pt modelId="{A5CB07F5-B302-42F2-BBE8-865271D3E089}" type="sibTrans" cxnId="{BA44FC11-3213-4199-9759-7C5587DC734D}">
      <dgm:prSet/>
      <dgm:spPr/>
      <dgm:t>
        <a:bodyPr/>
        <a:lstStyle/>
        <a:p>
          <a:endParaRPr lang="en-US"/>
        </a:p>
      </dgm:t>
    </dgm:pt>
    <dgm:pt modelId="{A3799F98-1E2C-4EE3-8F0A-1AA8AE46A2B8}">
      <dgm:prSet/>
      <dgm:spPr/>
      <dgm:t>
        <a:bodyPr/>
        <a:lstStyle/>
        <a:p>
          <a:r>
            <a:rPr lang="pt-PT" dirty="0"/>
            <a:t>Indicações constantes;</a:t>
          </a:r>
          <a:endParaRPr lang="en-US" dirty="0"/>
        </a:p>
      </dgm:t>
    </dgm:pt>
    <dgm:pt modelId="{B0F3E578-5FB6-4B97-88F6-8C4562007794}" type="parTrans" cxnId="{3FA2DBBC-E556-4F9D-A2A9-58F6770F4903}">
      <dgm:prSet/>
      <dgm:spPr/>
      <dgm:t>
        <a:bodyPr/>
        <a:lstStyle/>
        <a:p>
          <a:endParaRPr lang="en-US"/>
        </a:p>
      </dgm:t>
    </dgm:pt>
    <dgm:pt modelId="{943236B1-D57C-439A-A070-A5373B18EF2F}" type="sibTrans" cxnId="{3FA2DBBC-E556-4F9D-A2A9-58F6770F4903}">
      <dgm:prSet/>
      <dgm:spPr/>
      <dgm:t>
        <a:bodyPr/>
        <a:lstStyle/>
        <a:p>
          <a:endParaRPr lang="en-US"/>
        </a:p>
      </dgm:t>
    </dgm:pt>
    <dgm:pt modelId="{1AE941FF-D8ED-4404-9E3A-7B6596DFA92C}">
      <dgm:prSet/>
      <dgm:spPr/>
      <dgm:t>
        <a:bodyPr/>
        <a:lstStyle/>
        <a:p>
          <a:r>
            <a:rPr lang="pt-PT" dirty="0"/>
            <a:t>Conhecimento de receitas e ingredientes;</a:t>
          </a:r>
          <a:endParaRPr lang="en-US" dirty="0"/>
        </a:p>
      </dgm:t>
    </dgm:pt>
    <dgm:pt modelId="{7D81BC4C-E353-4D0F-BC7A-AC93DA8C5291}" type="parTrans" cxnId="{DBDD6092-F28A-4650-B547-56BE5EBA42B1}">
      <dgm:prSet/>
      <dgm:spPr/>
      <dgm:t>
        <a:bodyPr/>
        <a:lstStyle/>
        <a:p>
          <a:endParaRPr lang="en-US"/>
        </a:p>
      </dgm:t>
    </dgm:pt>
    <dgm:pt modelId="{8A375B43-476F-441E-8E8A-2B73F4B6BD79}" type="sibTrans" cxnId="{DBDD6092-F28A-4650-B547-56BE5EBA42B1}">
      <dgm:prSet/>
      <dgm:spPr/>
      <dgm:t>
        <a:bodyPr/>
        <a:lstStyle/>
        <a:p>
          <a:endParaRPr lang="en-US"/>
        </a:p>
      </dgm:t>
    </dgm:pt>
    <dgm:pt modelId="{01B7CA82-3903-4596-A9B5-21E7EF16D85B}">
      <dgm:prSet/>
      <dgm:spPr/>
      <dgm:t>
        <a:bodyPr/>
        <a:lstStyle/>
        <a:p>
          <a:r>
            <a:rPr lang="pt-PT"/>
            <a:t>Sequência de passos.</a:t>
          </a:r>
          <a:endParaRPr lang="en-US"/>
        </a:p>
      </dgm:t>
    </dgm:pt>
    <dgm:pt modelId="{8AF8A269-217A-4F19-83FA-87DC0F926C70}" type="parTrans" cxnId="{498C96D9-7418-4072-8F96-31824A6585B2}">
      <dgm:prSet/>
      <dgm:spPr/>
      <dgm:t>
        <a:bodyPr/>
        <a:lstStyle/>
        <a:p>
          <a:endParaRPr lang="en-US"/>
        </a:p>
      </dgm:t>
    </dgm:pt>
    <dgm:pt modelId="{B99C84BA-0DA6-48FA-9281-3DB3ACC38ECE}" type="sibTrans" cxnId="{498C96D9-7418-4072-8F96-31824A6585B2}">
      <dgm:prSet/>
      <dgm:spPr/>
      <dgm:t>
        <a:bodyPr/>
        <a:lstStyle/>
        <a:p>
          <a:endParaRPr lang="en-US"/>
        </a:p>
      </dgm:t>
    </dgm:pt>
    <dgm:pt modelId="{FDE7D7A3-1482-43DA-8EAA-97CE009FBEF4}" type="pres">
      <dgm:prSet presAssocID="{6A44D804-F2A4-4C1E-9A1F-61141EA9C5F6}" presName="root" presStyleCnt="0">
        <dgm:presLayoutVars>
          <dgm:dir/>
          <dgm:resizeHandles val="exact"/>
        </dgm:presLayoutVars>
      </dgm:prSet>
      <dgm:spPr/>
    </dgm:pt>
    <dgm:pt modelId="{3F59C737-DC6C-448B-870C-17D0091BF811}" type="pres">
      <dgm:prSet presAssocID="{B83B4645-696F-466D-A052-C5630685068C}" presName="compNode" presStyleCnt="0"/>
      <dgm:spPr/>
    </dgm:pt>
    <dgm:pt modelId="{81712005-C12E-4700-A4B0-2537048786E0}" type="pres">
      <dgm:prSet presAssocID="{B83B4645-696F-466D-A052-C5630685068C}" presName="bgRect" presStyleLbl="bgShp" presStyleIdx="0" presStyleCnt="4"/>
      <dgm:spPr/>
    </dgm:pt>
    <dgm:pt modelId="{F97C4719-C0FB-418B-B900-76672ACCC612}" type="pres">
      <dgm:prSet presAssocID="{B83B4645-696F-466D-A052-C563068506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A264045-CF4E-4989-8722-5775C3DB6841}" type="pres">
      <dgm:prSet presAssocID="{B83B4645-696F-466D-A052-C5630685068C}" presName="spaceRect" presStyleCnt="0"/>
      <dgm:spPr/>
    </dgm:pt>
    <dgm:pt modelId="{DF8C8166-5725-48CD-9F16-4E27E680F2F6}" type="pres">
      <dgm:prSet presAssocID="{B83B4645-696F-466D-A052-C5630685068C}" presName="parTx" presStyleLbl="revTx" presStyleIdx="0" presStyleCnt="4">
        <dgm:presLayoutVars>
          <dgm:chMax val="0"/>
          <dgm:chPref val="0"/>
        </dgm:presLayoutVars>
      </dgm:prSet>
      <dgm:spPr/>
    </dgm:pt>
    <dgm:pt modelId="{D7794FFD-2373-4E54-9A02-CF23691EAC71}" type="pres">
      <dgm:prSet presAssocID="{A5CB07F5-B302-42F2-BBE8-865271D3E089}" presName="sibTrans" presStyleCnt="0"/>
      <dgm:spPr/>
    </dgm:pt>
    <dgm:pt modelId="{B81ABD53-69DF-4497-BB1F-DBB65B239563}" type="pres">
      <dgm:prSet presAssocID="{A3799F98-1E2C-4EE3-8F0A-1AA8AE46A2B8}" presName="compNode" presStyleCnt="0"/>
      <dgm:spPr/>
    </dgm:pt>
    <dgm:pt modelId="{54C6290F-5253-41BE-8F7B-124767606450}" type="pres">
      <dgm:prSet presAssocID="{A3799F98-1E2C-4EE3-8F0A-1AA8AE46A2B8}" presName="bgRect" presStyleLbl="bgShp" presStyleIdx="1" presStyleCnt="4"/>
      <dgm:spPr/>
    </dgm:pt>
    <dgm:pt modelId="{FC60FA79-1C2F-40F9-9E3B-AA481CC0D3C5}" type="pres">
      <dgm:prSet presAssocID="{A3799F98-1E2C-4EE3-8F0A-1AA8AE46A2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3A3772-2588-412F-B9FD-797EDE09CA45}" type="pres">
      <dgm:prSet presAssocID="{A3799F98-1E2C-4EE3-8F0A-1AA8AE46A2B8}" presName="spaceRect" presStyleCnt="0"/>
      <dgm:spPr/>
    </dgm:pt>
    <dgm:pt modelId="{2BED7134-BB8D-4216-8049-F19E756E055B}" type="pres">
      <dgm:prSet presAssocID="{A3799F98-1E2C-4EE3-8F0A-1AA8AE46A2B8}" presName="parTx" presStyleLbl="revTx" presStyleIdx="1" presStyleCnt="4">
        <dgm:presLayoutVars>
          <dgm:chMax val="0"/>
          <dgm:chPref val="0"/>
        </dgm:presLayoutVars>
      </dgm:prSet>
      <dgm:spPr/>
    </dgm:pt>
    <dgm:pt modelId="{C7E5BA0A-A0DC-4DAA-9C71-18D3814AF85C}" type="pres">
      <dgm:prSet presAssocID="{943236B1-D57C-439A-A070-A5373B18EF2F}" presName="sibTrans" presStyleCnt="0"/>
      <dgm:spPr/>
    </dgm:pt>
    <dgm:pt modelId="{2C679E61-5E23-4A8C-A630-CC8A843D77CB}" type="pres">
      <dgm:prSet presAssocID="{1AE941FF-D8ED-4404-9E3A-7B6596DFA92C}" presName="compNode" presStyleCnt="0"/>
      <dgm:spPr/>
    </dgm:pt>
    <dgm:pt modelId="{2C0FC191-9226-4064-BF64-5F28445B1A1E}" type="pres">
      <dgm:prSet presAssocID="{1AE941FF-D8ED-4404-9E3A-7B6596DFA92C}" presName="bgRect" presStyleLbl="bgShp" presStyleIdx="2" presStyleCnt="4"/>
      <dgm:spPr/>
    </dgm:pt>
    <dgm:pt modelId="{459035AD-6CB9-4C51-93E6-C4776CE1EEAB}" type="pres">
      <dgm:prSet presAssocID="{1AE941FF-D8ED-4404-9E3A-7B6596DFA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05192E3-FD81-4327-B231-78895A51B0A2}" type="pres">
      <dgm:prSet presAssocID="{1AE941FF-D8ED-4404-9E3A-7B6596DFA92C}" presName="spaceRect" presStyleCnt="0"/>
      <dgm:spPr/>
    </dgm:pt>
    <dgm:pt modelId="{786C4113-4403-45D0-AD74-C98FBA83A102}" type="pres">
      <dgm:prSet presAssocID="{1AE941FF-D8ED-4404-9E3A-7B6596DFA92C}" presName="parTx" presStyleLbl="revTx" presStyleIdx="2" presStyleCnt="4">
        <dgm:presLayoutVars>
          <dgm:chMax val="0"/>
          <dgm:chPref val="0"/>
        </dgm:presLayoutVars>
      </dgm:prSet>
      <dgm:spPr/>
    </dgm:pt>
    <dgm:pt modelId="{E5AAE468-6B24-4B96-804C-5CE3B01E85D4}" type="pres">
      <dgm:prSet presAssocID="{8A375B43-476F-441E-8E8A-2B73F4B6BD79}" presName="sibTrans" presStyleCnt="0"/>
      <dgm:spPr/>
    </dgm:pt>
    <dgm:pt modelId="{906F51EB-21B2-47BC-B4B0-7ACA90E3EDFE}" type="pres">
      <dgm:prSet presAssocID="{01B7CA82-3903-4596-A9B5-21E7EF16D85B}" presName="compNode" presStyleCnt="0"/>
      <dgm:spPr/>
    </dgm:pt>
    <dgm:pt modelId="{873946DA-907F-4F88-85B3-03D6706B67AB}" type="pres">
      <dgm:prSet presAssocID="{01B7CA82-3903-4596-A9B5-21E7EF16D85B}" presName="bgRect" presStyleLbl="bgShp" presStyleIdx="3" presStyleCnt="4"/>
      <dgm:spPr/>
    </dgm:pt>
    <dgm:pt modelId="{7D55DE1D-2CB1-4D25-A3D1-380594EDDC67}" type="pres">
      <dgm:prSet presAssocID="{01B7CA82-3903-4596-A9B5-21E7EF16D8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74960D61-2742-4213-9A8C-A5257EB72900}" type="pres">
      <dgm:prSet presAssocID="{01B7CA82-3903-4596-A9B5-21E7EF16D85B}" presName="spaceRect" presStyleCnt="0"/>
      <dgm:spPr/>
    </dgm:pt>
    <dgm:pt modelId="{EF82D846-430E-4856-8C64-69981DAC2906}" type="pres">
      <dgm:prSet presAssocID="{01B7CA82-3903-4596-A9B5-21E7EF16D8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44FC11-3213-4199-9759-7C5587DC734D}" srcId="{6A44D804-F2A4-4C1E-9A1F-61141EA9C5F6}" destId="{B83B4645-696F-466D-A052-C5630685068C}" srcOrd="0" destOrd="0" parTransId="{3CAC7A8F-00B8-4047-B3A1-815FA18A41BE}" sibTransId="{A5CB07F5-B302-42F2-BBE8-865271D3E089}"/>
    <dgm:cxn modelId="{4AF88133-DE81-4FD5-8619-202ACBC5262F}" type="presOf" srcId="{A3799F98-1E2C-4EE3-8F0A-1AA8AE46A2B8}" destId="{2BED7134-BB8D-4216-8049-F19E756E055B}" srcOrd="0" destOrd="0" presId="urn:microsoft.com/office/officeart/2018/2/layout/IconVerticalSolidList"/>
    <dgm:cxn modelId="{02B7CF40-F3B3-4E16-9780-16AC388079A6}" type="presOf" srcId="{1AE941FF-D8ED-4404-9E3A-7B6596DFA92C}" destId="{786C4113-4403-45D0-AD74-C98FBA83A102}" srcOrd="0" destOrd="0" presId="urn:microsoft.com/office/officeart/2018/2/layout/IconVerticalSolidList"/>
    <dgm:cxn modelId="{F991F056-589A-4144-BEB1-05CCB290012A}" type="presOf" srcId="{B83B4645-696F-466D-A052-C5630685068C}" destId="{DF8C8166-5725-48CD-9F16-4E27E680F2F6}" srcOrd="0" destOrd="0" presId="urn:microsoft.com/office/officeart/2018/2/layout/IconVerticalSolidList"/>
    <dgm:cxn modelId="{47034574-EA6C-49C7-B4DD-000DA53F7BBB}" type="presOf" srcId="{01B7CA82-3903-4596-A9B5-21E7EF16D85B}" destId="{EF82D846-430E-4856-8C64-69981DAC2906}" srcOrd="0" destOrd="0" presId="urn:microsoft.com/office/officeart/2018/2/layout/IconVerticalSolidList"/>
    <dgm:cxn modelId="{DBDD6092-F28A-4650-B547-56BE5EBA42B1}" srcId="{6A44D804-F2A4-4C1E-9A1F-61141EA9C5F6}" destId="{1AE941FF-D8ED-4404-9E3A-7B6596DFA92C}" srcOrd="2" destOrd="0" parTransId="{7D81BC4C-E353-4D0F-BC7A-AC93DA8C5291}" sibTransId="{8A375B43-476F-441E-8E8A-2B73F4B6BD79}"/>
    <dgm:cxn modelId="{3FA2DBBC-E556-4F9D-A2A9-58F6770F4903}" srcId="{6A44D804-F2A4-4C1E-9A1F-61141EA9C5F6}" destId="{A3799F98-1E2C-4EE3-8F0A-1AA8AE46A2B8}" srcOrd="1" destOrd="0" parTransId="{B0F3E578-5FB6-4B97-88F6-8C4562007794}" sibTransId="{943236B1-D57C-439A-A070-A5373B18EF2F}"/>
    <dgm:cxn modelId="{4C6A1EC6-5368-414E-A117-293A46B92F4D}" type="presOf" srcId="{6A44D804-F2A4-4C1E-9A1F-61141EA9C5F6}" destId="{FDE7D7A3-1482-43DA-8EAA-97CE009FBEF4}" srcOrd="0" destOrd="0" presId="urn:microsoft.com/office/officeart/2018/2/layout/IconVerticalSolidList"/>
    <dgm:cxn modelId="{498C96D9-7418-4072-8F96-31824A6585B2}" srcId="{6A44D804-F2A4-4C1E-9A1F-61141EA9C5F6}" destId="{01B7CA82-3903-4596-A9B5-21E7EF16D85B}" srcOrd="3" destOrd="0" parTransId="{8AF8A269-217A-4F19-83FA-87DC0F926C70}" sibTransId="{B99C84BA-0DA6-48FA-9281-3DB3ACC38ECE}"/>
    <dgm:cxn modelId="{98B02EA2-AAE3-41EC-A8B9-F54A8F1E5F00}" type="presParOf" srcId="{FDE7D7A3-1482-43DA-8EAA-97CE009FBEF4}" destId="{3F59C737-DC6C-448B-870C-17D0091BF811}" srcOrd="0" destOrd="0" presId="urn:microsoft.com/office/officeart/2018/2/layout/IconVerticalSolidList"/>
    <dgm:cxn modelId="{ED4B3A51-2E43-4379-9C9A-884CE08CA723}" type="presParOf" srcId="{3F59C737-DC6C-448B-870C-17D0091BF811}" destId="{81712005-C12E-4700-A4B0-2537048786E0}" srcOrd="0" destOrd="0" presId="urn:microsoft.com/office/officeart/2018/2/layout/IconVerticalSolidList"/>
    <dgm:cxn modelId="{65C9E3C0-E4A4-411D-BE76-878C3FB04205}" type="presParOf" srcId="{3F59C737-DC6C-448B-870C-17D0091BF811}" destId="{F97C4719-C0FB-418B-B900-76672ACCC612}" srcOrd="1" destOrd="0" presId="urn:microsoft.com/office/officeart/2018/2/layout/IconVerticalSolidList"/>
    <dgm:cxn modelId="{E1409ACE-F005-4AC9-8D27-8F08137C3CE3}" type="presParOf" srcId="{3F59C737-DC6C-448B-870C-17D0091BF811}" destId="{FA264045-CF4E-4989-8722-5775C3DB6841}" srcOrd="2" destOrd="0" presId="urn:microsoft.com/office/officeart/2018/2/layout/IconVerticalSolidList"/>
    <dgm:cxn modelId="{0721C43D-F660-409F-9374-D684AE45E343}" type="presParOf" srcId="{3F59C737-DC6C-448B-870C-17D0091BF811}" destId="{DF8C8166-5725-48CD-9F16-4E27E680F2F6}" srcOrd="3" destOrd="0" presId="urn:microsoft.com/office/officeart/2018/2/layout/IconVerticalSolidList"/>
    <dgm:cxn modelId="{EBEBCA1E-8432-47B0-B9CC-00B4D909A817}" type="presParOf" srcId="{FDE7D7A3-1482-43DA-8EAA-97CE009FBEF4}" destId="{D7794FFD-2373-4E54-9A02-CF23691EAC71}" srcOrd="1" destOrd="0" presId="urn:microsoft.com/office/officeart/2018/2/layout/IconVerticalSolidList"/>
    <dgm:cxn modelId="{E93ABB74-2BDE-44EE-9F58-1491D4F9D04B}" type="presParOf" srcId="{FDE7D7A3-1482-43DA-8EAA-97CE009FBEF4}" destId="{B81ABD53-69DF-4497-BB1F-DBB65B239563}" srcOrd="2" destOrd="0" presId="urn:microsoft.com/office/officeart/2018/2/layout/IconVerticalSolidList"/>
    <dgm:cxn modelId="{788F37FC-E2FA-4568-B288-46488768686F}" type="presParOf" srcId="{B81ABD53-69DF-4497-BB1F-DBB65B239563}" destId="{54C6290F-5253-41BE-8F7B-124767606450}" srcOrd="0" destOrd="0" presId="urn:microsoft.com/office/officeart/2018/2/layout/IconVerticalSolidList"/>
    <dgm:cxn modelId="{FAA79D8D-B402-47BB-9F98-142984AF819F}" type="presParOf" srcId="{B81ABD53-69DF-4497-BB1F-DBB65B239563}" destId="{FC60FA79-1C2F-40F9-9E3B-AA481CC0D3C5}" srcOrd="1" destOrd="0" presId="urn:microsoft.com/office/officeart/2018/2/layout/IconVerticalSolidList"/>
    <dgm:cxn modelId="{1590FCAC-D0DE-4166-8019-55D231768951}" type="presParOf" srcId="{B81ABD53-69DF-4497-BB1F-DBB65B239563}" destId="{533A3772-2588-412F-B9FD-797EDE09CA45}" srcOrd="2" destOrd="0" presId="urn:microsoft.com/office/officeart/2018/2/layout/IconVerticalSolidList"/>
    <dgm:cxn modelId="{546657C3-FDE7-46E8-9F69-35BD1F3EA291}" type="presParOf" srcId="{B81ABD53-69DF-4497-BB1F-DBB65B239563}" destId="{2BED7134-BB8D-4216-8049-F19E756E055B}" srcOrd="3" destOrd="0" presId="urn:microsoft.com/office/officeart/2018/2/layout/IconVerticalSolidList"/>
    <dgm:cxn modelId="{3B8D4751-6871-4416-8A3E-8B13AA29BF63}" type="presParOf" srcId="{FDE7D7A3-1482-43DA-8EAA-97CE009FBEF4}" destId="{C7E5BA0A-A0DC-4DAA-9C71-18D3814AF85C}" srcOrd="3" destOrd="0" presId="urn:microsoft.com/office/officeart/2018/2/layout/IconVerticalSolidList"/>
    <dgm:cxn modelId="{9BDC0F4C-5C73-474D-B1F5-D5B16843BC72}" type="presParOf" srcId="{FDE7D7A3-1482-43DA-8EAA-97CE009FBEF4}" destId="{2C679E61-5E23-4A8C-A630-CC8A843D77CB}" srcOrd="4" destOrd="0" presId="urn:microsoft.com/office/officeart/2018/2/layout/IconVerticalSolidList"/>
    <dgm:cxn modelId="{EE117A66-294F-493B-8921-05AD1E7A68DF}" type="presParOf" srcId="{2C679E61-5E23-4A8C-A630-CC8A843D77CB}" destId="{2C0FC191-9226-4064-BF64-5F28445B1A1E}" srcOrd="0" destOrd="0" presId="urn:microsoft.com/office/officeart/2018/2/layout/IconVerticalSolidList"/>
    <dgm:cxn modelId="{BFC8B913-80AE-4C0E-B3D9-783455F12F8D}" type="presParOf" srcId="{2C679E61-5E23-4A8C-A630-CC8A843D77CB}" destId="{459035AD-6CB9-4C51-93E6-C4776CE1EEAB}" srcOrd="1" destOrd="0" presId="urn:microsoft.com/office/officeart/2018/2/layout/IconVerticalSolidList"/>
    <dgm:cxn modelId="{E262C159-D1A5-479A-9B1F-AE9634EB1797}" type="presParOf" srcId="{2C679E61-5E23-4A8C-A630-CC8A843D77CB}" destId="{705192E3-FD81-4327-B231-78895A51B0A2}" srcOrd="2" destOrd="0" presId="urn:microsoft.com/office/officeart/2018/2/layout/IconVerticalSolidList"/>
    <dgm:cxn modelId="{C65DCB12-0510-4A48-8AB6-28D1C4A94669}" type="presParOf" srcId="{2C679E61-5E23-4A8C-A630-CC8A843D77CB}" destId="{786C4113-4403-45D0-AD74-C98FBA83A102}" srcOrd="3" destOrd="0" presId="urn:microsoft.com/office/officeart/2018/2/layout/IconVerticalSolidList"/>
    <dgm:cxn modelId="{C17E84CE-AFF0-4A09-B765-FF0B913D2FE9}" type="presParOf" srcId="{FDE7D7A3-1482-43DA-8EAA-97CE009FBEF4}" destId="{E5AAE468-6B24-4B96-804C-5CE3B01E85D4}" srcOrd="5" destOrd="0" presId="urn:microsoft.com/office/officeart/2018/2/layout/IconVerticalSolidList"/>
    <dgm:cxn modelId="{0F23287D-2342-4395-9045-C2FA75D46F9B}" type="presParOf" srcId="{FDE7D7A3-1482-43DA-8EAA-97CE009FBEF4}" destId="{906F51EB-21B2-47BC-B4B0-7ACA90E3EDFE}" srcOrd="6" destOrd="0" presId="urn:microsoft.com/office/officeart/2018/2/layout/IconVerticalSolidList"/>
    <dgm:cxn modelId="{44A7ADC1-4873-44D8-901E-348F5A507154}" type="presParOf" srcId="{906F51EB-21B2-47BC-B4B0-7ACA90E3EDFE}" destId="{873946DA-907F-4F88-85B3-03D6706B67AB}" srcOrd="0" destOrd="0" presId="urn:microsoft.com/office/officeart/2018/2/layout/IconVerticalSolidList"/>
    <dgm:cxn modelId="{C25EC473-4D23-45B7-853D-938357AB21DF}" type="presParOf" srcId="{906F51EB-21B2-47BC-B4B0-7ACA90E3EDFE}" destId="{7D55DE1D-2CB1-4D25-A3D1-380594EDDC67}" srcOrd="1" destOrd="0" presId="urn:microsoft.com/office/officeart/2018/2/layout/IconVerticalSolidList"/>
    <dgm:cxn modelId="{EC014C9D-9E2B-45EF-B508-9D1CA0DC8AC3}" type="presParOf" srcId="{906F51EB-21B2-47BC-B4B0-7ACA90E3EDFE}" destId="{74960D61-2742-4213-9A8C-A5257EB72900}" srcOrd="2" destOrd="0" presId="urn:microsoft.com/office/officeart/2018/2/layout/IconVerticalSolidList"/>
    <dgm:cxn modelId="{6B15CCC9-D7BF-42B2-8C9E-07BFC32A4B0E}" type="presParOf" srcId="{906F51EB-21B2-47BC-B4B0-7ACA90E3EDFE}" destId="{EF82D846-430E-4856-8C64-69981DAC2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4B6CD-B0FD-4805-8AF0-F131EBC03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147E02-1A23-4B96-9DBD-A8029649BC2A}">
      <dgm:prSet/>
      <dgm:spPr/>
      <dgm:t>
        <a:bodyPr/>
        <a:lstStyle/>
        <a:p>
          <a:r>
            <a:rPr lang="pt-PT"/>
            <a:t>Garantia de sucesso;</a:t>
          </a:r>
          <a:endParaRPr lang="en-US"/>
        </a:p>
      </dgm:t>
    </dgm:pt>
    <dgm:pt modelId="{BD20AB25-A80B-4470-AB24-4F9251637889}" type="parTrans" cxnId="{F4A2AFB9-01C4-4224-AD6E-6F4AE4F68686}">
      <dgm:prSet/>
      <dgm:spPr/>
      <dgm:t>
        <a:bodyPr/>
        <a:lstStyle/>
        <a:p>
          <a:endParaRPr lang="en-US"/>
        </a:p>
      </dgm:t>
    </dgm:pt>
    <dgm:pt modelId="{A7077CD6-7FBB-4081-AF3D-4C76BC69415C}" type="sibTrans" cxnId="{F4A2AFB9-01C4-4224-AD6E-6F4AE4F68686}">
      <dgm:prSet/>
      <dgm:spPr/>
      <dgm:t>
        <a:bodyPr/>
        <a:lstStyle/>
        <a:p>
          <a:endParaRPr lang="en-US"/>
        </a:p>
      </dgm:t>
    </dgm:pt>
    <dgm:pt modelId="{AA5EC6A4-D0F3-4CF2-B790-2BD51C0BACA0}">
      <dgm:prSet/>
      <dgm:spPr/>
      <dgm:t>
        <a:bodyPr/>
        <a:lstStyle/>
        <a:p>
          <a:r>
            <a:rPr lang="pt-PT"/>
            <a:t>Situações críticas:</a:t>
          </a:r>
        </a:p>
        <a:p>
          <a:r>
            <a:rPr lang="pt-PT"/>
            <a:t>	- Ingrediente em falta;</a:t>
          </a:r>
          <a:endParaRPr lang="en-US"/>
        </a:p>
      </dgm:t>
    </dgm:pt>
    <dgm:pt modelId="{8747CE9F-0603-4F56-9D37-283C27D988FA}" type="parTrans" cxnId="{4AA5EFE3-EBBD-4020-AC5A-FD56D62A46F3}">
      <dgm:prSet/>
      <dgm:spPr/>
      <dgm:t>
        <a:bodyPr/>
        <a:lstStyle/>
        <a:p>
          <a:endParaRPr lang="en-US"/>
        </a:p>
      </dgm:t>
    </dgm:pt>
    <dgm:pt modelId="{8D29CBA1-586C-48B1-BBE2-C8F33C5A6AB3}" type="sibTrans" cxnId="{4AA5EFE3-EBBD-4020-AC5A-FD56D62A46F3}">
      <dgm:prSet/>
      <dgm:spPr/>
      <dgm:t>
        <a:bodyPr/>
        <a:lstStyle/>
        <a:p>
          <a:endParaRPr lang="en-US"/>
        </a:p>
      </dgm:t>
    </dgm:pt>
    <dgm:pt modelId="{DFC41937-147D-47AC-9EB3-8D8230AE5A21}">
      <dgm:prSet/>
      <dgm:spPr/>
      <dgm:t>
        <a:bodyPr/>
        <a:lstStyle/>
        <a:p>
          <a:r>
            <a:rPr lang="pt-PT"/>
            <a:t>Simplicidade no processo.</a:t>
          </a:r>
          <a:endParaRPr lang="en-US"/>
        </a:p>
      </dgm:t>
    </dgm:pt>
    <dgm:pt modelId="{2953EF45-7618-4CF2-977F-31E60B8758CC}" type="parTrans" cxnId="{6959F05B-E761-4494-8A9F-97A8E9A6ADDB}">
      <dgm:prSet/>
      <dgm:spPr/>
      <dgm:t>
        <a:bodyPr/>
        <a:lstStyle/>
        <a:p>
          <a:endParaRPr lang="en-US"/>
        </a:p>
      </dgm:t>
    </dgm:pt>
    <dgm:pt modelId="{9651B182-BFFA-4D52-A569-F4F8931D9BE7}" type="sibTrans" cxnId="{6959F05B-E761-4494-8A9F-97A8E9A6ADDB}">
      <dgm:prSet/>
      <dgm:spPr/>
      <dgm:t>
        <a:bodyPr/>
        <a:lstStyle/>
        <a:p>
          <a:endParaRPr lang="en-US"/>
        </a:p>
      </dgm:t>
    </dgm:pt>
    <dgm:pt modelId="{C437E1F8-37CA-47F2-BF1F-898C1D53CEB8}" type="pres">
      <dgm:prSet presAssocID="{50C4B6CD-B0FD-4805-8AF0-F131EBC03E73}" presName="root" presStyleCnt="0">
        <dgm:presLayoutVars>
          <dgm:dir/>
          <dgm:resizeHandles val="exact"/>
        </dgm:presLayoutVars>
      </dgm:prSet>
      <dgm:spPr/>
    </dgm:pt>
    <dgm:pt modelId="{DB7D48DF-AD5E-44DF-800A-242B0B537236}" type="pres">
      <dgm:prSet presAssocID="{EA147E02-1A23-4B96-9DBD-A8029649BC2A}" presName="compNode" presStyleCnt="0"/>
      <dgm:spPr/>
    </dgm:pt>
    <dgm:pt modelId="{4D916C4C-6C5E-4CEA-91A3-0580CFBF27F5}" type="pres">
      <dgm:prSet presAssocID="{EA147E02-1A23-4B96-9DBD-A8029649BC2A}" presName="bgRect" presStyleLbl="bgShp" presStyleIdx="0" presStyleCnt="3"/>
      <dgm:spPr/>
    </dgm:pt>
    <dgm:pt modelId="{8E539ED1-860D-48BC-98B5-D5C89625AFC5}" type="pres">
      <dgm:prSet presAssocID="{EA147E02-1A23-4B96-9DBD-A8029649B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97F9E82B-FC33-4DE1-B25A-EA802438867E}" type="pres">
      <dgm:prSet presAssocID="{EA147E02-1A23-4B96-9DBD-A8029649BC2A}" presName="spaceRect" presStyleCnt="0"/>
      <dgm:spPr/>
    </dgm:pt>
    <dgm:pt modelId="{1F2C52F1-F3D5-463A-9B76-EEE008957495}" type="pres">
      <dgm:prSet presAssocID="{EA147E02-1A23-4B96-9DBD-A8029649BC2A}" presName="parTx" presStyleLbl="revTx" presStyleIdx="0" presStyleCnt="3">
        <dgm:presLayoutVars>
          <dgm:chMax val="0"/>
          <dgm:chPref val="0"/>
        </dgm:presLayoutVars>
      </dgm:prSet>
      <dgm:spPr/>
    </dgm:pt>
    <dgm:pt modelId="{845F1FFC-D08C-4BD3-95E2-42B663E35242}" type="pres">
      <dgm:prSet presAssocID="{A7077CD6-7FBB-4081-AF3D-4C76BC69415C}" presName="sibTrans" presStyleCnt="0"/>
      <dgm:spPr/>
    </dgm:pt>
    <dgm:pt modelId="{2F768818-03C5-4C3C-B03E-646A4DF109BA}" type="pres">
      <dgm:prSet presAssocID="{AA5EC6A4-D0F3-4CF2-B790-2BD51C0BACA0}" presName="compNode" presStyleCnt="0"/>
      <dgm:spPr/>
    </dgm:pt>
    <dgm:pt modelId="{159FF4BD-712C-4B7F-B106-E4A691A0D3E6}" type="pres">
      <dgm:prSet presAssocID="{AA5EC6A4-D0F3-4CF2-B790-2BD51C0BACA0}" presName="bgRect" presStyleLbl="bgShp" presStyleIdx="1" presStyleCnt="3"/>
      <dgm:spPr/>
    </dgm:pt>
    <dgm:pt modelId="{125EFC8B-77E3-4244-BB45-21D3B2586070}" type="pres">
      <dgm:prSet presAssocID="{AA5EC6A4-D0F3-4CF2-B790-2BD51C0BA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895D8FE-6089-412C-A0A8-45CF65BFF3A2}" type="pres">
      <dgm:prSet presAssocID="{AA5EC6A4-D0F3-4CF2-B790-2BD51C0BACA0}" presName="spaceRect" presStyleCnt="0"/>
      <dgm:spPr/>
    </dgm:pt>
    <dgm:pt modelId="{5C53FC35-EBC9-43C6-B8A9-C1E0E62B8D2A}" type="pres">
      <dgm:prSet presAssocID="{AA5EC6A4-D0F3-4CF2-B790-2BD51C0BACA0}" presName="parTx" presStyleLbl="revTx" presStyleIdx="1" presStyleCnt="3">
        <dgm:presLayoutVars>
          <dgm:chMax val="0"/>
          <dgm:chPref val="0"/>
        </dgm:presLayoutVars>
      </dgm:prSet>
      <dgm:spPr/>
    </dgm:pt>
    <dgm:pt modelId="{0C21ACD3-0130-4897-A611-F6B80D3DCD9D}" type="pres">
      <dgm:prSet presAssocID="{8D29CBA1-586C-48B1-BBE2-C8F33C5A6AB3}" presName="sibTrans" presStyleCnt="0"/>
      <dgm:spPr/>
    </dgm:pt>
    <dgm:pt modelId="{D314B588-8300-4EBD-8E50-991F661F9C73}" type="pres">
      <dgm:prSet presAssocID="{DFC41937-147D-47AC-9EB3-8D8230AE5A21}" presName="compNode" presStyleCnt="0"/>
      <dgm:spPr/>
    </dgm:pt>
    <dgm:pt modelId="{A6DB1519-1AC0-4EAC-82E8-E2B6D3580195}" type="pres">
      <dgm:prSet presAssocID="{DFC41937-147D-47AC-9EB3-8D8230AE5A21}" presName="bgRect" presStyleLbl="bgShp" presStyleIdx="2" presStyleCnt="3"/>
      <dgm:spPr/>
    </dgm:pt>
    <dgm:pt modelId="{F8BFBD9D-45F0-46FD-93D0-D715A5910A2C}" type="pres">
      <dgm:prSet presAssocID="{DFC41937-147D-47AC-9EB3-8D8230AE5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0E8A32-4F4B-4FAB-872C-AFFEFB3A7B8D}" type="pres">
      <dgm:prSet presAssocID="{DFC41937-147D-47AC-9EB3-8D8230AE5A21}" presName="spaceRect" presStyleCnt="0"/>
      <dgm:spPr/>
    </dgm:pt>
    <dgm:pt modelId="{30C074F2-AE10-4EB6-8BF1-136BEFFF0DA3}" type="pres">
      <dgm:prSet presAssocID="{DFC41937-147D-47AC-9EB3-8D8230AE5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114703-8517-48C5-B1AE-B0F9922F1B30}" type="presOf" srcId="{DFC41937-147D-47AC-9EB3-8D8230AE5A21}" destId="{30C074F2-AE10-4EB6-8BF1-136BEFFF0DA3}" srcOrd="0" destOrd="0" presId="urn:microsoft.com/office/officeart/2018/2/layout/IconVerticalSolidList"/>
    <dgm:cxn modelId="{6959F05B-E761-4494-8A9F-97A8E9A6ADDB}" srcId="{50C4B6CD-B0FD-4805-8AF0-F131EBC03E73}" destId="{DFC41937-147D-47AC-9EB3-8D8230AE5A21}" srcOrd="2" destOrd="0" parTransId="{2953EF45-7618-4CF2-977F-31E60B8758CC}" sibTransId="{9651B182-BFFA-4D52-A569-F4F8931D9BE7}"/>
    <dgm:cxn modelId="{4F8DD493-0E15-4668-B423-EBDD23662E06}" type="presOf" srcId="{EA147E02-1A23-4B96-9DBD-A8029649BC2A}" destId="{1F2C52F1-F3D5-463A-9B76-EEE008957495}" srcOrd="0" destOrd="0" presId="urn:microsoft.com/office/officeart/2018/2/layout/IconVerticalSolidList"/>
    <dgm:cxn modelId="{40254DB4-3CD1-441E-AD15-F98900E993AF}" type="presOf" srcId="{AA5EC6A4-D0F3-4CF2-B790-2BD51C0BACA0}" destId="{5C53FC35-EBC9-43C6-B8A9-C1E0E62B8D2A}" srcOrd="0" destOrd="0" presId="urn:microsoft.com/office/officeart/2018/2/layout/IconVerticalSolidList"/>
    <dgm:cxn modelId="{F4A2AFB9-01C4-4224-AD6E-6F4AE4F68686}" srcId="{50C4B6CD-B0FD-4805-8AF0-F131EBC03E73}" destId="{EA147E02-1A23-4B96-9DBD-A8029649BC2A}" srcOrd="0" destOrd="0" parTransId="{BD20AB25-A80B-4470-AB24-4F9251637889}" sibTransId="{A7077CD6-7FBB-4081-AF3D-4C76BC69415C}"/>
    <dgm:cxn modelId="{C4D7B4C4-301F-4B0A-9419-4937F98D76E1}" type="presOf" srcId="{50C4B6CD-B0FD-4805-8AF0-F131EBC03E73}" destId="{C437E1F8-37CA-47F2-BF1F-898C1D53CEB8}" srcOrd="0" destOrd="0" presId="urn:microsoft.com/office/officeart/2018/2/layout/IconVerticalSolidList"/>
    <dgm:cxn modelId="{4AA5EFE3-EBBD-4020-AC5A-FD56D62A46F3}" srcId="{50C4B6CD-B0FD-4805-8AF0-F131EBC03E73}" destId="{AA5EC6A4-D0F3-4CF2-B790-2BD51C0BACA0}" srcOrd="1" destOrd="0" parTransId="{8747CE9F-0603-4F56-9D37-283C27D988FA}" sibTransId="{8D29CBA1-586C-48B1-BBE2-C8F33C5A6AB3}"/>
    <dgm:cxn modelId="{7724D458-3F8B-44F6-8955-BE623651F08F}" type="presParOf" srcId="{C437E1F8-37CA-47F2-BF1F-898C1D53CEB8}" destId="{DB7D48DF-AD5E-44DF-800A-242B0B537236}" srcOrd="0" destOrd="0" presId="urn:microsoft.com/office/officeart/2018/2/layout/IconVerticalSolidList"/>
    <dgm:cxn modelId="{84C8B998-5506-4A2A-BDF7-A84C33D2DAEB}" type="presParOf" srcId="{DB7D48DF-AD5E-44DF-800A-242B0B537236}" destId="{4D916C4C-6C5E-4CEA-91A3-0580CFBF27F5}" srcOrd="0" destOrd="0" presId="urn:microsoft.com/office/officeart/2018/2/layout/IconVerticalSolidList"/>
    <dgm:cxn modelId="{DB284172-7B1A-409C-911B-8155AC8B6368}" type="presParOf" srcId="{DB7D48DF-AD5E-44DF-800A-242B0B537236}" destId="{8E539ED1-860D-48BC-98B5-D5C89625AFC5}" srcOrd="1" destOrd="0" presId="urn:microsoft.com/office/officeart/2018/2/layout/IconVerticalSolidList"/>
    <dgm:cxn modelId="{E5800C37-F329-4E0D-BD72-9106ECF2695D}" type="presParOf" srcId="{DB7D48DF-AD5E-44DF-800A-242B0B537236}" destId="{97F9E82B-FC33-4DE1-B25A-EA802438867E}" srcOrd="2" destOrd="0" presId="urn:microsoft.com/office/officeart/2018/2/layout/IconVerticalSolidList"/>
    <dgm:cxn modelId="{C743287F-79DB-4A09-B5F7-9DE0C3716289}" type="presParOf" srcId="{DB7D48DF-AD5E-44DF-800A-242B0B537236}" destId="{1F2C52F1-F3D5-463A-9B76-EEE008957495}" srcOrd="3" destOrd="0" presId="urn:microsoft.com/office/officeart/2018/2/layout/IconVerticalSolidList"/>
    <dgm:cxn modelId="{312B6D5F-1592-4693-9C9F-B9D4420FE78F}" type="presParOf" srcId="{C437E1F8-37CA-47F2-BF1F-898C1D53CEB8}" destId="{845F1FFC-D08C-4BD3-95E2-42B663E35242}" srcOrd="1" destOrd="0" presId="urn:microsoft.com/office/officeart/2018/2/layout/IconVerticalSolidList"/>
    <dgm:cxn modelId="{02769B04-72A9-41E6-B96B-CC2BECBEE338}" type="presParOf" srcId="{C437E1F8-37CA-47F2-BF1F-898C1D53CEB8}" destId="{2F768818-03C5-4C3C-B03E-646A4DF109BA}" srcOrd="2" destOrd="0" presId="urn:microsoft.com/office/officeart/2018/2/layout/IconVerticalSolidList"/>
    <dgm:cxn modelId="{B05D6F9C-C122-4785-AFF2-5A091F73950B}" type="presParOf" srcId="{2F768818-03C5-4C3C-B03E-646A4DF109BA}" destId="{159FF4BD-712C-4B7F-B106-E4A691A0D3E6}" srcOrd="0" destOrd="0" presId="urn:microsoft.com/office/officeart/2018/2/layout/IconVerticalSolidList"/>
    <dgm:cxn modelId="{7A20D5EB-9BB4-4D8A-BE1F-5D12362C4690}" type="presParOf" srcId="{2F768818-03C5-4C3C-B03E-646A4DF109BA}" destId="{125EFC8B-77E3-4244-BB45-21D3B2586070}" srcOrd="1" destOrd="0" presId="urn:microsoft.com/office/officeart/2018/2/layout/IconVerticalSolidList"/>
    <dgm:cxn modelId="{DA88F0FF-28D3-4B07-A331-4D3AACDBDA67}" type="presParOf" srcId="{2F768818-03C5-4C3C-B03E-646A4DF109BA}" destId="{F895D8FE-6089-412C-A0A8-45CF65BFF3A2}" srcOrd="2" destOrd="0" presId="urn:microsoft.com/office/officeart/2018/2/layout/IconVerticalSolidList"/>
    <dgm:cxn modelId="{878948FD-0DB8-4062-B36C-2EA7EDB03487}" type="presParOf" srcId="{2F768818-03C5-4C3C-B03E-646A4DF109BA}" destId="{5C53FC35-EBC9-43C6-B8A9-C1E0E62B8D2A}" srcOrd="3" destOrd="0" presId="urn:microsoft.com/office/officeart/2018/2/layout/IconVerticalSolidList"/>
    <dgm:cxn modelId="{9B38F0C6-E009-4991-8161-DFD781F95DD1}" type="presParOf" srcId="{C437E1F8-37CA-47F2-BF1F-898C1D53CEB8}" destId="{0C21ACD3-0130-4897-A611-F6B80D3DCD9D}" srcOrd="3" destOrd="0" presId="urn:microsoft.com/office/officeart/2018/2/layout/IconVerticalSolidList"/>
    <dgm:cxn modelId="{3033D2E7-BD8A-4F8F-9DF2-DA0897B6E18D}" type="presParOf" srcId="{C437E1F8-37CA-47F2-BF1F-898C1D53CEB8}" destId="{D314B588-8300-4EBD-8E50-991F661F9C73}" srcOrd="4" destOrd="0" presId="urn:microsoft.com/office/officeart/2018/2/layout/IconVerticalSolidList"/>
    <dgm:cxn modelId="{414B3F8F-6514-406E-A699-DEE0CF4F9ABC}" type="presParOf" srcId="{D314B588-8300-4EBD-8E50-991F661F9C73}" destId="{A6DB1519-1AC0-4EAC-82E8-E2B6D3580195}" srcOrd="0" destOrd="0" presId="urn:microsoft.com/office/officeart/2018/2/layout/IconVerticalSolidList"/>
    <dgm:cxn modelId="{D8D9E578-BBF9-4F46-8411-1637346B40DA}" type="presParOf" srcId="{D314B588-8300-4EBD-8E50-991F661F9C73}" destId="{F8BFBD9D-45F0-46FD-93D0-D715A5910A2C}" srcOrd="1" destOrd="0" presId="urn:microsoft.com/office/officeart/2018/2/layout/IconVerticalSolidList"/>
    <dgm:cxn modelId="{7B3FE18E-0156-47FF-B5A4-6C02765A4220}" type="presParOf" srcId="{D314B588-8300-4EBD-8E50-991F661F9C73}" destId="{260E8A32-4F4B-4FAB-872C-AFFEFB3A7B8D}" srcOrd="2" destOrd="0" presId="urn:microsoft.com/office/officeart/2018/2/layout/IconVerticalSolidList"/>
    <dgm:cxn modelId="{34633075-BB23-4B88-858C-991BA169CB67}" type="presParOf" srcId="{D314B588-8300-4EBD-8E50-991F661F9C73}" destId="{30C074F2-AE10-4EB6-8BF1-136BEFFF0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AD867A-4559-46D6-BCCD-3D36BFE4195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980342-8F6F-4E44-9AA9-C8A90D6CB14D}">
      <dgm:prSet/>
      <dgm:spPr/>
      <dgm:t>
        <a:bodyPr/>
        <a:lstStyle/>
        <a:p>
          <a:r>
            <a:rPr lang="pt-PT"/>
            <a:t>Interface de texto, voz e áudio;</a:t>
          </a:r>
          <a:endParaRPr lang="en-US"/>
        </a:p>
      </dgm:t>
    </dgm:pt>
    <dgm:pt modelId="{242511CF-ECC2-41FC-8356-69ADD09B4054}" type="parTrans" cxnId="{22B4F61D-041C-4BCD-B7C2-6976E14F144C}">
      <dgm:prSet/>
      <dgm:spPr/>
      <dgm:t>
        <a:bodyPr/>
        <a:lstStyle/>
        <a:p>
          <a:endParaRPr lang="en-US"/>
        </a:p>
      </dgm:t>
    </dgm:pt>
    <dgm:pt modelId="{C2116DBA-27E1-4BDF-8EA9-0C82202B8A9F}" type="sibTrans" cxnId="{22B4F61D-041C-4BCD-B7C2-6976E14F144C}">
      <dgm:prSet/>
      <dgm:spPr/>
      <dgm:t>
        <a:bodyPr/>
        <a:lstStyle/>
        <a:p>
          <a:endParaRPr lang="en-US"/>
        </a:p>
      </dgm:t>
    </dgm:pt>
    <dgm:pt modelId="{53900CD6-2736-4F60-A27C-5A8F9AFE0358}">
      <dgm:prSet/>
      <dgm:spPr/>
      <dgm:t>
        <a:bodyPr/>
        <a:lstStyle/>
        <a:p>
          <a:r>
            <a:rPr lang="pt-PT" dirty="0"/>
            <a:t>Registo/Consulta de receitas;</a:t>
          </a:r>
          <a:endParaRPr lang="en-US" dirty="0"/>
        </a:p>
      </dgm:t>
    </dgm:pt>
    <dgm:pt modelId="{299ECB4A-ED93-4481-9DC2-687579CEF649}" type="parTrans" cxnId="{062C0D3F-7885-4880-9FAC-4C36C8A60766}">
      <dgm:prSet/>
      <dgm:spPr/>
      <dgm:t>
        <a:bodyPr/>
        <a:lstStyle/>
        <a:p>
          <a:endParaRPr lang="en-US"/>
        </a:p>
      </dgm:t>
    </dgm:pt>
    <dgm:pt modelId="{705BAF31-EEA6-4DF4-9A23-94878A09D7D2}" type="sibTrans" cxnId="{062C0D3F-7885-4880-9FAC-4C36C8A60766}">
      <dgm:prSet/>
      <dgm:spPr/>
      <dgm:t>
        <a:bodyPr/>
        <a:lstStyle/>
        <a:p>
          <a:endParaRPr lang="en-US"/>
        </a:p>
      </dgm:t>
    </dgm:pt>
    <dgm:pt modelId="{5436B28B-CA55-4E11-9412-95546D52826A}">
      <dgm:prSet/>
      <dgm:spPr/>
      <dgm:t>
        <a:bodyPr/>
        <a:lstStyle/>
        <a:p>
          <a:r>
            <a:rPr lang="pt-PT" dirty="0"/>
            <a:t>Apresentação do nome, modo de preparação e uma ilustração do aspeto físico de uma sobremesa;</a:t>
          </a:r>
          <a:endParaRPr lang="en-US" dirty="0"/>
        </a:p>
      </dgm:t>
    </dgm:pt>
    <dgm:pt modelId="{EE5D80F9-06C7-47E6-942C-D4E864BF113C}" type="parTrans" cxnId="{A2103FE9-E191-4104-B08F-D622CEDCE141}">
      <dgm:prSet/>
      <dgm:spPr/>
      <dgm:t>
        <a:bodyPr/>
        <a:lstStyle/>
        <a:p>
          <a:endParaRPr lang="en-US"/>
        </a:p>
      </dgm:t>
    </dgm:pt>
    <dgm:pt modelId="{FEAA22B6-A655-4D13-9330-5BC3D5F03809}" type="sibTrans" cxnId="{A2103FE9-E191-4104-B08F-D622CEDCE141}">
      <dgm:prSet/>
      <dgm:spPr/>
      <dgm:t>
        <a:bodyPr/>
        <a:lstStyle/>
        <a:p>
          <a:endParaRPr lang="en-US"/>
        </a:p>
      </dgm:t>
    </dgm:pt>
    <dgm:pt modelId="{64E3F254-70FF-4007-BCC5-ED7FD60E5767}" type="pres">
      <dgm:prSet presAssocID="{0BAD867A-4559-46D6-BCCD-3D36BFE4195B}" presName="root" presStyleCnt="0">
        <dgm:presLayoutVars>
          <dgm:dir/>
          <dgm:resizeHandles val="exact"/>
        </dgm:presLayoutVars>
      </dgm:prSet>
      <dgm:spPr/>
    </dgm:pt>
    <dgm:pt modelId="{10F4F492-E64B-4B2B-B6A3-B4F6035C6B28}" type="pres">
      <dgm:prSet presAssocID="{A4980342-8F6F-4E44-9AA9-C8A90D6CB14D}" presName="compNode" presStyleCnt="0"/>
      <dgm:spPr/>
    </dgm:pt>
    <dgm:pt modelId="{D7CE77F4-2A21-4821-976D-F3025D68B64E}" type="pres">
      <dgm:prSet presAssocID="{A4980342-8F6F-4E44-9AA9-C8A90D6CB14D}" presName="bgRect" presStyleLbl="bgShp" presStyleIdx="0" presStyleCnt="3"/>
      <dgm:spPr/>
    </dgm:pt>
    <dgm:pt modelId="{1FF58BF1-B6FB-4963-9E6E-C330BB877FCA}" type="pres">
      <dgm:prSet presAssocID="{A4980342-8F6F-4E44-9AA9-C8A90D6CB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B88D0BD-887A-4914-BBB6-275417571F9F}" type="pres">
      <dgm:prSet presAssocID="{A4980342-8F6F-4E44-9AA9-C8A90D6CB14D}" presName="spaceRect" presStyleCnt="0"/>
      <dgm:spPr/>
    </dgm:pt>
    <dgm:pt modelId="{B20C45DC-7613-4CE9-8B75-CB1A6E4C7B72}" type="pres">
      <dgm:prSet presAssocID="{A4980342-8F6F-4E44-9AA9-C8A90D6CB14D}" presName="parTx" presStyleLbl="revTx" presStyleIdx="0" presStyleCnt="3">
        <dgm:presLayoutVars>
          <dgm:chMax val="0"/>
          <dgm:chPref val="0"/>
        </dgm:presLayoutVars>
      </dgm:prSet>
      <dgm:spPr/>
    </dgm:pt>
    <dgm:pt modelId="{F78009D6-D989-45FD-98E7-C7E115C3D73C}" type="pres">
      <dgm:prSet presAssocID="{C2116DBA-27E1-4BDF-8EA9-0C82202B8A9F}" presName="sibTrans" presStyleCnt="0"/>
      <dgm:spPr/>
    </dgm:pt>
    <dgm:pt modelId="{DEA1DC2D-0560-4DA9-9C6A-877ECD104BEA}" type="pres">
      <dgm:prSet presAssocID="{53900CD6-2736-4F60-A27C-5A8F9AFE0358}" presName="compNode" presStyleCnt="0"/>
      <dgm:spPr/>
    </dgm:pt>
    <dgm:pt modelId="{684C20B3-B5A9-4FEA-A26A-2FB1330B8485}" type="pres">
      <dgm:prSet presAssocID="{53900CD6-2736-4F60-A27C-5A8F9AFE0358}" presName="bgRect" presStyleLbl="bgShp" presStyleIdx="1" presStyleCnt="3"/>
      <dgm:spPr/>
    </dgm:pt>
    <dgm:pt modelId="{CC328495-4779-4803-A90B-3CBB7C62BB2E}" type="pres">
      <dgm:prSet presAssocID="{53900CD6-2736-4F60-A27C-5A8F9AFE0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963CEC-8277-46FE-8E84-371B5158C5BC}" type="pres">
      <dgm:prSet presAssocID="{53900CD6-2736-4F60-A27C-5A8F9AFE0358}" presName="spaceRect" presStyleCnt="0"/>
      <dgm:spPr/>
    </dgm:pt>
    <dgm:pt modelId="{2D567A0A-EF5A-4E74-9D24-64A2C1F4257D}" type="pres">
      <dgm:prSet presAssocID="{53900CD6-2736-4F60-A27C-5A8F9AFE0358}" presName="parTx" presStyleLbl="revTx" presStyleIdx="1" presStyleCnt="3">
        <dgm:presLayoutVars>
          <dgm:chMax val="0"/>
          <dgm:chPref val="0"/>
        </dgm:presLayoutVars>
      </dgm:prSet>
      <dgm:spPr/>
    </dgm:pt>
    <dgm:pt modelId="{57D31625-9443-485A-A311-92F0E93FC97A}" type="pres">
      <dgm:prSet presAssocID="{705BAF31-EEA6-4DF4-9A23-94878A09D7D2}" presName="sibTrans" presStyleCnt="0"/>
      <dgm:spPr/>
    </dgm:pt>
    <dgm:pt modelId="{A20B4CE9-643A-4FFD-89D0-D3E2B38E3B69}" type="pres">
      <dgm:prSet presAssocID="{5436B28B-CA55-4E11-9412-95546D52826A}" presName="compNode" presStyleCnt="0"/>
      <dgm:spPr/>
    </dgm:pt>
    <dgm:pt modelId="{189A5598-6B45-48D4-80C5-737155461AA6}" type="pres">
      <dgm:prSet presAssocID="{5436B28B-CA55-4E11-9412-95546D52826A}" presName="bgRect" presStyleLbl="bgShp" presStyleIdx="2" presStyleCnt="3"/>
      <dgm:spPr/>
    </dgm:pt>
    <dgm:pt modelId="{4FD8A2A3-8468-4B2B-8371-52E2E90EA957}" type="pres">
      <dgm:prSet presAssocID="{5436B28B-CA55-4E11-9412-95546D528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2BC6D0-E3ED-4CEA-AC46-02525192F4F8}" type="pres">
      <dgm:prSet presAssocID="{5436B28B-CA55-4E11-9412-95546D52826A}" presName="spaceRect" presStyleCnt="0"/>
      <dgm:spPr/>
    </dgm:pt>
    <dgm:pt modelId="{9E1C7111-EF80-4749-892A-001B94B06477}" type="pres">
      <dgm:prSet presAssocID="{5436B28B-CA55-4E11-9412-95546D5282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B4F61D-041C-4BCD-B7C2-6976E14F144C}" srcId="{0BAD867A-4559-46D6-BCCD-3D36BFE4195B}" destId="{A4980342-8F6F-4E44-9AA9-C8A90D6CB14D}" srcOrd="0" destOrd="0" parTransId="{242511CF-ECC2-41FC-8356-69ADD09B4054}" sibTransId="{C2116DBA-27E1-4BDF-8EA9-0C82202B8A9F}"/>
    <dgm:cxn modelId="{062C0D3F-7885-4880-9FAC-4C36C8A60766}" srcId="{0BAD867A-4559-46D6-BCCD-3D36BFE4195B}" destId="{53900CD6-2736-4F60-A27C-5A8F9AFE0358}" srcOrd="1" destOrd="0" parTransId="{299ECB4A-ED93-4481-9DC2-687579CEF649}" sibTransId="{705BAF31-EEA6-4DF4-9A23-94878A09D7D2}"/>
    <dgm:cxn modelId="{439F405B-84B9-4429-ADCD-0DAE9823999F}" type="presOf" srcId="{5436B28B-CA55-4E11-9412-95546D52826A}" destId="{9E1C7111-EF80-4749-892A-001B94B06477}" srcOrd="0" destOrd="0" presId="urn:microsoft.com/office/officeart/2018/2/layout/IconVerticalSolidList"/>
    <dgm:cxn modelId="{F21998C1-62E5-440F-9ED4-7654CDB7211A}" type="presOf" srcId="{53900CD6-2736-4F60-A27C-5A8F9AFE0358}" destId="{2D567A0A-EF5A-4E74-9D24-64A2C1F4257D}" srcOrd="0" destOrd="0" presId="urn:microsoft.com/office/officeart/2018/2/layout/IconVerticalSolidList"/>
    <dgm:cxn modelId="{7724EFD8-07BE-4C2D-AB0B-F13F44367198}" type="presOf" srcId="{A4980342-8F6F-4E44-9AA9-C8A90D6CB14D}" destId="{B20C45DC-7613-4CE9-8B75-CB1A6E4C7B72}" srcOrd="0" destOrd="0" presId="urn:microsoft.com/office/officeart/2018/2/layout/IconVerticalSolidList"/>
    <dgm:cxn modelId="{F796F3DB-7656-4373-947A-82060BDA9064}" type="presOf" srcId="{0BAD867A-4559-46D6-BCCD-3D36BFE4195B}" destId="{64E3F254-70FF-4007-BCC5-ED7FD60E5767}" srcOrd="0" destOrd="0" presId="urn:microsoft.com/office/officeart/2018/2/layout/IconVerticalSolidList"/>
    <dgm:cxn modelId="{A2103FE9-E191-4104-B08F-D622CEDCE141}" srcId="{0BAD867A-4559-46D6-BCCD-3D36BFE4195B}" destId="{5436B28B-CA55-4E11-9412-95546D52826A}" srcOrd="2" destOrd="0" parTransId="{EE5D80F9-06C7-47E6-942C-D4E864BF113C}" sibTransId="{FEAA22B6-A655-4D13-9330-5BC3D5F03809}"/>
    <dgm:cxn modelId="{DBA85A41-81D4-445A-8DB3-E97FE3B7AC8A}" type="presParOf" srcId="{64E3F254-70FF-4007-BCC5-ED7FD60E5767}" destId="{10F4F492-E64B-4B2B-B6A3-B4F6035C6B28}" srcOrd="0" destOrd="0" presId="urn:microsoft.com/office/officeart/2018/2/layout/IconVerticalSolidList"/>
    <dgm:cxn modelId="{C3714313-716A-42A2-A485-444172972EF2}" type="presParOf" srcId="{10F4F492-E64B-4B2B-B6A3-B4F6035C6B28}" destId="{D7CE77F4-2A21-4821-976D-F3025D68B64E}" srcOrd="0" destOrd="0" presId="urn:microsoft.com/office/officeart/2018/2/layout/IconVerticalSolidList"/>
    <dgm:cxn modelId="{4BC418DF-46B1-4AB4-AF9E-6B5A96775F18}" type="presParOf" srcId="{10F4F492-E64B-4B2B-B6A3-B4F6035C6B28}" destId="{1FF58BF1-B6FB-4963-9E6E-C330BB877FCA}" srcOrd="1" destOrd="0" presId="urn:microsoft.com/office/officeart/2018/2/layout/IconVerticalSolidList"/>
    <dgm:cxn modelId="{E89D4ED7-F75D-44E1-8005-9EE3D9D8307F}" type="presParOf" srcId="{10F4F492-E64B-4B2B-B6A3-B4F6035C6B28}" destId="{2B88D0BD-887A-4914-BBB6-275417571F9F}" srcOrd="2" destOrd="0" presId="urn:microsoft.com/office/officeart/2018/2/layout/IconVerticalSolidList"/>
    <dgm:cxn modelId="{B1E84D46-00D3-4B61-AA32-CB61687FC4F8}" type="presParOf" srcId="{10F4F492-E64B-4B2B-B6A3-B4F6035C6B28}" destId="{B20C45DC-7613-4CE9-8B75-CB1A6E4C7B72}" srcOrd="3" destOrd="0" presId="urn:microsoft.com/office/officeart/2018/2/layout/IconVerticalSolidList"/>
    <dgm:cxn modelId="{B9B4EFBA-FC64-44E5-B2FB-4D5C593E7534}" type="presParOf" srcId="{64E3F254-70FF-4007-BCC5-ED7FD60E5767}" destId="{F78009D6-D989-45FD-98E7-C7E115C3D73C}" srcOrd="1" destOrd="0" presId="urn:microsoft.com/office/officeart/2018/2/layout/IconVerticalSolidList"/>
    <dgm:cxn modelId="{3C5871A7-20BD-4E92-924A-539EEDF79592}" type="presParOf" srcId="{64E3F254-70FF-4007-BCC5-ED7FD60E5767}" destId="{DEA1DC2D-0560-4DA9-9C6A-877ECD104BEA}" srcOrd="2" destOrd="0" presId="urn:microsoft.com/office/officeart/2018/2/layout/IconVerticalSolidList"/>
    <dgm:cxn modelId="{16B7DF14-219D-44D6-95E6-FDAD44E0FEBE}" type="presParOf" srcId="{DEA1DC2D-0560-4DA9-9C6A-877ECD104BEA}" destId="{684C20B3-B5A9-4FEA-A26A-2FB1330B8485}" srcOrd="0" destOrd="0" presId="urn:microsoft.com/office/officeart/2018/2/layout/IconVerticalSolidList"/>
    <dgm:cxn modelId="{42298DCD-C9ED-4986-848B-2C506828FBB7}" type="presParOf" srcId="{DEA1DC2D-0560-4DA9-9C6A-877ECD104BEA}" destId="{CC328495-4779-4803-A90B-3CBB7C62BB2E}" srcOrd="1" destOrd="0" presId="urn:microsoft.com/office/officeart/2018/2/layout/IconVerticalSolidList"/>
    <dgm:cxn modelId="{EEB9E155-12BC-4C29-B175-E74FF2139D94}" type="presParOf" srcId="{DEA1DC2D-0560-4DA9-9C6A-877ECD104BEA}" destId="{E7963CEC-8277-46FE-8E84-371B5158C5BC}" srcOrd="2" destOrd="0" presId="urn:microsoft.com/office/officeart/2018/2/layout/IconVerticalSolidList"/>
    <dgm:cxn modelId="{E201B061-6F83-4DDC-80FD-62282CC77D5E}" type="presParOf" srcId="{DEA1DC2D-0560-4DA9-9C6A-877ECD104BEA}" destId="{2D567A0A-EF5A-4E74-9D24-64A2C1F4257D}" srcOrd="3" destOrd="0" presId="urn:microsoft.com/office/officeart/2018/2/layout/IconVerticalSolidList"/>
    <dgm:cxn modelId="{C7EFF7BF-4D4D-4D92-A8FB-154C41C983B8}" type="presParOf" srcId="{64E3F254-70FF-4007-BCC5-ED7FD60E5767}" destId="{57D31625-9443-485A-A311-92F0E93FC97A}" srcOrd="3" destOrd="0" presId="urn:microsoft.com/office/officeart/2018/2/layout/IconVerticalSolidList"/>
    <dgm:cxn modelId="{BBE494D8-1EA8-4E4F-B3C6-6250A90B3BE4}" type="presParOf" srcId="{64E3F254-70FF-4007-BCC5-ED7FD60E5767}" destId="{A20B4CE9-643A-4FFD-89D0-D3E2B38E3B69}" srcOrd="4" destOrd="0" presId="urn:microsoft.com/office/officeart/2018/2/layout/IconVerticalSolidList"/>
    <dgm:cxn modelId="{93B26734-EE35-4AEA-97B5-7B6A0AE9E702}" type="presParOf" srcId="{A20B4CE9-643A-4FFD-89D0-D3E2B38E3B69}" destId="{189A5598-6B45-48D4-80C5-737155461AA6}" srcOrd="0" destOrd="0" presId="urn:microsoft.com/office/officeart/2018/2/layout/IconVerticalSolidList"/>
    <dgm:cxn modelId="{68F531C1-5503-4BF6-BB98-E82B9E7B9D77}" type="presParOf" srcId="{A20B4CE9-643A-4FFD-89D0-D3E2B38E3B69}" destId="{4FD8A2A3-8468-4B2B-8371-52E2E90EA957}" srcOrd="1" destOrd="0" presId="urn:microsoft.com/office/officeart/2018/2/layout/IconVerticalSolidList"/>
    <dgm:cxn modelId="{3B537842-555D-4080-8DE2-EA5ACDBDD5AB}" type="presParOf" srcId="{A20B4CE9-643A-4FFD-89D0-D3E2B38E3B69}" destId="{BF2BC6D0-E3ED-4CEA-AC46-02525192F4F8}" srcOrd="2" destOrd="0" presId="urn:microsoft.com/office/officeart/2018/2/layout/IconVerticalSolidList"/>
    <dgm:cxn modelId="{64E752E3-E798-4E8D-B2A4-37C06D7B2FE9}" type="presParOf" srcId="{A20B4CE9-643A-4FFD-89D0-D3E2B38E3B69}" destId="{9E1C7111-EF80-4749-892A-001B94B06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83969-6591-4F6C-ACBB-CA72DEFB8A1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0DCD87-6E9F-454F-99FD-1492BFECB70D}">
      <dgm:prSet/>
      <dgm:spPr/>
      <dgm:t>
        <a:bodyPr/>
        <a:lstStyle/>
        <a:p>
          <a:r>
            <a:rPr lang="pt-PT"/>
            <a:t>Apresentação de receitas a pedido;</a:t>
          </a:r>
          <a:endParaRPr lang="en-US"/>
        </a:p>
      </dgm:t>
    </dgm:pt>
    <dgm:pt modelId="{6A640E1F-ABAA-4D34-846A-46327E7079DE}" type="parTrans" cxnId="{41117C91-75F5-48E3-A4D1-104AA80720F6}">
      <dgm:prSet/>
      <dgm:spPr/>
      <dgm:t>
        <a:bodyPr/>
        <a:lstStyle/>
        <a:p>
          <a:endParaRPr lang="en-US"/>
        </a:p>
      </dgm:t>
    </dgm:pt>
    <dgm:pt modelId="{B41C686F-E425-4418-B5A0-055AA6CD9CD9}" type="sibTrans" cxnId="{41117C91-75F5-48E3-A4D1-104AA80720F6}">
      <dgm:prSet/>
      <dgm:spPr/>
      <dgm:t>
        <a:bodyPr/>
        <a:lstStyle/>
        <a:p>
          <a:endParaRPr lang="en-US"/>
        </a:p>
      </dgm:t>
    </dgm:pt>
    <dgm:pt modelId="{B720F34A-21A3-46FD-8954-5D11FAB9DAB5}">
      <dgm:prSet/>
      <dgm:spPr/>
      <dgm:t>
        <a:bodyPr/>
        <a:lstStyle/>
        <a:p>
          <a:r>
            <a:rPr lang="pt-PT"/>
            <a:t>Apresentação dos ingredientes para uma receita;</a:t>
          </a:r>
          <a:endParaRPr lang="en-US"/>
        </a:p>
      </dgm:t>
    </dgm:pt>
    <dgm:pt modelId="{22378427-5360-4951-8385-944D1A0C49DE}" type="parTrans" cxnId="{86897624-B671-4AA7-BDDC-370F619707F4}">
      <dgm:prSet/>
      <dgm:spPr/>
      <dgm:t>
        <a:bodyPr/>
        <a:lstStyle/>
        <a:p>
          <a:endParaRPr lang="en-US"/>
        </a:p>
      </dgm:t>
    </dgm:pt>
    <dgm:pt modelId="{D2C9DFBC-F845-4EEC-A981-F9C5C3364EB5}" type="sibTrans" cxnId="{86897624-B671-4AA7-BDDC-370F619707F4}">
      <dgm:prSet/>
      <dgm:spPr/>
      <dgm:t>
        <a:bodyPr/>
        <a:lstStyle/>
        <a:p>
          <a:endParaRPr lang="en-US"/>
        </a:p>
      </dgm:t>
    </dgm:pt>
    <dgm:pt modelId="{9A0210B7-0858-401D-BEF0-31E6CBEF2FBE}">
      <dgm:prSet/>
      <dgm:spPr/>
      <dgm:t>
        <a:bodyPr/>
        <a:lstStyle/>
        <a:p>
          <a:r>
            <a:rPr lang="pt-PT"/>
            <a:t>Indicação de locais para aquisição de ingredientes;</a:t>
          </a:r>
          <a:endParaRPr lang="en-US"/>
        </a:p>
      </dgm:t>
    </dgm:pt>
    <dgm:pt modelId="{8C80ECBB-22FA-4817-B9CA-194B81B0DA89}" type="parTrans" cxnId="{C81B2BCB-9D97-4217-A2C2-C87EC21910F5}">
      <dgm:prSet/>
      <dgm:spPr/>
      <dgm:t>
        <a:bodyPr/>
        <a:lstStyle/>
        <a:p>
          <a:endParaRPr lang="en-US"/>
        </a:p>
      </dgm:t>
    </dgm:pt>
    <dgm:pt modelId="{C01724A8-E838-4B14-9976-32443BEF05D1}" type="sibTrans" cxnId="{C81B2BCB-9D97-4217-A2C2-C87EC21910F5}">
      <dgm:prSet/>
      <dgm:spPr/>
      <dgm:t>
        <a:bodyPr/>
        <a:lstStyle/>
        <a:p>
          <a:endParaRPr lang="en-US"/>
        </a:p>
      </dgm:t>
    </dgm:pt>
    <dgm:pt modelId="{DB317BF1-DF78-4B43-8DA0-826F458C2501}">
      <dgm:prSet/>
      <dgm:spPr/>
      <dgm:t>
        <a:bodyPr/>
        <a:lstStyle/>
        <a:p>
          <a:r>
            <a:rPr lang="pt-PT" dirty="0"/>
            <a:t>Seguimento passo-a-passo;</a:t>
          </a:r>
          <a:endParaRPr lang="en-US" dirty="0"/>
        </a:p>
      </dgm:t>
    </dgm:pt>
    <dgm:pt modelId="{1B20FCF6-6B91-444C-B6AD-6418881D308F}" type="parTrans" cxnId="{00BAEF36-FD8A-4B75-A254-1D9BFE51137A}">
      <dgm:prSet/>
      <dgm:spPr/>
      <dgm:t>
        <a:bodyPr/>
        <a:lstStyle/>
        <a:p>
          <a:endParaRPr lang="en-US"/>
        </a:p>
      </dgm:t>
    </dgm:pt>
    <dgm:pt modelId="{EC3B12A7-D8F4-49B4-A156-27258CCD10AF}" type="sibTrans" cxnId="{00BAEF36-FD8A-4B75-A254-1D9BFE51137A}">
      <dgm:prSet/>
      <dgm:spPr/>
      <dgm:t>
        <a:bodyPr/>
        <a:lstStyle/>
        <a:p>
          <a:endParaRPr lang="en-US"/>
        </a:p>
      </dgm:t>
    </dgm:pt>
    <dgm:pt modelId="{B79B2B71-1D0F-4AB9-A4F8-000F08A1A453}" type="pres">
      <dgm:prSet presAssocID="{F7283969-6591-4F6C-ACBB-CA72DEFB8A1A}" presName="root" presStyleCnt="0">
        <dgm:presLayoutVars>
          <dgm:dir/>
          <dgm:resizeHandles val="exact"/>
        </dgm:presLayoutVars>
      </dgm:prSet>
      <dgm:spPr/>
    </dgm:pt>
    <dgm:pt modelId="{E369B8DA-6123-4010-802F-824B6FE65760}" type="pres">
      <dgm:prSet presAssocID="{C40DCD87-6E9F-454F-99FD-1492BFECB70D}" presName="compNode" presStyleCnt="0"/>
      <dgm:spPr/>
    </dgm:pt>
    <dgm:pt modelId="{16A39F59-A501-45E9-84AF-177A636C6999}" type="pres">
      <dgm:prSet presAssocID="{C40DCD87-6E9F-454F-99FD-1492BFECB70D}" presName="bgRect" presStyleLbl="bgShp" presStyleIdx="0" presStyleCnt="4"/>
      <dgm:spPr/>
    </dgm:pt>
    <dgm:pt modelId="{8230E792-8B6D-476F-951D-2387B12B26EF}" type="pres">
      <dgm:prSet presAssocID="{C40DCD87-6E9F-454F-99FD-1492BFECB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o de Casamento"/>
        </a:ext>
      </dgm:extLst>
    </dgm:pt>
    <dgm:pt modelId="{AFF5B7FC-8964-40FE-A635-8F25C85A03B2}" type="pres">
      <dgm:prSet presAssocID="{C40DCD87-6E9F-454F-99FD-1492BFECB70D}" presName="spaceRect" presStyleCnt="0"/>
      <dgm:spPr/>
    </dgm:pt>
    <dgm:pt modelId="{D2F23E20-3B26-45D4-8CD6-22907127F702}" type="pres">
      <dgm:prSet presAssocID="{C40DCD87-6E9F-454F-99FD-1492BFECB70D}" presName="parTx" presStyleLbl="revTx" presStyleIdx="0" presStyleCnt="4">
        <dgm:presLayoutVars>
          <dgm:chMax val="0"/>
          <dgm:chPref val="0"/>
        </dgm:presLayoutVars>
      </dgm:prSet>
      <dgm:spPr/>
    </dgm:pt>
    <dgm:pt modelId="{083C30A6-DBDF-4A71-B287-A8CA86B33F9A}" type="pres">
      <dgm:prSet presAssocID="{B41C686F-E425-4418-B5A0-055AA6CD9CD9}" presName="sibTrans" presStyleCnt="0"/>
      <dgm:spPr/>
    </dgm:pt>
    <dgm:pt modelId="{B812696B-AB03-4874-8D1F-C6E702AB5077}" type="pres">
      <dgm:prSet presAssocID="{B720F34A-21A3-46FD-8954-5D11FAB9DAB5}" presName="compNode" presStyleCnt="0"/>
      <dgm:spPr/>
    </dgm:pt>
    <dgm:pt modelId="{61973177-F4DF-4C6C-A340-4E6D2A45047D}" type="pres">
      <dgm:prSet presAssocID="{B720F34A-21A3-46FD-8954-5D11FAB9DAB5}" presName="bgRect" presStyleLbl="bgShp" presStyleIdx="1" presStyleCnt="4"/>
      <dgm:spPr/>
    </dgm:pt>
    <dgm:pt modelId="{48BCC9E8-745D-46DC-AD3E-2029EBF8EEF5}" type="pres">
      <dgm:prSet presAssocID="{B720F34A-21A3-46FD-8954-5D11FAB9D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B46D06-A331-4CD5-AB2A-61054EC6F539}" type="pres">
      <dgm:prSet presAssocID="{B720F34A-21A3-46FD-8954-5D11FAB9DAB5}" presName="spaceRect" presStyleCnt="0"/>
      <dgm:spPr/>
    </dgm:pt>
    <dgm:pt modelId="{B91BBCA9-49F7-4DF8-B5C1-29518631C5A6}" type="pres">
      <dgm:prSet presAssocID="{B720F34A-21A3-46FD-8954-5D11FAB9DAB5}" presName="parTx" presStyleLbl="revTx" presStyleIdx="1" presStyleCnt="4">
        <dgm:presLayoutVars>
          <dgm:chMax val="0"/>
          <dgm:chPref val="0"/>
        </dgm:presLayoutVars>
      </dgm:prSet>
      <dgm:spPr/>
    </dgm:pt>
    <dgm:pt modelId="{D589D4D5-3E41-47FC-B501-92901BE0782F}" type="pres">
      <dgm:prSet presAssocID="{D2C9DFBC-F845-4EEC-A981-F9C5C3364EB5}" presName="sibTrans" presStyleCnt="0"/>
      <dgm:spPr/>
    </dgm:pt>
    <dgm:pt modelId="{DEDCC01A-8423-4F8A-A8C6-43B84840CC20}" type="pres">
      <dgm:prSet presAssocID="{9A0210B7-0858-401D-BEF0-31E6CBEF2FBE}" presName="compNode" presStyleCnt="0"/>
      <dgm:spPr/>
    </dgm:pt>
    <dgm:pt modelId="{0216DD38-F395-40DB-AF62-7073BA0B84A8}" type="pres">
      <dgm:prSet presAssocID="{9A0210B7-0858-401D-BEF0-31E6CBEF2FBE}" presName="bgRect" presStyleLbl="bgShp" presStyleIdx="2" presStyleCnt="4"/>
      <dgm:spPr/>
    </dgm:pt>
    <dgm:pt modelId="{29773680-B964-4DCC-A6A9-38A1DDC2F6A5}" type="pres">
      <dgm:prSet presAssocID="{9A0210B7-0858-401D-BEF0-31E6CBEF2F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312B58-3833-409C-B946-E566CB3FF715}" type="pres">
      <dgm:prSet presAssocID="{9A0210B7-0858-401D-BEF0-31E6CBEF2FBE}" presName="spaceRect" presStyleCnt="0"/>
      <dgm:spPr/>
    </dgm:pt>
    <dgm:pt modelId="{7E669576-A922-4F2E-A8B7-00CB8A00E35C}" type="pres">
      <dgm:prSet presAssocID="{9A0210B7-0858-401D-BEF0-31E6CBEF2FBE}" presName="parTx" presStyleLbl="revTx" presStyleIdx="2" presStyleCnt="4">
        <dgm:presLayoutVars>
          <dgm:chMax val="0"/>
          <dgm:chPref val="0"/>
        </dgm:presLayoutVars>
      </dgm:prSet>
      <dgm:spPr/>
    </dgm:pt>
    <dgm:pt modelId="{2657C2EF-04B1-43B6-9A87-59E1D75CC0D6}" type="pres">
      <dgm:prSet presAssocID="{C01724A8-E838-4B14-9976-32443BEF05D1}" presName="sibTrans" presStyleCnt="0"/>
      <dgm:spPr/>
    </dgm:pt>
    <dgm:pt modelId="{BEBA7B80-0E5D-45D9-A478-C19393F4A64B}" type="pres">
      <dgm:prSet presAssocID="{DB317BF1-DF78-4B43-8DA0-826F458C2501}" presName="compNode" presStyleCnt="0"/>
      <dgm:spPr/>
    </dgm:pt>
    <dgm:pt modelId="{2760298C-F7A8-4A0B-BEB9-E44B84DDEFEB}" type="pres">
      <dgm:prSet presAssocID="{DB317BF1-DF78-4B43-8DA0-826F458C2501}" presName="bgRect" presStyleLbl="bgShp" presStyleIdx="3" presStyleCnt="4"/>
      <dgm:spPr/>
    </dgm:pt>
    <dgm:pt modelId="{3CCAC270-C391-475F-8300-98956F8666A5}" type="pres">
      <dgm:prSet presAssocID="{DB317BF1-DF78-4B43-8DA0-826F458C25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F7B42C6-1A96-4284-957A-5186188B6056}" type="pres">
      <dgm:prSet presAssocID="{DB317BF1-DF78-4B43-8DA0-826F458C2501}" presName="spaceRect" presStyleCnt="0"/>
      <dgm:spPr/>
    </dgm:pt>
    <dgm:pt modelId="{9826AE2E-58B5-4575-B7C8-2C0B68AD78DD}" type="pres">
      <dgm:prSet presAssocID="{DB317BF1-DF78-4B43-8DA0-826F458C25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31F00-49FC-431D-83D7-9CC63D6BE823}" type="presOf" srcId="{9A0210B7-0858-401D-BEF0-31E6CBEF2FBE}" destId="{7E669576-A922-4F2E-A8B7-00CB8A00E35C}" srcOrd="0" destOrd="0" presId="urn:microsoft.com/office/officeart/2018/2/layout/IconVerticalSolidList"/>
    <dgm:cxn modelId="{5A67F222-BD2E-48E7-84C0-D15D307E1387}" type="presOf" srcId="{DB317BF1-DF78-4B43-8DA0-826F458C2501}" destId="{9826AE2E-58B5-4575-B7C8-2C0B68AD78DD}" srcOrd="0" destOrd="0" presId="urn:microsoft.com/office/officeart/2018/2/layout/IconVerticalSolidList"/>
    <dgm:cxn modelId="{86897624-B671-4AA7-BDDC-370F619707F4}" srcId="{F7283969-6591-4F6C-ACBB-CA72DEFB8A1A}" destId="{B720F34A-21A3-46FD-8954-5D11FAB9DAB5}" srcOrd="1" destOrd="0" parTransId="{22378427-5360-4951-8385-944D1A0C49DE}" sibTransId="{D2C9DFBC-F845-4EEC-A981-F9C5C3364EB5}"/>
    <dgm:cxn modelId="{8210E333-8110-4873-A3EC-2888777B7561}" type="presOf" srcId="{B720F34A-21A3-46FD-8954-5D11FAB9DAB5}" destId="{B91BBCA9-49F7-4DF8-B5C1-29518631C5A6}" srcOrd="0" destOrd="0" presId="urn:microsoft.com/office/officeart/2018/2/layout/IconVerticalSolidList"/>
    <dgm:cxn modelId="{00BAEF36-FD8A-4B75-A254-1D9BFE51137A}" srcId="{F7283969-6591-4F6C-ACBB-CA72DEFB8A1A}" destId="{DB317BF1-DF78-4B43-8DA0-826F458C2501}" srcOrd="3" destOrd="0" parTransId="{1B20FCF6-6B91-444C-B6AD-6418881D308F}" sibTransId="{EC3B12A7-D8F4-49B4-A156-27258CCD10AF}"/>
    <dgm:cxn modelId="{DE0FD97E-7E3D-4E01-887B-21DFDB9264A0}" type="presOf" srcId="{F7283969-6591-4F6C-ACBB-CA72DEFB8A1A}" destId="{B79B2B71-1D0F-4AB9-A4F8-000F08A1A453}" srcOrd="0" destOrd="0" presId="urn:microsoft.com/office/officeart/2018/2/layout/IconVerticalSolidList"/>
    <dgm:cxn modelId="{41117C91-75F5-48E3-A4D1-104AA80720F6}" srcId="{F7283969-6591-4F6C-ACBB-CA72DEFB8A1A}" destId="{C40DCD87-6E9F-454F-99FD-1492BFECB70D}" srcOrd="0" destOrd="0" parTransId="{6A640E1F-ABAA-4D34-846A-46327E7079DE}" sibTransId="{B41C686F-E425-4418-B5A0-055AA6CD9CD9}"/>
    <dgm:cxn modelId="{B531E1BB-A0AD-408C-BD35-5537F960E58A}" type="presOf" srcId="{C40DCD87-6E9F-454F-99FD-1492BFECB70D}" destId="{D2F23E20-3B26-45D4-8CD6-22907127F702}" srcOrd="0" destOrd="0" presId="urn:microsoft.com/office/officeart/2018/2/layout/IconVerticalSolidList"/>
    <dgm:cxn modelId="{C81B2BCB-9D97-4217-A2C2-C87EC21910F5}" srcId="{F7283969-6591-4F6C-ACBB-CA72DEFB8A1A}" destId="{9A0210B7-0858-401D-BEF0-31E6CBEF2FBE}" srcOrd="2" destOrd="0" parTransId="{8C80ECBB-22FA-4817-B9CA-194B81B0DA89}" sibTransId="{C01724A8-E838-4B14-9976-32443BEF05D1}"/>
    <dgm:cxn modelId="{6636898B-00CE-4738-B667-396817E4179B}" type="presParOf" srcId="{B79B2B71-1D0F-4AB9-A4F8-000F08A1A453}" destId="{E369B8DA-6123-4010-802F-824B6FE65760}" srcOrd="0" destOrd="0" presId="urn:microsoft.com/office/officeart/2018/2/layout/IconVerticalSolidList"/>
    <dgm:cxn modelId="{0AC7D51D-58E4-473E-BC45-AF9797B50CDF}" type="presParOf" srcId="{E369B8DA-6123-4010-802F-824B6FE65760}" destId="{16A39F59-A501-45E9-84AF-177A636C6999}" srcOrd="0" destOrd="0" presId="urn:microsoft.com/office/officeart/2018/2/layout/IconVerticalSolidList"/>
    <dgm:cxn modelId="{D5E591FE-AF53-4516-B260-36B1B7DA9437}" type="presParOf" srcId="{E369B8DA-6123-4010-802F-824B6FE65760}" destId="{8230E792-8B6D-476F-951D-2387B12B26EF}" srcOrd="1" destOrd="0" presId="urn:microsoft.com/office/officeart/2018/2/layout/IconVerticalSolidList"/>
    <dgm:cxn modelId="{CBB39047-FF9E-475D-9B64-4DC9F4D4C65E}" type="presParOf" srcId="{E369B8DA-6123-4010-802F-824B6FE65760}" destId="{AFF5B7FC-8964-40FE-A635-8F25C85A03B2}" srcOrd="2" destOrd="0" presId="urn:microsoft.com/office/officeart/2018/2/layout/IconVerticalSolidList"/>
    <dgm:cxn modelId="{9A3297BF-75D1-48C6-B476-96293AACD667}" type="presParOf" srcId="{E369B8DA-6123-4010-802F-824B6FE65760}" destId="{D2F23E20-3B26-45D4-8CD6-22907127F702}" srcOrd="3" destOrd="0" presId="urn:microsoft.com/office/officeart/2018/2/layout/IconVerticalSolidList"/>
    <dgm:cxn modelId="{1DBBD78A-4253-423C-8F34-46A9132ADD4B}" type="presParOf" srcId="{B79B2B71-1D0F-4AB9-A4F8-000F08A1A453}" destId="{083C30A6-DBDF-4A71-B287-A8CA86B33F9A}" srcOrd="1" destOrd="0" presId="urn:microsoft.com/office/officeart/2018/2/layout/IconVerticalSolidList"/>
    <dgm:cxn modelId="{57B21D0A-6A89-4C78-BDC7-9F1DC8BC8143}" type="presParOf" srcId="{B79B2B71-1D0F-4AB9-A4F8-000F08A1A453}" destId="{B812696B-AB03-4874-8D1F-C6E702AB5077}" srcOrd="2" destOrd="0" presId="urn:microsoft.com/office/officeart/2018/2/layout/IconVerticalSolidList"/>
    <dgm:cxn modelId="{05918819-8C12-43ED-A8A6-9DE66B8C4654}" type="presParOf" srcId="{B812696B-AB03-4874-8D1F-C6E702AB5077}" destId="{61973177-F4DF-4C6C-A340-4E6D2A45047D}" srcOrd="0" destOrd="0" presId="urn:microsoft.com/office/officeart/2018/2/layout/IconVerticalSolidList"/>
    <dgm:cxn modelId="{C3073B9C-B059-4C9D-89E0-8F65667AD3B7}" type="presParOf" srcId="{B812696B-AB03-4874-8D1F-C6E702AB5077}" destId="{48BCC9E8-745D-46DC-AD3E-2029EBF8EEF5}" srcOrd="1" destOrd="0" presId="urn:microsoft.com/office/officeart/2018/2/layout/IconVerticalSolidList"/>
    <dgm:cxn modelId="{2C5D309A-E99F-47A5-A0B3-0B5FDA22587E}" type="presParOf" srcId="{B812696B-AB03-4874-8D1F-C6E702AB5077}" destId="{CBB46D06-A331-4CD5-AB2A-61054EC6F539}" srcOrd="2" destOrd="0" presId="urn:microsoft.com/office/officeart/2018/2/layout/IconVerticalSolidList"/>
    <dgm:cxn modelId="{4880E5E1-6A56-4AB7-A4D4-C4906EA336BA}" type="presParOf" srcId="{B812696B-AB03-4874-8D1F-C6E702AB5077}" destId="{B91BBCA9-49F7-4DF8-B5C1-29518631C5A6}" srcOrd="3" destOrd="0" presId="urn:microsoft.com/office/officeart/2018/2/layout/IconVerticalSolidList"/>
    <dgm:cxn modelId="{B98F0AB4-7AD2-45DA-8FD5-4D9FDE991614}" type="presParOf" srcId="{B79B2B71-1D0F-4AB9-A4F8-000F08A1A453}" destId="{D589D4D5-3E41-47FC-B501-92901BE0782F}" srcOrd="3" destOrd="0" presId="urn:microsoft.com/office/officeart/2018/2/layout/IconVerticalSolidList"/>
    <dgm:cxn modelId="{176F31C0-13B4-40EE-B338-0F940BB381E9}" type="presParOf" srcId="{B79B2B71-1D0F-4AB9-A4F8-000F08A1A453}" destId="{DEDCC01A-8423-4F8A-A8C6-43B84840CC20}" srcOrd="4" destOrd="0" presId="urn:microsoft.com/office/officeart/2018/2/layout/IconVerticalSolidList"/>
    <dgm:cxn modelId="{E0D211BC-C618-428D-A58A-D22052FEFF13}" type="presParOf" srcId="{DEDCC01A-8423-4F8A-A8C6-43B84840CC20}" destId="{0216DD38-F395-40DB-AF62-7073BA0B84A8}" srcOrd="0" destOrd="0" presId="urn:microsoft.com/office/officeart/2018/2/layout/IconVerticalSolidList"/>
    <dgm:cxn modelId="{91DE4B6B-006F-47F4-8A4B-E5B7489A8586}" type="presParOf" srcId="{DEDCC01A-8423-4F8A-A8C6-43B84840CC20}" destId="{29773680-B964-4DCC-A6A9-38A1DDC2F6A5}" srcOrd="1" destOrd="0" presId="urn:microsoft.com/office/officeart/2018/2/layout/IconVerticalSolidList"/>
    <dgm:cxn modelId="{7058F10F-6B29-4E57-A85E-858BA01DD76B}" type="presParOf" srcId="{DEDCC01A-8423-4F8A-A8C6-43B84840CC20}" destId="{42312B58-3833-409C-B946-E566CB3FF715}" srcOrd="2" destOrd="0" presId="urn:microsoft.com/office/officeart/2018/2/layout/IconVerticalSolidList"/>
    <dgm:cxn modelId="{6AC66856-9844-449C-BA3A-BF78D94D267C}" type="presParOf" srcId="{DEDCC01A-8423-4F8A-A8C6-43B84840CC20}" destId="{7E669576-A922-4F2E-A8B7-00CB8A00E35C}" srcOrd="3" destOrd="0" presId="urn:microsoft.com/office/officeart/2018/2/layout/IconVerticalSolidList"/>
    <dgm:cxn modelId="{C68D9AC9-72B6-4458-9CA9-FEA09AB78EE6}" type="presParOf" srcId="{B79B2B71-1D0F-4AB9-A4F8-000F08A1A453}" destId="{2657C2EF-04B1-43B6-9A87-59E1D75CC0D6}" srcOrd="5" destOrd="0" presId="urn:microsoft.com/office/officeart/2018/2/layout/IconVerticalSolidList"/>
    <dgm:cxn modelId="{7FFFE8AB-EA82-4ADE-9928-C6D400A66410}" type="presParOf" srcId="{B79B2B71-1D0F-4AB9-A4F8-000F08A1A453}" destId="{BEBA7B80-0E5D-45D9-A478-C19393F4A64B}" srcOrd="6" destOrd="0" presId="urn:microsoft.com/office/officeart/2018/2/layout/IconVerticalSolidList"/>
    <dgm:cxn modelId="{6E10D601-27BC-4D0B-98A2-CF58A755B0FD}" type="presParOf" srcId="{BEBA7B80-0E5D-45D9-A478-C19393F4A64B}" destId="{2760298C-F7A8-4A0B-BEB9-E44B84DDEFEB}" srcOrd="0" destOrd="0" presId="urn:microsoft.com/office/officeart/2018/2/layout/IconVerticalSolidList"/>
    <dgm:cxn modelId="{0EEBCADE-7030-4045-9CA8-3A420931DBF9}" type="presParOf" srcId="{BEBA7B80-0E5D-45D9-A478-C19393F4A64B}" destId="{3CCAC270-C391-475F-8300-98956F8666A5}" srcOrd="1" destOrd="0" presId="urn:microsoft.com/office/officeart/2018/2/layout/IconVerticalSolidList"/>
    <dgm:cxn modelId="{AD30CA42-CB75-4BE4-A5E6-7C9D77DAF0A3}" type="presParOf" srcId="{BEBA7B80-0E5D-45D9-A478-C19393F4A64B}" destId="{5F7B42C6-1A96-4284-957A-5186188B6056}" srcOrd="2" destOrd="0" presId="urn:microsoft.com/office/officeart/2018/2/layout/IconVerticalSolidList"/>
    <dgm:cxn modelId="{830CBB0E-D863-4BEE-9693-CB19552356D7}" type="presParOf" srcId="{BEBA7B80-0E5D-45D9-A478-C19393F4A64B}" destId="{9826AE2E-58B5-4575-B7C8-2C0B68AD7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89639-68B7-4109-B225-CCD139A508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95CB79-B90F-4856-813D-21D8BD4FE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Garantia de qualidade</a:t>
          </a:r>
          <a:endParaRPr lang="en-US" dirty="0"/>
        </a:p>
      </dgm:t>
    </dgm:pt>
    <dgm:pt modelId="{E114A942-0F92-47BF-A137-256A13D97DA1}" type="parTrans" cxnId="{268B8E1C-6AB8-423D-BF03-961E0AB53DD4}">
      <dgm:prSet/>
      <dgm:spPr/>
      <dgm:t>
        <a:bodyPr/>
        <a:lstStyle/>
        <a:p>
          <a:endParaRPr lang="en-US"/>
        </a:p>
      </dgm:t>
    </dgm:pt>
    <dgm:pt modelId="{A32F01CF-2A54-4A2D-970C-8293A600326B}" type="sibTrans" cxnId="{268B8E1C-6AB8-423D-BF03-961E0AB53DD4}">
      <dgm:prSet/>
      <dgm:spPr/>
      <dgm:t>
        <a:bodyPr/>
        <a:lstStyle/>
        <a:p>
          <a:endParaRPr lang="en-US"/>
        </a:p>
      </dgm:t>
    </dgm:pt>
    <dgm:pt modelId="{E9F9C644-A2A6-43BC-B1C1-D308CA08B6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Meio académico, pessoal</a:t>
          </a:r>
          <a:endParaRPr lang="en-US" dirty="0"/>
        </a:p>
      </dgm:t>
    </dgm:pt>
    <dgm:pt modelId="{DF320936-F455-4094-BC3F-44B92CD5BD43}" type="parTrans" cxnId="{776E13B2-E9CF-42E1-A304-8642EB5DB39D}">
      <dgm:prSet/>
      <dgm:spPr/>
      <dgm:t>
        <a:bodyPr/>
        <a:lstStyle/>
        <a:p>
          <a:endParaRPr lang="en-US"/>
        </a:p>
      </dgm:t>
    </dgm:pt>
    <dgm:pt modelId="{DD32EA0B-F9F9-42D2-8184-03C716350A1B}" type="sibTrans" cxnId="{776E13B2-E9CF-42E1-A304-8642EB5DB39D}">
      <dgm:prSet/>
      <dgm:spPr/>
      <dgm:t>
        <a:bodyPr/>
        <a:lstStyle/>
        <a:p>
          <a:endParaRPr lang="en-US"/>
        </a:p>
      </dgm:t>
    </dgm:pt>
    <dgm:pt modelId="{9B5C2BF7-9B22-4C78-B44B-D3424EED9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Adesão do público alvo</a:t>
          </a:r>
          <a:endParaRPr lang="en-US" dirty="0"/>
        </a:p>
      </dgm:t>
    </dgm:pt>
    <dgm:pt modelId="{4432DA96-93E4-490F-BAD4-803F76397D52}" type="parTrans" cxnId="{FEA0983C-75BD-429A-AD14-0F101F2CE9D4}">
      <dgm:prSet/>
      <dgm:spPr/>
      <dgm:t>
        <a:bodyPr/>
        <a:lstStyle/>
        <a:p>
          <a:endParaRPr lang="en-US"/>
        </a:p>
      </dgm:t>
    </dgm:pt>
    <dgm:pt modelId="{BFBA0BBD-0C7C-4B8C-AE3E-41F3A9407D58}" type="sibTrans" cxnId="{FEA0983C-75BD-429A-AD14-0F101F2CE9D4}">
      <dgm:prSet/>
      <dgm:spPr/>
      <dgm:t>
        <a:bodyPr/>
        <a:lstStyle/>
        <a:p>
          <a:endParaRPr lang="en-US"/>
        </a:p>
      </dgm:t>
    </dgm:pt>
    <dgm:pt modelId="{CC5B12E4-12E9-415B-8518-8176C364C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Retorno financeiro</a:t>
          </a:r>
          <a:endParaRPr lang="en-US" dirty="0"/>
        </a:p>
      </dgm:t>
    </dgm:pt>
    <dgm:pt modelId="{00A943D8-0536-4331-A287-6BCB5D45B2CA}" type="parTrans" cxnId="{493A2DEC-A4C7-44EC-9B42-35BEBF0FFD61}">
      <dgm:prSet/>
      <dgm:spPr/>
      <dgm:t>
        <a:bodyPr/>
        <a:lstStyle/>
        <a:p>
          <a:endParaRPr lang="en-US"/>
        </a:p>
      </dgm:t>
    </dgm:pt>
    <dgm:pt modelId="{26903025-7B33-4872-BB83-0CBB314BD592}" type="sibTrans" cxnId="{493A2DEC-A4C7-44EC-9B42-35BEBF0FFD61}">
      <dgm:prSet/>
      <dgm:spPr/>
      <dgm:t>
        <a:bodyPr/>
        <a:lstStyle/>
        <a:p>
          <a:endParaRPr lang="en-US"/>
        </a:p>
      </dgm:t>
    </dgm:pt>
    <dgm:pt modelId="{8E759E6A-226A-440A-9207-87A23FA517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Utilização simples e com sentimento de supervisão</a:t>
          </a:r>
          <a:endParaRPr lang="en-US" dirty="0"/>
        </a:p>
      </dgm:t>
    </dgm:pt>
    <dgm:pt modelId="{FEBA49BA-937F-45FD-B6FD-71D108EA9366}" type="parTrans" cxnId="{42F32A2E-EC49-4183-86E0-9A2DC369669D}">
      <dgm:prSet/>
      <dgm:spPr/>
      <dgm:t>
        <a:bodyPr/>
        <a:lstStyle/>
        <a:p>
          <a:endParaRPr lang="en-US"/>
        </a:p>
      </dgm:t>
    </dgm:pt>
    <dgm:pt modelId="{2C4A831B-319E-4051-8C49-E4F8127E6987}" type="sibTrans" cxnId="{42F32A2E-EC49-4183-86E0-9A2DC369669D}">
      <dgm:prSet/>
      <dgm:spPr/>
      <dgm:t>
        <a:bodyPr/>
        <a:lstStyle/>
        <a:p>
          <a:endParaRPr lang="en-US"/>
        </a:p>
      </dgm:t>
    </dgm:pt>
    <dgm:pt modelId="{8D788CBD-E234-47C5-9BA0-433017FFCA1A}" type="pres">
      <dgm:prSet presAssocID="{93589639-68B7-4109-B225-CCD139A50880}" presName="root" presStyleCnt="0">
        <dgm:presLayoutVars>
          <dgm:dir/>
          <dgm:resizeHandles val="exact"/>
        </dgm:presLayoutVars>
      </dgm:prSet>
      <dgm:spPr/>
    </dgm:pt>
    <dgm:pt modelId="{45189D64-C9DD-45F9-85CE-B2774FC108CD}" type="pres">
      <dgm:prSet presAssocID="{3295CB79-B90F-4856-813D-21D8BD4FE507}" presName="compNode" presStyleCnt="0"/>
      <dgm:spPr/>
    </dgm:pt>
    <dgm:pt modelId="{4340FDFA-B433-471C-AC13-52F7E1EA800C}" type="pres">
      <dgm:prSet presAssocID="{3295CB79-B90F-4856-813D-21D8BD4FE507}" presName="iconBgRect" presStyleLbl="bgShp" presStyleIdx="0" presStyleCnt="5"/>
      <dgm:spPr/>
    </dgm:pt>
    <dgm:pt modelId="{0799F080-E6B0-4904-A87A-8411A6FA0618}" type="pres">
      <dgm:prSet presAssocID="{3295CB79-B90F-4856-813D-21D8BD4FE5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F6D6B-EAA5-47AE-AE83-0A7864A22A74}" type="pres">
      <dgm:prSet presAssocID="{3295CB79-B90F-4856-813D-21D8BD4FE507}" presName="spaceRect" presStyleCnt="0"/>
      <dgm:spPr/>
    </dgm:pt>
    <dgm:pt modelId="{809D44A0-F2D0-4A29-86AF-4ABA2E788AFF}" type="pres">
      <dgm:prSet presAssocID="{3295CB79-B90F-4856-813D-21D8BD4FE507}" presName="textRect" presStyleLbl="revTx" presStyleIdx="0" presStyleCnt="5">
        <dgm:presLayoutVars>
          <dgm:chMax val="1"/>
          <dgm:chPref val="1"/>
        </dgm:presLayoutVars>
      </dgm:prSet>
      <dgm:spPr/>
    </dgm:pt>
    <dgm:pt modelId="{0A59A770-CF4E-41E3-AA46-383A7CCEC3A2}" type="pres">
      <dgm:prSet presAssocID="{A32F01CF-2A54-4A2D-970C-8293A600326B}" presName="sibTrans" presStyleCnt="0"/>
      <dgm:spPr/>
    </dgm:pt>
    <dgm:pt modelId="{061E782B-7FC9-4C95-9B46-703CF3071E75}" type="pres">
      <dgm:prSet presAssocID="{E9F9C644-A2A6-43BC-B1C1-D308CA08B6D9}" presName="compNode" presStyleCnt="0"/>
      <dgm:spPr/>
    </dgm:pt>
    <dgm:pt modelId="{97F5EFB7-10FA-4B5F-A0E0-F3C0E1515CFB}" type="pres">
      <dgm:prSet presAssocID="{E9F9C644-A2A6-43BC-B1C1-D308CA08B6D9}" presName="iconBgRect" presStyleLbl="bgShp" presStyleIdx="1" presStyleCnt="5"/>
      <dgm:spPr/>
    </dgm:pt>
    <dgm:pt modelId="{E9C45156-226A-4F93-8654-67EC478DEC45}" type="pres">
      <dgm:prSet presAssocID="{E9F9C644-A2A6-43BC-B1C1-D308CA08B6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B792BC-6F06-4700-9F5D-EAD49A7ECE47}" type="pres">
      <dgm:prSet presAssocID="{E9F9C644-A2A6-43BC-B1C1-D308CA08B6D9}" presName="spaceRect" presStyleCnt="0"/>
      <dgm:spPr/>
    </dgm:pt>
    <dgm:pt modelId="{40C1BCC7-B8BA-4A5B-BD17-AD132DCC815F}" type="pres">
      <dgm:prSet presAssocID="{E9F9C644-A2A6-43BC-B1C1-D308CA08B6D9}" presName="textRect" presStyleLbl="revTx" presStyleIdx="1" presStyleCnt="5">
        <dgm:presLayoutVars>
          <dgm:chMax val="1"/>
          <dgm:chPref val="1"/>
        </dgm:presLayoutVars>
      </dgm:prSet>
      <dgm:spPr/>
    </dgm:pt>
    <dgm:pt modelId="{9E097804-F0D2-4F1D-99A7-C6A120990AD3}" type="pres">
      <dgm:prSet presAssocID="{DD32EA0B-F9F9-42D2-8184-03C716350A1B}" presName="sibTrans" presStyleCnt="0"/>
      <dgm:spPr/>
    </dgm:pt>
    <dgm:pt modelId="{77CA72D2-3471-47C9-92B0-65E6E0D33B6D}" type="pres">
      <dgm:prSet presAssocID="{9B5C2BF7-9B22-4C78-B44B-D3424EED9C77}" presName="compNode" presStyleCnt="0"/>
      <dgm:spPr/>
    </dgm:pt>
    <dgm:pt modelId="{1764A7AA-4C88-4DEC-A9EA-BB4AF3A41E81}" type="pres">
      <dgm:prSet presAssocID="{9B5C2BF7-9B22-4C78-B44B-D3424EED9C77}" presName="iconBgRect" presStyleLbl="bgShp" presStyleIdx="2" presStyleCnt="5"/>
      <dgm:spPr/>
    </dgm:pt>
    <dgm:pt modelId="{45BA3A0D-D4EE-4F15-959A-E1CE1D4186D9}" type="pres">
      <dgm:prSet presAssocID="{9B5C2BF7-9B22-4C78-B44B-D3424EED9C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C036D2-B743-45AE-9013-A5DD5B9BCDCC}" type="pres">
      <dgm:prSet presAssocID="{9B5C2BF7-9B22-4C78-B44B-D3424EED9C77}" presName="spaceRect" presStyleCnt="0"/>
      <dgm:spPr/>
    </dgm:pt>
    <dgm:pt modelId="{CE072425-E6EE-489C-9AD2-F6F3148C98FD}" type="pres">
      <dgm:prSet presAssocID="{9B5C2BF7-9B22-4C78-B44B-D3424EED9C77}" presName="textRect" presStyleLbl="revTx" presStyleIdx="2" presStyleCnt="5">
        <dgm:presLayoutVars>
          <dgm:chMax val="1"/>
          <dgm:chPref val="1"/>
        </dgm:presLayoutVars>
      </dgm:prSet>
      <dgm:spPr/>
    </dgm:pt>
    <dgm:pt modelId="{09CAF71F-B16B-4841-A941-4CA87F73195A}" type="pres">
      <dgm:prSet presAssocID="{BFBA0BBD-0C7C-4B8C-AE3E-41F3A9407D58}" presName="sibTrans" presStyleCnt="0"/>
      <dgm:spPr/>
    </dgm:pt>
    <dgm:pt modelId="{73546FF7-E24D-406F-A2E0-955459254558}" type="pres">
      <dgm:prSet presAssocID="{CC5B12E4-12E9-415B-8518-8176C364C0DB}" presName="compNode" presStyleCnt="0"/>
      <dgm:spPr/>
    </dgm:pt>
    <dgm:pt modelId="{4EC2C8B5-984C-40B9-90F6-F7EF6E28259A}" type="pres">
      <dgm:prSet presAssocID="{CC5B12E4-12E9-415B-8518-8176C364C0DB}" presName="iconBgRect" presStyleLbl="bgShp" presStyleIdx="3" presStyleCnt="5"/>
      <dgm:spPr/>
    </dgm:pt>
    <dgm:pt modelId="{5CF4AE63-0C16-44B3-AE45-8AC49A05EABA}" type="pres">
      <dgm:prSet presAssocID="{CC5B12E4-12E9-415B-8518-8176C364C0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73AC12-A45C-4D9D-87A3-163A95E33789}" type="pres">
      <dgm:prSet presAssocID="{CC5B12E4-12E9-415B-8518-8176C364C0DB}" presName="spaceRect" presStyleCnt="0"/>
      <dgm:spPr/>
    </dgm:pt>
    <dgm:pt modelId="{2825EFD1-EB9F-4A48-9622-3A72EE47B5BE}" type="pres">
      <dgm:prSet presAssocID="{CC5B12E4-12E9-415B-8518-8176C364C0DB}" presName="textRect" presStyleLbl="revTx" presStyleIdx="3" presStyleCnt="5">
        <dgm:presLayoutVars>
          <dgm:chMax val="1"/>
          <dgm:chPref val="1"/>
        </dgm:presLayoutVars>
      </dgm:prSet>
      <dgm:spPr/>
    </dgm:pt>
    <dgm:pt modelId="{B86A4BBE-9205-4FE5-BAF2-25C945D7330C}" type="pres">
      <dgm:prSet presAssocID="{26903025-7B33-4872-BB83-0CBB314BD592}" presName="sibTrans" presStyleCnt="0"/>
      <dgm:spPr/>
    </dgm:pt>
    <dgm:pt modelId="{CBFB4963-984C-4FAD-8153-1B8C8EEB56B2}" type="pres">
      <dgm:prSet presAssocID="{8E759E6A-226A-440A-9207-87A23FA51798}" presName="compNode" presStyleCnt="0"/>
      <dgm:spPr/>
    </dgm:pt>
    <dgm:pt modelId="{DE76F461-32C6-4FB3-B4C0-AF23FA0BDB3C}" type="pres">
      <dgm:prSet presAssocID="{8E759E6A-226A-440A-9207-87A23FA51798}" presName="iconBgRect" presStyleLbl="bgShp" presStyleIdx="4" presStyleCnt="5"/>
      <dgm:spPr/>
    </dgm:pt>
    <dgm:pt modelId="{10E4C745-0291-42C7-BFA9-3E3CF54497D0}" type="pres">
      <dgm:prSet presAssocID="{8E759E6A-226A-440A-9207-87A23FA517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C452E4-2C3F-4A4A-A265-9B6CBEAF2601}" type="pres">
      <dgm:prSet presAssocID="{8E759E6A-226A-440A-9207-87A23FA51798}" presName="spaceRect" presStyleCnt="0"/>
      <dgm:spPr/>
    </dgm:pt>
    <dgm:pt modelId="{DB4F4043-F8E4-46AB-93AA-BF06D9EB4A7E}" type="pres">
      <dgm:prSet presAssocID="{8E759E6A-226A-440A-9207-87A23FA51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A4CE11-C26A-4E4C-B22F-F067CE8B7FFD}" type="presOf" srcId="{E9F9C644-A2A6-43BC-B1C1-D308CA08B6D9}" destId="{40C1BCC7-B8BA-4A5B-BD17-AD132DCC815F}" srcOrd="0" destOrd="0" presId="urn:microsoft.com/office/officeart/2018/5/layout/IconCircleLabelList"/>
    <dgm:cxn modelId="{04ED071B-8013-8341-8BF4-24ABAA048EDF}" type="presOf" srcId="{9B5C2BF7-9B22-4C78-B44B-D3424EED9C77}" destId="{CE072425-E6EE-489C-9AD2-F6F3148C98FD}" srcOrd="0" destOrd="0" presId="urn:microsoft.com/office/officeart/2018/5/layout/IconCircleLabelList"/>
    <dgm:cxn modelId="{268B8E1C-6AB8-423D-BF03-961E0AB53DD4}" srcId="{93589639-68B7-4109-B225-CCD139A50880}" destId="{3295CB79-B90F-4856-813D-21D8BD4FE507}" srcOrd="0" destOrd="0" parTransId="{E114A942-0F92-47BF-A137-256A13D97DA1}" sibTransId="{A32F01CF-2A54-4A2D-970C-8293A600326B}"/>
    <dgm:cxn modelId="{C3CBC72D-3350-624F-B823-AD0325BAF317}" type="presOf" srcId="{CC5B12E4-12E9-415B-8518-8176C364C0DB}" destId="{2825EFD1-EB9F-4A48-9622-3A72EE47B5BE}" srcOrd="0" destOrd="0" presId="urn:microsoft.com/office/officeart/2018/5/layout/IconCircleLabelList"/>
    <dgm:cxn modelId="{42F32A2E-EC49-4183-86E0-9A2DC369669D}" srcId="{93589639-68B7-4109-B225-CCD139A50880}" destId="{8E759E6A-226A-440A-9207-87A23FA51798}" srcOrd="4" destOrd="0" parTransId="{FEBA49BA-937F-45FD-B6FD-71D108EA9366}" sibTransId="{2C4A831B-319E-4051-8C49-E4F8127E6987}"/>
    <dgm:cxn modelId="{FEA0983C-75BD-429A-AD14-0F101F2CE9D4}" srcId="{93589639-68B7-4109-B225-CCD139A50880}" destId="{9B5C2BF7-9B22-4C78-B44B-D3424EED9C77}" srcOrd="2" destOrd="0" parTransId="{4432DA96-93E4-490F-BAD4-803F76397D52}" sibTransId="{BFBA0BBD-0C7C-4B8C-AE3E-41F3A9407D58}"/>
    <dgm:cxn modelId="{11FE5541-3391-8C4B-A9CD-BFC7BEBEAE3D}" type="presOf" srcId="{93589639-68B7-4109-B225-CCD139A50880}" destId="{8D788CBD-E234-47C5-9BA0-433017FFCA1A}" srcOrd="0" destOrd="0" presId="urn:microsoft.com/office/officeart/2018/5/layout/IconCircleLabelList"/>
    <dgm:cxn modelId="{AF22B284-3E44-374A-99AA-7DB8EED1369B}" type="presOf" srcId="{8E759E6A-226A-440A-9207-87A23FA51798}" destId="{DB4F4043-F8E4-46AB-93AA-BF06D9EB4A7E}" srcOrd="0" destOrd="0" presId="urn:microsoft.com/office/officeart/2018/5/layout/IconCircleLabelList"/>
    <dgm:cxn modelId="{776E13B2-E9CF-42E1-A304-8642EB5DB39D}" srcId="{93589639-68B7-4109-B225-CCD139A50880}" destId="{E9F9C644-A2A6-43BC-B1C1-D308CA08B6D9}" srcOrd="1" destOrd="0" parTransId="{DF320936-F455-4094-BC3F-44B92CD5BD43}" sibTransId="{DD32EA0B-F9F9-42D2-8184-03C716350A1B}"/>
    <dgm:cxn modelId="{C8C122DB-9072-C843-B5F9-DEEF34FDB61B}" type="presOf" srcId="{3295CB79-B90F-4856-813D-21D8BD4FE507}" destId="{809D44A0-F2D0-4A29-86AF-4ABA2E788AFF}" srcOrd="0" destOrd="0" presId="urn:microsoft.com/office/officeart/2018/5/layout/IconCircleLabelList"/>
    <dgm:cxn modelId="{493A2DEC-A4C7-44EC-9B42-35BEBF0FFD61}" srcId="{93589639-68B7-4109-B225-CCD139A50880}" destId="{CC5B12E4-12E9-415B-8518-8176C364C0DB}" srcOrd="3" destOrd="0" parTransId="{00A943D8-0536-4331-A287-6BCB5D45B2CA}" sibTransId="{26903025-7B33-4872-BB83-0CBB314BD592}"/>
    <dgm:cxn modelId="{B8C66DBA-D662-DE43-81D5-4EA6A24AB9EE}" type="presParOf" srcId="{8D788CBD-E234-47C5-9BA0-433017FFCA1A}" destId="{45189D64-C9DD-45F9-85CE-B2774FC108CD}" srcOrd="0" destOrd="0" presId="urn:microsoft.com/office/officeart/2018/5/layout/IconCircleLabelList"/>
    <dgm:cxn modelId="{B9BCE02A-3EB0-0243-9DA6-7F81F3F5A102}" type="presParOf" srcId="{45189D64-C9DD-45F9-85CE-B2774FC108CD}" destId="{4340FDFA-B433-471C-AC13-52F7E1EA800C}" srcOrd="0" destOrd="0" presId="urn:microsoft.com/office/officeart/2018/5/layout/IconCircleLabelList"/>
    <dgm:cxn modelId="{D2C1A3F2-5213-AE4B-AF60-2FD10DC2AEA7}" type="presParOf" srcId="{45189D64-C9DD-45F9-85CE-B2774FC108CD}" destId="{0799F080-E6B0-4904-A87A-8411A6FA0618}" srcOrd="1" destOrd="0" presId="urn:microsoft.com/office/officeart/2018/5/layout/IconCircleLabelList"/>
    <dgm:cxn modelId="{0096ED22-C806-7440-B853-ABBD64FA775E}" type="presParOf" srcId="{45189D64-C9DD-45F9-85CE-B2774FC108CD}" destId="{BA1F6D6B-EAA5-47AE-AE83-0A7864A22A74}" srcOrd="2" destOrd="0" presId="urn:microsoft.com/office/officeart/2018/5/layout/IconCircleLabelList"/>
    <dgm:cxn modelId="{6FD2B6BB-EE41-4C4E-90C8-CF6240FD7AE4}" type="presParOf" srcId="{45189D64-C9DD-45F9-85CE-B2774FC108CD}" destId="{809D44A0-F2D0-4A29-86AF-4ABA2E788AFF}" srcOrd="3" destOrd="0" presId="urn:microsoft.com/office/officeart/2018/5/layout/IconCircleLabelList"/>
    <dgm:cxn modelId="{48AA13B6-F7BF-8F4D-A90F-42847AB0DAB7}" type="presParOf" srcId="{8D788CBD-E234-47C5-9BA0-433017FFCA1A}" destId="{0A59A770-CF4E-41E3-AA46-383A7CCEC3A2}" srcOrd="1" destOrd="0" presId="urn:microsoft.com/office/officeart/2018/5/layout/IconCircleLabelList"/>
    <dgm:cxn modelId="{964DE5A8-D1E1-9746-B994-752B04357234}" type="presParOf" srcId="{8D788CBD-E234-47C5-9BA0-433017FFCA1A}" destId="{061E782B-7FC9-4C95-9B46-703CF3071E75}" srcOrd="2" destOrd="0" presId="urn:microsoft.com/office/officeart/2018/5/layout/IconCircleLabelList"/>
    <dgm:cxn modelId="{6B0D071C-5B10-CD45-8143-22E3C535FF26}" type="presParOf" srcId="{061E782B-7FC9-4C95-9B46-703CF3071E75}" destId="{97F5EFB7-10FA-4B5F-A0E0-F3C0E1515CFB}" srcOrd="0" destOrd="0" presId="urn:microsoft.com/office/officeart/2018/5/layout/IconCircleLabelList"/>
    <dgm:cxn modelId="{6EEDB816-FC62-4240-BACD-5648599DA923}" type="presParOf" srcId="{061E782B-7FC9-4C95-9B46-703CF3071E75}" destId="{E9C45156-226A-4F93-8654-67EC478DEC45}" srcOrd="1" destOrd="0" presId="urn:microsoft.com/office/officeart/2018/5/layout/IconCircleLabelList"/>
    <dgm:cxn modelId="{06B17C07-9529-1F42-A5E9-986A047C3609}" type="presParOf" srcId="{061E782B-7FC9-4C95-9B46-703CF3071E75}" destId="{7AB792BC-6F06-4700-9F5D-EAD49A7ECE47}" srcOrd="2" destOrd="0" presId="urn:microsoft.com/office/officeart/2018/5/layout/IconCircleLabelList"/>
    <dgm:cxn modelId="{FAC11D8A-997E-0645-A549-2D2443347E28}" type="presParOf" srcId="{061E782B-7FC9-4C95-9B46-703CF3071E75}" destId="{40C1BCC7-B8BA-4A5B-BD17-AD132DCC815F}" srcOrd="3" destOrd="0" presId="urn:microsoft.com/office/officeart/2018/5/layout/IconCircleLabelList"/>
    <dgm:cxn modelId="{4E581546-7EE1-D449-ACA6-DB22825F60AB}" type="presParOf" srcId="{8D788CBD-E234-47C5-9BA0-433017FFCA1A}" destId="{9E097804-F0D2-4F1D-99A7-C6A120990AD3}" srcOrd="3" destOrd="0" presId="urn:microsoft.com/office/officeart/2018/5/layout/IconCircleLabelList"/>
    <dgm:cxn modelId="{039FAD07-69C3-6449-A3C8-423CA2FF8CB3}" type="presParOf" srcId="{8D788CBD-E234-47C5-9BA0-433017FFCA1A}" destId="{77CA72D2-3471-47C9-92B0-65E6E0D33B6D}" srcOrd="4" destOrd="0" presId="urn:microsoft.com/office/officeart/2018/5/layout/IconCircleLabelList"/>
    <dgm:cxn modelId="{0EF48D87-0431-9A4C-B84E-17607282E06B}" type="presParOf" srcId="{77CA72D2-3471-47C9-92B0-65E6E0D33B6D}" destId="{1764A7AA-4C88-4DEC-A9EA-BB4AF3A41E81}" srcOrd="0" destOrd="0" presId="urn:microsoft.com/office/officeart/2018/5/layout/IconCircleLabelList"/>
    <dgm:cxn modelId="{FF05B7A2-C777-2945-833C-31DE831487F9}" type="presParOf" srcId="{77CA72D2-3471-47C9-92B0-65E6E0D33B6D}" destId="{45BA3A0D-D4EE-4F15-959A-E1CE1D4186D9}" srcOrd="1" destOrd="0" presId="urn:microsoft.com/office/officeart/2018/5/layout/IconCircleLabelList"/>
    <dgm:cxn modelId="{957C2E34-CA14-2E42-BB94-B169E785D859}" type="presParOf" srcId="{77CA72D2-3471-47C9-92B0-65E6E0D33B6D}" destId="{45C036D2-B743-45AE-9013-A5DD5B9BCDCC}" srcOrd="2" destOrd="0" presId="urn:microsoft.com/office/officeart/2018/5/layout/IconCircleLabelList"/>
    <dgm:cxn modelId="{0ADAF635-3A73-FA44-BCCE-370AB843BD57}" type="presParOf" srcId="{77CA72D2-3471-47C9-92B0-65E6E0D33B6D}" destId="{CE072425-E6EE-489C-9AD2-F6F3148C98FD}" srcOrd="3" destOrd="0" presId="urn:microsoft.com/office/officeart/2018/5/layout/IconCircleLabelList"/>
    <dgm:cxn modelId="{5F89F968-6EDD-E749-B490-58E489CBF203}" type="presParOf" srcId="{8D788CBD-E234-47C5-9BA0-433017FFCA1A}" destId="{09CAF71F-B16B-4841-A941-4CA87F73195A}" srcOrd="5" destOrd="0" presId="urn:microsoft.com/office/officeart/2018/5/layout/IconCircleLabelList"/>
    <dgm:cxn modelId="{55D4FB27-1E3B-9D43-8A7B-61BB3C84A160}" type="presParOf" srcId="{8D788CBD-E234-47C5-9BA0-433017FFCA1A}" destId="{73546FF7-E24D-406F-A2E0-955459254558}" srcOrd="6" destOrd="0" presId="urn:microsoft.com/office/officeart/2018/5/layout/IconCircleLabelList"/>
    <dgm:cxn modelId="{7C29E718-4BBE-DA4D-8D83-7C1D081B2579}" type="presParOf" srcId="{73546FF7-E24D-406F-A2E0-955459254558}" destId="{4EC2C8B5-984C-40B9-90F6-F7EF6E28259A}" srcOrd="0" destOrd="0" presId="urn:microsoft.com/office/officeart/2018/5/layout/IconCircleLabelList"/>
    <dgm:cxn modelId="{10D60320-EF47-2840-8FF6-9414E252EF25}" type="presParOf" srcId="{73546FF7-E24D-406F-A2E0-955459254558}" destId="{5CF4AE63-0C16-44B3-AE45-8AC49A05EABA}" srcOrd="1" destOrd="0" presId="urn:microsoft.com/office/officeart/2018/5/layout/IconCircleLabelList"/>
    <dgm:cxn modelId="{4BE51176-1BD0-6546-A7C2-0F93F3FEBDB5}" type="presParOf" srcId="{73546FF7-E24D-406F-A2E0-955459254558}" destId="{1173AC12-A45C-4D9D-87A3-163A95E33789}" srcOrd="2" destOrd="0" presId="urn:microsoft.com/office/officeart/2018/5/layout/IconCircleLabelList"/>
    <dgm:cxn modelId="{1830EDDB-AAF6-224B-8CF4-270406C1C2B1}" type="presParOf" srcId="{73546FF7-E24D-406F-A2E0-955459254558}" destId="{2825EFD1-EB9F-4A48-9622-3A72EE47B5BE}" srcOrd="3" destOrd="0" presId="urn:microsoft.com/office/officeart/2018/5/layout/IconCircleLabelList"/>
    <dgm:cxn modelId="{C1501D30-1E2D-F343-8EC9-F55F169D5BB5}" type="presParOf" srcId="{8D788CBD-E234-47C5-9BA0-433017FFCA1A}" destId="{B86A4BBE-9205-4FE5-BAF2-25C945D7330C}" srcOrd="7" destOrd="0" presId="urn:microsoft.com/office/officeart/2018/5/layout/IconCircleLabelList"/>
    <dgm:cxn modelId="{1DEC6423-28B9-CB48-97F3-734B79AF0D38}" type="presParOf" srcId="{8D788CBD-E234-47C5-9BA0-433017FFCA1A}" destId="{CBFB4963-984C-4FAD-8153-1B8C8EEB56B2}" srcOrd="8" destOrd="0" presId="urn:microsoft.com/office/officeart/2018/5/layout/IconCircleLabelList"/>
    <dgm:cxn modelId="{A3EDEF37-A1B3-6742-BA56-1B8E6044DF61}" type="presParOf" srcId="{CBFB4963-984C-4FAD-8153-1B8C8EEB56B2}" destId="{DE76F461-32C6-4FB3-B4C0-AF23FA0BDB3C}" srcOrd="0" destOrd="0" presId="urn:microsoft.com/office/officeart/2018/5/layout/IconCircleLabelList"/>
    <dgm:cxn modelId="{61C61780-5B83-D846-BC1A-7A62A8BE211E}" type="presParOf" srcId="{CBFB4963-984C-4FAD-8153-1B8C8EEB56B2}" destId="{10E4C745-0291-42C7-BFA9-3E3CF54497D0}" srcOrd="1" destOrd="0" presId="urn:microsoft.com/office/officeart/2018/5/layout/IconCircleLabelList"/>
    <dgm:cxn modelId="{EF3A6924-2DCB-4743-99E2-1B265A027BDC}" type="presParOf" srcId="{CBFB4963-984C-4FAD-8153-1B8C8EEB56B2}" destId="{07C452E4-2C3F-4A4A-A265-9B6CBEAF2601}" srcOrd="2" destOrd="0" presId="urn:microsoft.com/office/officeart/2018/5/layout/IconCircleLabelList"/>
    <dgm:cxn modelId="{2B10A17D-D759-D54D-90C1-F26285A62FBE}" type="presParOf" srcId="{CBFB4963-984C-4FAD-8153-1B8C8EEB56B2}" destId="{DB4F4043-F8E4-46AB-93AA-BF06D9EB4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D8287A-61B6-4558-B226-722CAF0873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5BA956-2A1E-4DCA-BDA3-41472599010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Livros e sites de Receitas</a:t>
          </a:r>
          <a:endParaRPr lang="en-US" dirty="0"/>
        </a:p>
      </dgm:t>
    </dgm:pt>
    <dgm:pt modelId="{FDA69627-56E6-472B-A546-ECF0514CBC25}" type="parTrans" cxnId="{3C8B32B2-E842-4B9D-9BB5-F0792DDD2A0B}">
      <dgm:prSet/>
      <dgm:spPr/>
      <dgm:t>
        <a:bodyPr/>
        <a:lstStyle/>
        <a:p>
          <a:endParaRPr lang="en-US"/>
        </a:p>
      </dgm:t>
    </dgm:pt>
    <dgm:pt modelId="{CB7CD379-CD1E-44F2-BDDA-122C70A172F0}" type="sibTrans" cxnId="{3C8B32B2-E842-4B9D-9BB5-F0792DDD2A0B}">
      <dgm:prSet/>
      <dgm:spPr/>
      <dgm:t>
        <a:bodyPr/>
        <a:lstStyle/>
        <a:p>
          <a:endParaRPr lang="en-US"/>
        </a:p>
      </dgm:t>
    </dgm:pt>
    <dgm:pt modelId="{EB9A1895-304A-46BD-B3AB-93ED38C929F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Software Microsoft</a:t>
          </a:r>
          <a:endParaRPr lang="en-US" dirty="0"/>
        </a:p>
      </dgm:t>
    </dgm:pt>
    <dgm:pt modelId="{2596F15E-503A-4074-B65B-1445DC3710FB}" type="parTrans" cxnId="{192DBAC3-24EB-4D10-BC2F-E8B57966926B}">
      <dgm:prSet/>
      <dgm:spPr/>
      <dgm:t>
        <a:bodyPr/>
        <a:lstStyle/>
        <a:p>
          <a:endParaRPr lang="en-US"/>
        </a:p>
      </dgm:t>
    </dgm:pt>
    <dgm:pt modelId="{0A28F722-9798-458F-B30B-2F13F56816D8}" type="sibTrans" cxnId="{192DBAC3-24EB-4D10-BC2F-E8B57966926B}">
      <dgm:prSet/>
      <dgm:spPr/>
      <dgm:t>
        <a:bodyPr/>
        <a:lstStyle/>
        <a:p>
          <a:endParaRPr lang="en-US"/>
        </a:p>
      </dgm:t>
    </dgm:pt>
    <dgm:pt modelId="{B8D15369-B424-4647-87BA-417981373E4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 desenvolvedores</a:t>
          </a:r>
          <a:endParaRPr lang="en-US" dirty="0"/>
        </a:p>
      </dgm:t>
    </dgm:pt>
    <dgm:pt modelId="{5734C01E-C1CA-49AA-B004-A4365925CEC0}" type="parTrans" cxnId="{9F5FCBC7-593E-4860-81DE-3D5567269D88}">
      <dgm:prSet/>
      <dgm:spPr/>
      <dgm:t>
        <a:bodyPr/>
        <a:lstStyle/>
        <a:p>
          <a:endParaRPr lang="en-US"/>
        </a:p>
      </dgm:t>
    </dgm:pt>
    <dgm:pt modelId="{1E46A011-A56F-4015-AB43-BEDC1EB96619}" type="sibTrans" cxnId="{9F5FCBC7-593E-4860-81DE-3D5567269D88}">
      <dgm:prSet/>
      <dgm:spPr/>
      <dgm:t>
        <a:bodyPr/>
        <a:lstStyle/>
        <a:p>
          <a:endParaRPr lang="en-US"/>
        </a:p>
      </dgm:t>
    </dgm:pt>
    <dgm:pt modelId="{3836AAE0-052B-4CDC-8DA7-0C7929EEA4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 coordenador </a:t>
          </a:r>
        </a:p>
        <a:p>
          <a:pPr>
            <a:lnSpc>
              <a:spcPct val="100000"/>
            </a:lnSpc>
          </a:pPr>
          <a:r>
            <a:rPr lang="pt-PT" dirty="0"/>
            <a:t>João Pimentel</a:t>
          </a:r>
          <a:endParaRPr lang="en-US" dirty="0"/>
        </a:p>
      </dgm:t>
    </dgm:pt>
    <dgm:pt modelId="{EFE8AA47-8CA8-402C-8EFE-ED8F32CCA19A}" type="parTrans" cxnId="{D860F1DC-FB13-471F-B3F7-71745157FDAD}">
      <dgm:prSet/>
      <dgm:spPr/>
      <dgm:t>
        <a:bodyPr/>
        <a:lstStyle/>
        <a:p>
          <a:endParaRPr lang="en-US"/>
        </a:p>
      </dgm:t>
    </dgm:pt>
    <dgm:pt modelId="{0AD0F2CC-D17E-44E6-A1A9-2A8AB63FDC1A}" type="sibTrans" cxnId="{D860F1DC-FB13-471F-B3F7-71745157FDAD}">
      <dgm:prSet/>
      <dgm:spPr/>
      <dgm:t>
        <a:bodyPr/>
        <a:lstStyle/>
        <a:p>
          <a:endParaRPr lang="en-US"/>
        </a:p>
      </dgm:t>
    </dgm:pt>
    <dgm:pt modelId="{14578494-6E5A-4C77-AA7B-645E9E3A65A8}" type="pres">
      <dgm:prSet presAssocID="{8DD8287A-61B6-4558-B226-722CAF0873C2}" presName="root" presStyleCnt="0">
        <dgm:presLayoutVars>
          <dgm:dir/>
          <dgm:resizeHandles val="exact"/>
        </dgm:presLayoutVars>
      </dgm:prSet>
      <dgm:spPr/>
    </dgm:pt>
    <dgm:pt modelId="{10704871-AD64-4520-8E29-05995613E05C}" type="pres">
      <dgm:prSet presAssocID="{9D5BA956-2A1E-4DCA-BDA3-414725990109}" presName="compNode" presStyleCnt="0"/>
      <dgm:spPr/>
    </dgm:pt>
    <dgm:pt modelId="{49CA7A0F-BACC-4008-B2A3-6C16055D36E9}" type="pres">
      <dgm:prSet presAssocID="{9D5BA956-2A1E-4DCA-BDA3-4147259901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96F33A-26ED-478E-83A5-5BE880B8778A}" type="pres">
      <dgm:prSet presAssocID="{9D5BA956-2A1E-4DCA-BDA3-414725990109}" presName="spaceRect" presStyleCnt="0"/>
      <dgm:spPr/>
    </dgm:pt>
    <dgm:pt modelId="{8A6131B0-44BC-45E6-A650-B9A0B293174B}" type="pres">
      <dgm:prSet presAssocID="{9D5BA956-2A1E-4DCA-BDA3-414725990109}" presName="textRect" presStyleLbl="revTx" presStyleIdx="0" presStyleCnt="4">
        <dgm:presLayoutVars>
          <dgm:chMax val="1"/>
          <dgm:chPref val="1"/>
        </dgm:presLayoutVars>
      </dgm:prSet>
      <dgm:spPr/>
    </dgm:pt>
    <dgm:pt modelId="{30181AE4-6AF4-4D50-BCED-409030B5C01F}" type="pres">
      <dgm:prSet presAssocID="{CB7CD379-CD1E-44F2-BDDA-122C70A172F0}" presName="sibTrans" presStyleCnt="0"/>
      <dgm:spPr/>
    </dgm:pt>
    <dgm:pt modelId="{9C3EE069-B541-4A07-B5C1-B91C5DAB374B}" type="pres">
      <dgm:prSet presAssocID="{EB9A1895-304A-46BD-B3AB-93ED38C929F6}" presName="compNode" presStyleCnt="0"/>
      <dgm:spPr/>
    </dgm:pt>
    <dgm:pt modelId="{200D13E8-ABEB-4F95-A078-B76AE7E029ED}" type="pres">
      <dgm:prSet presAssocID="{EB9A1895-304A-46BD-B3AB-93ED38C92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D969F3-12CC-40EF-B043-55654CDFB9BC}" type="pres">
      <dgm:prSet presAssocID="{EB9A1895-304A-46BD-B3AB-93ED38C929F6}" presName="spaceRect" presStyleCnt="0"/>
      <dgm:spPr/>
    </dgm:pt>
    <dgm:pt modelId="{9357B9B2-F1FF-4FD2-81A1-C04A0A11AEE1}" type="pres">
      <dgm:prSet presAssocID="{EB9A1895-304A-46BD-B3AB-93ED38C929F6}" presName="textRect" presStyleLbl="revTx" presStyleIdx="1" presStyleCnt="4">
        <dgm:presLayoutVars>
          <dgm:chMax val="1"/>
          <dgm:chPref val="1"/>
        </dgm:presLayoutVars>
      </dgm:prSet>
      <dgm:spPr/>
    </dgm:pt>
    <dgm:pt modelId="{5621DD63-6833-4961-8F27-B1E4ADA5E5BF}" type="pres">
      <dgm:prSet presAssocID="{0A28F722-9798-458F-B30B-2F13F56816D8}" presName="sibTrans" presStyleCnt="0"/>
      <dgm:spPr/>
    </dgm:pt>
    <dgm:pt modelId="{9D1118F6-0DDE-4B3C-8BC6-99ED0F7E6537}" type="pres">
      <dgm:prSet presAssocID="{B8D15369-B424-4647-87BA-417981373E4B}" presName="compNode" presStyleCnt="0"/>
      <dgm:spPr/>
    </dgm:pt>
    <dgm:pt modelId="{374E52C2-B785-41F7-BADE-A888D13B7DFF}" type="pres">
      <dgm:prSet presAssocID="{B8D15369-B424-4647-87BA-417981373E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7C88DE8-0402-44F2-B9D5-CC34BC12AC05}" type="pres">
      <dgm:prSet presAssocID="{B8D15369-B424-4647-87BA-417981373E4B}" presName="spaceRect" presStyleCnt="0"/>
      <dgm:spPr/>
    </dgm:pt>
    <dgm:pt modelId="{22C373B4-92C0-4659-B396-E8546B6210F9}" type="pres">
      <dgm:prSet presAssocID="{B8D15369-B424-4647-87BA-417981373E4B}" presName="textRect" presStyleLbl="revTx" presStyleIdx="2" presStyleCnt="4">
        <dgm:presLayoutVars>
          <dgm:chMax val="1"/>
          <dgm:chPref val="1"/>
        </dgm:presLayoutVars>
      </dgm:prSet>
      <dgm:spPr/>
    </dgm:pt>
    <dgm:pt modelId="{B03528D1-C4CB-43BE-95CD-6EAFD3647531}" type="pres">
      <dgm:prSet presAssocID="{1E46A011-A56F-4015-AB43-BEDC1EB96619}" presName="sibTrans" presStyleCnt="0"/>
      <dgm:spPr/>
    </dgm:pt>
    <dgm:pt modelId="{F77B5ACB-8D0B-4471-BC60-2370A8C9AA62}" type="pres">
      <dgm:prSet presAssocID="{3836AAE0-052B-4CDC-8DA7-0C7929EEA4B7}" presName="compNode" presStyleCnt="0"/>
      <dgm:spPr/>
    </dgm:pt>
    <dgm:pt modelId="{7A6D12AD-B458-47EB-9443-92A0D44943BB}" type="pres">
      <dgm:prSet presAssocID="{3836AAE0-052B-4CDC-8DA7-0C7929EEA4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7F7395C-6AC5-49FD-85F2-F9CBEE7D6907}" type="pres">
      <dgm:prSet presAssocID="{3836AAE0-052B-4CDC-8DA7-0C7929EEA4B7}" presName="spaceRect" presStyleCnt="0"/>
      <dgm:spPr/>
    </dgm:pt>
    <dgm:pt modelId="{DC69A9AE-AD9D-459E-B798-E62390D0FA02}" type="pres">
      <dgm:prSet presAssocID="{3836AAE0-052B-4CDC-8DA7-0C7929EEA4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AA3716-5824-134D-9868-374866F2986C}" type="presOf" srcId="{B8D15369-B424-4647-87BA-417981373E4B}" destId="{22C373B4-92C0-4659-B396-E8546B6210F9}" srcOrd="0" destOrd="0" presId="urn:microsoft.com/office/officeart/2018/2/layout/IconLabelList"/>
    <dgm:cxn modelId="{562FD255-C2CD-1844-B24A-6D7A91FAE7DF}" type="presOf" srcId="{9D5BA956-2A1E-4DCA-BDA3-414725990109}" destId="{8A6131B0-44BC-45E6-A650-B9A0B293174B}" srcOrd="0" destOrd="0" presId="urn:microsoft.com/office/officeart/2018/2/layout/IconLabelList"/>
    <dgm:cxn modelId="{FDB02D5B-79B5-5848-AD46-43C8E86436C7}" type="presOf" srcId="{EB9A1895-304A-46BD-B3AB-93ED38C929F6}" destId="{9357B9B2-F1FF-4FD2-81A1-C04A0A11AEE1}" srcOrd="0" destOrd="0" presId="urn:microsoft.com/office/officeart/2018/2/layout/IconLabelList"/>
    <dgm:cxn modelId="{3C8B32B2-E842-4B9D-9BB5-F0792DDD2A0B}" srcId="{8DD8287A-61B6-4558-B226-722CAF0873C2}" destId="{9D5BA956-2A1E-4DCA-BDA3-414725990109}" srcOrd="0" destOrd="0" parTransId="{FDA69627-56E6-472B-A546-ECF0514CBC25}" sibTransId="{CB7CD379-CD1E-44F2-BDDA-122C70A172F0}"/>
    <dgm:cxn modelId="{8BCA99B6-C2FB-D142-934B-EBFC54C6BDD2}" type="presOf" srcId="{3836AAE0-052B-4CDC-8DA7-0C7929EEA4B7}" destId="{DC69A9AE-AD9D-459E-B798-E62390D0FA02}" srcOrd="0" destOrd="0" presId="urn:microsoft.com/office/officeart/2018/2/layout/IconLabelList"/>
    <dgm:cxn modelId="{192DBAC3-24EB-4D10-BC2F-E8B57966926B}" srcId="{8DD8287A-61B6-4558-B226-722CAF0873C2}" destId="{EB9A1895-304A-46BD-B3AB-93ED38C929F6}" srcOrd="1" destOrd="0" parTransId="{2596F15E-503A-4074-B65B-1445DC3710FB}" sibTransId="{0A28F722-9798-458F-B30B-2F13F56816D8}"/>
    <dgm:cxn modelId="{9F5FCBC7-593E-4860-81DE-3D5567269D88}" srcId="{8DD8287A-61B6-4558-B226-722CAF0873C2}" destId="{B8D15369-B424-4647-87BA-417981373E4B}" srcOrd="2" destOrd="0" parTransId="{5734C01E-C1CA-49AA-B004-A4365925CEC0}" sibTransId="{1E46A011-A56F-4015-AB43-BEDC1EB96619}"/>
    <dgm:cxn modelId="{D860F1DC-FB13-471F-B3F7-71745157FDAD}" srcId="{8DD8287A-61B6-4558-B226-722CAF0873C2}" destId="{3836AAE0-052B-4CDC-8DA7-0C7929EEA4B7}" srcOrd="3" destOrd="0" parTransId="{EFE8AA47-8CA8-402C-8EFE-ED8F32CCA19A}" sibTransId="{0AD0F2CC-D17E-44E6-A1A9-2A8AB63FDC1A}"/>
    <dgm:cxn modelId="{9268B6FD-D53C-894C-BF5F-F61B48132BC2}" type="presOf" srcId="{8DD8287A-61B6-4558-B226-722CAF0873C2}" destId="{14578494-6E5A-4C77-AA7B-645E9E3A65A8}" srcOrd="0" destOrd="0" presId="urn:microsoft.com/office/officeart/2018/2/layout/IconLabelList"/>
    <dgm:cxn modelId="{8D252461-A8A2-7E49-B911-2F21DF980E19}" type="presParOf" srcId="{14578494-6E5A-4C77-AA7B-645E9E3A65A8}" destId="{10704871-AD64-4520-8E29-05995613E05C}" srcOrd="0" destOrd="0" presId="urn:microsoft.com/office/officeart/2018/2/layout/IconLabelList"/>
    <dgm:cxn modelId="{BF2E41FC-9B9D-2A46-BF81-0F76E87C7648}" type="presParOf" srcId="{10704871-AD64-4520-8E29-05995613E05C}" destId="{49CA7A0F-BACC-4008-B2A3-6C16055D36E9}" srcOrd="0" destOrd="0" presId="urn:microsoft.com/office/officeart/2018/2/layout/IconLabelList"/>
    <dgm:cxn modelId="{A9432306-1DEA-0941-AE22-DC83D2B7A263}" type="presParOf" srcId="{10704871-AD64-4520-8E29-05995613E05C}" destId="{2C96F33A-26ED-478E-83A5-5BE880B8778A}" srcOrd="1" destOrd="0" presId="urn:microsoft.com/office/officeart/2018/2/layout/IconLabelList"/>
    <dgm:cxn modelId="{277130E5-9C6C-884E-823D-9E0F7D979869}" type="presParOf" srcId="{10704871-AD64-4520-8E29-05995613E05C}" destId="{8A6131B0-44BC-45E6-A650-B9A0B293174B}" srcOrd="2" destOrd="0" presId="urn:microsoft.com/office/officeart/2018/2/layout/IconLabelList"/>
    <dgm:cxn modelId="{D8374E2F-78AD-5841-995D-BED100E1EDEC}" type="presParOf" srcId="{14578494-6E5A-4C77-AA7B-645E9E3A65A8}" destId="{30181AE4-6AF4-4D50-BCED-409030B5C01F}" srcOrd="1" destOrd="0" presId="urn:microsoft.com/office/officeart/2018/2/layout/IconLabelList"/>
    <dgm:cxn modelId="{C11DF8A2-83A7-444F-8523-87E2495A68DB}" type="presParOf" srcId="{14578494-6E5A-4C77-AA7B-645E9E3A65A8}" destId="{9C3EE069-B541-4A07-B5C1-B91C5DAB374B}" srcOrd="2" destOrd="0" presId="urn:microsoft.com/office/officeart/2018/2/layout/IconLabelList"/>
    <dgm:cxn modelId="{413BB9B7-98AB-C14E-922F-BA07E232E2B8}" type="presParOf" srcId="{9C3EE069-B541-4A07-B5C1-B91C5DAB374B}" destId="{200D13E8-ABEB-4F95-A078-B76AE7E029ED}" srcOrd="0" destOrd="0" presId="urn:microsoft.com/office/officeart/2018/2/layout/IconLabelList"/>
    <dgm:cxn modelId="{08A1B0E2-B979-104C-B6F8-01D0C5CB094A}" type="presParOf" srcId="{9C3EE069-B541-4A07-B5C1-B91C5DAB374B}" destId="{2AD969F3-12CC-40EF-B043-55654CDFB9BC}" srcOrd="1" destOrd="0" presId="urn:microsoft.com/office/officeart/2018/2/layout/IconLabelList"/>
    <dgm:cxn modelId="{48148E1B-ECF2-CB45-A0F2-4BA5CD4BDA4B}" type="presParOf" srcId="{9C3EE069-B541-4A07-B5C1-B91C5DAB374B}" destId="{9357B9B2-F1FF-4FD2-81A1-C04A0A11AEE1}" srcOrd="2" destOrd="0" presId="urn:microsoft.com/office/officeart/2018/2/layout/IconLabelList"/>
    <dgm:cxn modelId="{B848F2F7-BB24-F34E-9448-A758E714F1FF}" type="presParOf" srcId="{14578494-6E5A-4C77-AA7B-645E9E3A65A8}" destId="{5621DD63-6833-4961-8F27-B1E4ADA5E5BF}" srcOrd="3" destOrd="0" presId="urn:microsoft.com/office/officeart/2018/2/layout/IconLabelList"/>
    <dgm:cxn modelId="{600E549D-567E-9D41-AF41-8BD03AD6F9D6}" type="presParOf" srcId="{14578494-6E5A-4C77-AA7B-645E9E3A65A8}" destId="{9D1118F6-0DDE-4B3C-8BC6-99ED0F7E6537}" srcOrd="4" destOrd="0" presId="urn:microsoft.com/office/officeart/2018/2/layout/IconLabelList"/>
    <dgm:cxn modelId="{D64AFBAF-3179-AB46-8AC3-9D817747D9D7}" type="presParOf" srcId="{9D1118F6-0DDE-4B3C-8BC6-99ED0F7E6537}" destId="{374E52C2-B785-41F7-BADE-A888D13B7DFF}" srcOrd="0" destOrd="0" presId="urn:microsoft.com/office/officeart/2018/2/layout/IconLabelList"/>
    <dgm:cxn modelId="{A998441E-83B8-804C-A11D-8DE5C3231266}" type="presParOf" srcId="{9D1118F6-0DDE-4B3C-8BC6-99ED0F7E6537}" destId="{D7C88DE8-0402-44F2-B9D5-CC34BC12AC05}" srcOrd="1" destOrd="0" presId="urn:microsoft.com/office/officeart/2018/2/layout/IconLabelList"/>
    <dgm:cxn modelId="{ED34891B-1C01-6E4A-98DB-6C82C28D3625}" type="presParOf" srcId="{9D1118F6-0DDE-4B3C-8BC6-99ED0F7E6537}" destId="{22C373B4-92C0-4659-B396-E8546B6210F9}" srcOrd="2" destOrd="0" presId="urn:microsoft.com/office/officeart/2018/2/layout/IconLabelList"/>
    <dgm:cxn modelId="{CCCA5BE0-D0C1-A64E-BF7C-EDA91926EBB0}" type="presParOf" srcId="{14578494-6E5A-4C77-AA7B-645E9E3A65A8}" destId="{B03528D1-C4CB-43BE-95CD-6EAFD3647531}" srcOrd="5" destOrd="0" presId="urn:microsoft.com/office/officeart/2018/2/layout/IconLabelList"/>
    <dgm:cxn modelId="{600F0DB2-24AE-7F48-97B1-A27D2697BC3D}" type="presParOf" srcId="{14578494-6E5A-4C77-AA7B-645E9E3A65A8}" destId="{F77B5ACB-8D0B-4471-BC60-2370A8C9AA62}" srcOrd="6" destOrd="0" presId="urn:microsoft.com/office/officeart/2018/2/layout/IconLabelList"/>
    <dgm:cxn modelId="{9C4260D8-0347-614F-9319-1627874A8B42}" type="presParOf" srcId="{F77B5ACB-8D0B-4471-BC60-2370A8C9AA62}" destId="{7A6D12AD-B458-47EB-9443-92A0D44943BB}" srcOrd="0" destOrd="0" presId="urn:microsoft.com/office/officeart/2018/2/layout/IconLabelList"/>
    <dgm:cxn modelId="{158A5DE3-7130-7B4A-9D74-B8A97A2D7F99}" type="presParOf" srcId="{F77B5ACB-8D0B-4471-BC60-2370A8C9AA62}" destId="{67F7395C-6AC5-49FD-85F2-F9CBEE7D6907}" srcOrd="1" destOrd="0" presId="urn:microsoft.com/office/officeart/2018/2/layout/IconLabelList"/>
    <dgm:cxn modelId="{A86DA9F5-B826-034D-B51C-6588AFD805E9}" type="presParOf" srcId="{F77B5ACB-8D0B-4471-BC60-2370A8C9AA62}" destId="{DC69A9AE-AD9D-459E-B798-E62390D0F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437EF-075A-47B0-8E5A-1764835E03F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2C6CDB-EC26-4313-BE2E-CBA463C98422}">
      <dgm:prSet/>
      <dgm:spPr/>
      <dgm:t>
        <a:bodyPr/>
        <a:lstStyle/>
        <a:p>
          <a:r>
            <a:rPr lang="pt-PT" dirty="0"/>
            <a:t>Permitir uma preparação sem falhas;</a:t>
          </a:r>
          <a:endParaRPr lang="en-US" dirty="0"/>
        </a:p>
      </dgm:t>
    </dgm:pt>
    <dgm:pt modelId="{B82DF4BD-2FF0-45BD-886A-DAF8CDE6F580}" type="parTrans" cxnId="{D9DC3FB3-3820-4046-9306-4DC8476E79E1}">
      <dgm:prSet/>
      <dgm:spPr/>
      <dgm:t>
        <a:bodyPr/>
        <a:lstStyle/>
        <a:p>
          <a:endParaRPr lang="en-US"/>
        </a:p>
      </dgm:t>
    </dgm:pt>
    <dgm:pt modelId="{E1FC5855-7B41-4E25-9A81-51FEFA2CA280}" type="sibTrans" cxnId="{D9DC3FB3-3820-4046-9306-4DC8476E79E1}">
      <dgm:prSet/>
      <dgm:spPr/>
      <dgm:t>
        <a:bodyPr/>
        <a:lstStyle/>
        <a:p>
          <a:endParaRPr lang="en-US"/>
        </a:p>
      </dgm:t>
    </dgm:pt>
    <dgm:pt modelId="{A60F0F89-82DC-43DE-BBBC-10FE542D3846}">
      <dgm:prSet/>
      <dgm:spPr/>
      <dgm:t>
        <a:bodyPr/>
        <a:lstStyle/>
        <a:p>
          <a:r>
            <a:rPr lang="pt-PT" dirty="0"/>
            <a:t>Poupança de tempo na cozinha;</a:t>
          </a:r>
          <a:endParaRPr lang="en-US" dirty="0"/>
        </a:p>
      </dgm:t>
    </dgm:pt>
    <dgm:pt modelId="{8C430F39-C6E7-4057-9BD6-F329FAD57099}" type="parTrans" cxnId="{1D08D183-BD2F-4A8E-BD1F-3A981B416E36}">
      <dgm:prSet/>
      <dgm:spPr/>
      <dgm:t>
        <a:bodyPr/>
        <a:lstStyle/>
        <a:p>
          <a:endParaRPr lang="en-US"/>
        </a:p>
      </dgm:t>
    </dgm:pt>
    <dgm:pt modelId="{B487A61A-E183-4230-B819-0941FAB4C03A}" type="sibTrans" cxnId="{1D08D183-BD2F-4A8E-BD1F-3A981B416E36}">
      <dgm:prSet/>
      <dgm:spPr/>
      <dgm:t>
        <a:bodyPr/>
        <a:lstStyle/>
        <a:p>
          <a:endParaRPr lang="en-US"/>
        </a:p>
      </dgm:t>
    </dgm:pt>
    <dgm:pt modelId="{9F0C851A-596F-42CA-8494-52AE2D1EDE97}">
      <dgm:prSet/>
      <dgm:spPr/>
      <dgm:t>
        <a:bodyPr/>
        <a:lstStyle/>
        <a:p>
          <a:r>
            <a:rPr lang="pt-PT" dirty="0"/>
            <a:t>Facilitar o processo;</a:t>
          </a:r>
          <a:endParaRPr lang="en-US" dirty="0"/>
        </a:p>
      </dgm:t>
    </dgm:pt>
    <dgm:pt modelId="{214CCBA8-63E6-4FF0-8FEF-C38F38503BE4}" type="parTrans" cxnId="{16020B21-0589-4A21-9203-B6168B0E0A8F}">
      <dgm:prSet/>
      <dgm:spPr/>
      <dgm:t>
        <a:bodyPr/>
        <a:lstStyle/>
        <a:p>
          <a:endParaRPr lang="en-US"/>
        </a:p>
      </dgm:t>
    </dgm:pt>
    <dgm:pt modelId="{1ABED5C6-0EB2-470A-B5F1-FD63C4ED7980}" type="sibTrans" cxnId="{16020B21-0589-4A21-9203-B6168B0E0A8F}">
      <dgm:prSet/>
      <dgm:spPr/>
      <dgm:t>
        <a:bodyPr/>
        <a:lstStyle/>
        <a:p>
          <a:endParaRPr lang="en-US"/>
        </a:p>
      </dgm:t>
    </dgm:pt>
    <dgm:pt modelId="{BD3A0079-C8A5-4A53-AC67-2BA25384F269}">
      <dgm:prSet/>
      <dgm:spPr/>
      <dgm:t>
        <a:bodyPr/>
        <a:lstStyle/>
        <a:p>
          <a:r>
            <a:rPr lang="en-US" dirty="0" err="1"/>
            <a:t>Adesão</a:t>
          </a:r>
          <a:r>
            <a:rPr lang="en-US" dirty="0"/>
            <a:t> de 1000 </a:t>
          </a:r>
          <a:r>
            <a:rPr lang="en-US" dirty="0" err="1"/>
            <a:t>clientes</a:t>
          </a:r>
          <a:r>
            <a:rPr lang="en-US" dirty="0"/>
            <a:t> no 1º </a:t>
          </a:r>
          <a:r>
            <a:rPr lang="en-US" dirty="0" err="1"/>
            <a:t>mês</a:t>
          </a:r>
          <a:r>
            <a:rPr lang="en-US" dirty="0"/>
            <a:t>;</a:t>
          </a:r>
        </a:p>
      </dgm:t>
    </dgm:pt>
    <dgm:pt modelId="{14B6B9DE-4968-4D7B-ADD0-2357705AF41B}" type="parTrans" cxnId="{4EB58385-451C-47F6-8454-B784AA2303BA}">
      <dgm:prSet/>
      <dgm:spPr/>
      <dgm:t>
        <a:bodyPr/>
        <a:lstStyle/>
        <a:p>
          <a:endParaRPr lang="en-US"/>
        </a:p>
      </dgm:t>
    </dgm:pt>
    <dgm:pt modelId="{14C86811-0502-47F0-A72A-6ADBBA564BD9}" type="sibTrans" cxnId="{4EB58385-451C-47F6-8454-B784AA2303BA}">
      <dgm:prSet/>
      <dgm:spPr/>
      <dgm:t>
        <a:bodyPr/>
        <a:lstStyle/>
        <a:p>
          <a:endParaRPr lang="en-US"/>
        </a:p>
      </dgm:t>
    </dgm:pt>
    <dgm:pt modelId="{CCA71953-286D-4A08-B27D-3434311F7259}">
      <dgm:prSet/>
      <dgm:spPr/>
      <dgm:t>
        <a:bodyPr/>
        <a:lstStyle/>
        <a:p>
          <a:r>
            <a:rPr lang="pt-PT" dirty="0"/>
            <a:t>Mudar a forma de efetuar preparações.</a:t>
          </a:r>
          <a:endParaRPr lang="en-US" dirty="0"/>
        </a:p>
      </dgm:t>
    </dgm:pt>
    <dgm:pt modelId="{93DAE98E-F7CF-44CF-9012-868763D8DA2E}" type="parTrans" cxnId="{1141271C-802E-4E61-9938-34B39E84C525}">
      <dgm:prSet/>
      <dgm:spPr/>
      <dgm:t>
        <a:bodyPr/>
        <a:lstStyle/>
        <a:p>
          <a:endParaRPr lang="en-US"/>
        </a:p>
      </dgm:t>
    </dgm:pt>
    <dgm:pt modelId="{32BAFEC1-352A-46E8-A90F-8A771E8B3D72}" type="sibTrans" cxnId="{1141271C-802E-4E61-9938-34B39E84C525}">
      <dgm:prSet/>
      <dgm:spPr/>
      <dgm:t>
        <a:bodyPr/>
        <a:lstStyle/>
        <a:p>
          <a:endParaRPr lang="en-US"/>
        </a:p>
      </dgm:t>
    </dgm:pt>
    <dgm:pt modelId="{EA3E21E0-5C4F-4E11-B4DF-0B41D94C53B8}" type="pres">
      <dgm:prSet presAssocID="{A1F437EF-075A-47B0-8E5A-1764835E03F0}" presName="root" presStyleCnt="0">
        <dgm:presLayoutVars>
          <dgm:dir/>
          <dgm:resizeHandles val="exact"/>
        </dgm:presLayoutVars>
      </dgm:prSet>
      <dgm:spPr/>
    </dgm:pt>
    <dgm:pt modelId="{264C657F-9B79-4E1F-BFBE-B3878F7175FD}" type="pres">
      <dgm:prSet presAssocID="{C72C6CDB-EC26-4313-BE2E-CBA463C98422}" presName="compNode" presStyleCnt="0"/>
      <dgm:spPr/>
    </dgm:pt>
    <dgm:pt modelId="{C08A7652-B2A1-4B88-BE41-2FB89555DEAF}" type="pres">
      <dgm:prSet presAssocID="{C72C6CDB-EC26-4313-BE2E-CBA463C98422}" presName="bgRect" presStyleLbl="bgShp" presStyleIdx="0" presStyleCnt="5"/>
      <dgm:spPr/>
    </dgm:pt>
    <dgm:pt modelId="{467924E0-AA77-44B5-BBAD-021E8EFC152C}" type="pres">
      <dgm:prSet presAssocID="{C72C6CDB-EC26-4313-BE2E-CBA463C98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A9D7B1-891B-4B8C-849C-5173AB190544}" type="pres">
      <dgm:prSet presAssocID="{C72C6CDB-EC26-4313-BE2E-CBA463C98422}" presName="spaceRect" presStyleCnt="0"/>
      <dgm:spPr/>
    </dgm:pt>
    <dgm:pt modelId="{46BF527F-6A49-40AD-A00F-67DDE99F1101}" type="pres">
      <dgm:prSet presAssocID="{C72C6CDB-EC26-4313-BE2E-CBA463C98422}" presName="parTx" presStyleLbl="revTx" presStyleIdx="0" presStyleCnt="5">
        <dgm:presLayoutVars>
          <dgm:chMax val="0"/>
          <dgm:chPref val="0"/>
        </dgm:presLayoutVars>
      </dgm:prSet>
      <dgm:spPr/>
    </dgm:pt>
    <dgm:pt modelId="{21501BD0-38BD-47F0-AF0D-985C03B17A49}" type="pres">
      <dgm:prSet presAssocID="{E1FC5855-7B41-4E25-9A81-51FEFA2CA280}" presName="sibTrans" presStyleCnt="0"/>
      <dgm:spPr/>
    </dgm:pt>
    <dgm:pt modelId="{2B58B082-390A-4832-837C-0D9E1AF889F7}" type="pres">
      <dgm:prSet presAssocID="{A60F0F89-82DC-43DE-BBBC-10FE542D3846}" presName="compNode" presStyleCnt="0"/>
      <dgm:spPr/>
    </dgm:pt>
    <dgm:pt modelId="{437DE193-87AE-497B-867E-625C54B56371}" type="pres">
      <dgm:prSet presAssocID="{A60F0F89-82DC-43DE-BBBC-10FE542D3846}" presName="bgRect" presStyleLbl="bgShp" presStyleIdx="1" presStyleCnt="5"/>
      <dgm:spPr/>
    </dgm:pt>
    <dgm:pt modelId="{69AEAE26-0A0F-4632-A46A-40022D07002F}" type="pres">
      <dgm:prSet presAssocID="{A60F0F89-82DC-43DE-BBBC-10FE542D3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23227F-8B14-4B27-B465-E6910CC56D31}" type="pres">
      <dgm:prSet presAssocID="{A60F0F89-82DC-43DE-BBBC-10FE542D3846}" presName="spaceRect" presStyleCnt="0"/>
      <dgm:spPr/>
    </dgm:pt>
    <dgm:pt modelId="{DB769718-E265-42ED-9CDF-10C5EB244C9E}" type="pres">
      <dgm:prSet presAssocID="{A60F0F89-82DC-43DE-BBBC-10FE542D3846}" presName="parTx" presStyleLbl="revTx" presStyleIdx="1" presStyleCnt="5">
        <dgm:presLayoutVars>
          <dgm:chMax val="0"/>
          <dgm:chPref val="0"/>
        </dgm:presLayoutVars>
      </dgm:prSet>
      <dgm:spPr/>
    </dgm:pt>
    <dgm:pt modelId="{79C2F5BB-B4A0-404C-96A3-9F6B28CB23D8}" type="pres">
      <dgm:prSet presAssocID="{B487A61A-E183-4230-B819-0941FAB4C03A}" presName="sibTrans" presStyleCnt="0"/>
      <dgm:spPr/>
    </dgm:pt>
    <dgm:pt modelId="{586A0C35-EDF0-452C-AAD2-B26D401EC900}" type="pres">
      <dgm:prSet presAssocID="{9F0C851A-596F-42CA-8494-52AE2D1EDE97}" presName="compNode" presStyleCnt="0"/>
      <dgm:spPr/>
    </dgm:pt>
    <dgm:pt modelId="{A1C01EE5-5A41-4732-ABCE-82F05E3E26C1}" type="pres">
      <dgm:prSet presAssocID="{9F0C851A-596F-42CA-8494-52AE2D1EDE97}" presName="bgRect" presStyleLbl="bgShp" presStyleIdx="2" presStyleCnt="5"/>
      <dgm:spPr/>
    </dgm:pt>
    <dgm:pt modelId="{14B4AC27-A9D8-4521-8981-C22D1CCAA32F}" type="pres">
      <dgm:prSet presAssocID="{9F0C851A-596F-42CA-8494-52AE2D1EDE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EAABA18-1258-4085-B9FE-E1A9C917EB17}" type="pres">
      <dgm:prSet presAssocID="{9F0C851A-596F-42CA-8494-52AE2D1EDE97}" presName="spaceRect" presStyleCnt="0"/>
      <dgm:spPr/>
    </dgm:pt>
    <dgm:pt modelId="{8E3E288F-9925-46BE-8FB3-18A09D37E160}" type="pres">
      <dgm:prSet presAssocID="{9F0C851A-596F-42CA-8494-52AE2D1EDE97}" presName="parTx" presStyleLbl="revTx" presStyleIdx="2" presStyleCnt="5">
        <dgm:presLayoutVars>
          <dgm:chMax val="0"/>
          <dgm:chPref val="0"/>
        </dgm:presLayoutVars>
      </dgm:prSet>
      <dgm:spPr/>
    </dgm:pt>
    <dgm:pt modelId="{5D45A3F3-1826-4700-A81E-F0055C2DCE1C}" type="pres">
      <dgm:prSet presAssocID="{1ABED5C6-0EB2-470A-B5F1-FD63C4ED7980}" presName="sibTrans" presStyleCnt="0"/>
      <dgm:spPr/>
    </dgm:pt>
    <dgm:pt modelId="{7CEF57DA-8C6D-4AD0-B162-353E115BFDB2}" type="pres">
      <dgm:prSet presAssocID="{BD3A0079-C8A5-4A53-AC67-2BA25384F269}" presName="compNode" presStyleCnt="0"/>
      <dgm:spPr/>
    </dgm:pt>
    <dgm:pt modelId="{843E8B10-9593-466C-BAA7-6FB143AA9AED}" type="pres">
      <dgm:prSet presAssocID="{BD3A0079-C8A5-4A53-AC67-2BA25384F269}" presName="bgRect" presStyleLbl="bgShp" presStyleIdx="3" presStyleCnt="5"/>
      <dgm:spPr/>
    </dgm:pt>
    <dgm:pt modelId="{AE7E10DE-86BF-4747-A934-3FED118E7E4E}" type="pres">
      <dgm:prSet presAssocID="{BD3A0079-C8A5-4A53-AC67-2BA25384F2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E4A9764-1079-4C2B-81C3-453EBC70247C}" type="pres">
      <dgm:prSet presAssocID="{BD3A0079-C8A5-4A53-AC67-2BA25384F269}" presName="spaceRect" presStyleCnt="0"/>
      <dgm:spPr/>
    </dgm:pt>
    <dgm:pt modelId="{9845FF13-F19D-4688-A82A-73C9FDF3D386}" type="pres">
      <dgm:prSet presAssocID="{BD3A0079-C8A5-4A53-AC67-2BA25384F269}" presName="parTx" presStyleLbl="revTx" presStyleIdx="3" presStyleCnt="5">
        <dgm:presLayoutVars>
          <dgm:chMax val="0"/>
          <dgm:chPref val="0"/>
        </dgm:presLayoutVars>
      </dgm:prSet>
      <dgm:spPr/>
    </dgm:pt>
    <dgm:pt modelId="{A2EC5CE8-F75F-4DA8-8C81-5B0B442F3BFF}" type="pres">
      <dgm:prSet presAssocID="{14C86811-0502-47F0-A72A-6ADBBA564BD9}" presName="sibTrans" presStyleCnt="0"/>
      <dgm:spPr/>
    </dgm:pt>
    <dgm:pt modelId="{CE41CDF4-15E9-4C62-AF2B-4FB08BB2E3C5}" type="pres">
      <dgm:prSet presAssocID="{CCA71953-286D-4A08-B27D-3434311F7259}" presName="compNode" presStyleCnt="0"/>
      <dgm:spPr/>
    </dgm:pt>
    <dgm:pt modelId="{A3F22A1C-8A49-4515-A6D6-11E6E7780093}" type="pres">
      <dgm:prSet presAssocID="{CCA71953-286D-4A08-B27D-3434311F7259}" presName="bgRect" presStyleLbl="bgShp" presStyleIdx="4" presStyleCnt="5"/>
      <dgm:spPr/>
    </dgm:pt>
    <dgm:pt modelId="{2DC2E118-E93F-462D-BF0C-5745B5932814}" type="pres">
      <dgm:prSet presAssocID="{CCA71953-286D-4A08-B27D-3434311F72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28B1AD-9539-49D9-88E8-14F139E13594}" type="pres">
      <dgm:prSet presAssocID="{CCA71953-286D-4A08-B27D-3434311F7259}" presName="spaceRect" presStyleCnt="0"/>
      <dgm:spPr/>
    </dgm:pt>
    <dgm:pt modelId="{4C303583-410B-434B-BE52-883917034CA2}" type="pres">
      <dgm:prSet presAssocID="{CCA71953-286D-4A08-B27D-3434311F72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41271C-802E-4E61-9938-34B39E84C525}" srcId="{A1F437EF-075A-47B0-8E5A-1764835E03F0}" destId="{CCA71953-286D-4A08-B27D-3434311F7259}" srcOrd="4" destOrd="0" parTransId="{93DAE98E-F7CF-44CF-9012-868763D8DA2E}" sibTransId="{32BAFEC1-352A-46E8-A90F-8A771E8B3D72}"/>
    <dgm:cxn modelId="{76921E1F-6F28-4766-BE9C-26BB12A40F13}" type="presOf" srcId="{C72C6CDB-EC26-4313-BE2E-CBA463C98422}" destId="{46BF527F-6A49-40AD-A00F-67DDE99F1101}" srcOrd="0" destOrd="0" presId="urn:microsoft.com/office/officeart/2018/2/layout/IconVerticalSolidList"/>
    <dgm:cxn modelId="{16020B21-0589-4A21-9203-B6168B0E0A8F}" srcId="{A1F437EF-075A-47B0-8E5A-1764835E03F0}" destId="{9F0C851A-596F-42CA-8494-52AE2D1EDE97}" srcOrd="2" destOrd="0" parTransId="{214CCBA8-63E6-4FF0-8FEF-C38F38503BE4}" sibTransId="{1ABED5C6-0EB2-470A-B5F1-FD63C4ED7980}"/>
    <dgm:cxn modelId="{D64CAA42-2001-4A81-8D1F-655B63B8F332}" type="presOf" srcId="{A60F0F89-82DC-43DE-BBBC-10FE542D3846}" destId="{DB769718-E265-42ED-9CDF-10C5EB244C9E}" srcOrd="0" destOrd="0" presId="urn:microsoft.com/office/officeart/2018/2/layout/IconVerticalSolidList"/>
    <dgm:cxn modelId="{9F58CC6D-8A0F-4AE3-AB2D-3F785F51497E}" type="presOf" srcId="{BD3A0079-C8A5-4A53-AC67-2BA25384F269}" destId="{9845FF13-F19D-4688-A82A-73C9FDF3D386}" srcOrd="0" destOrd="0" presId="urn:microsoft.com/office/officeart/2018/2/layout/IconVerticalSolidList"/>
    <dgm:cxn modelId="{1D08D183-BD2F-4A8E-BD1F-3A981B416E36}" srcId="{A1F437EF-075A-47B0-8E5A-1764835E03F0}" destId="{A60F0F89-82DC-43DE-BBBC-10FE542D3846}" srcOrd="1" destOrd="0" parTransId="{8C430F39-C6E7-4057-9BD6-F329FAD57099}" sibTransId="{B487A61A-E183-4230-B819-0941FAB4C03A}"/>
    <dgm:cxn modelId="{4EB58385-451C-47F6-8454-B784AA2303BA}" srcId="{A1F437EF-075A-47B0-8E5A-1764835E03F0}" destId="{BD3A0079-C8A5-4A53-AC67-2BA25384F269}" srcOrd="3" destOrd="0" parTransId="{14B6B9DE-4968-4D7B-ADD0-2357705AF41B}" sibTransId="{14C86811-0502-47F0-A72A-6ADBBA564BD9}"/>
    <dgm:cxn modelId="{A23A40AE-75C7-4F6B-A02F-4DC2D1642E60}" type="presOf" srcId="{A1F437EF-075A-47B0-8E5A-1764835E03F0}" destId="{EA3E21E0-5C4F-4E11-B4DF-0B41D94C53B8}" srcOrd="0" destOrd="0" presId="urn:microsoft.com/office/officeart/2018/2/layout/IconVerticalSolidList"/>
    <dgm:cxn modelId="{D9DC3FB3-3820-4046-9306-4DC8476E79E1}" srcId="{A1F437EF-075A-47B0-8E5A-1764835E03F0}" destId="{C72C6CDB-EC26-4313-BE2E-CBA463C98422}" srcOrd="0" destOrd="0" parTransId="{B82DF4BD-2FF0-45BD-886A-DAF8CDE6F580}" sibTransId="{E1FC5855-7B41-4E25-9A81-51FEFA2CA280}"/>
    <dgm:cxn modelId="{E4FF84C0-B8AC-49B7-B945-1A7F266F21A2}" type="presOf" srcId="{9F0C851A-596F-42CA-8494-52AE2D1EDE97}" destId="{8E3E288F-9925-46BE-8FB3-18A09D37E160}" srcOrd="0" destOrd="0" presId="urn:microsoft.com/office/officeart/2018/2/layout/IconVerticalSolidList"/>
    <dgm:cxn modelId="{4CDAC3C8-0E0D-44C8-9642-4AFCEF88F588}" type="presOf" srcId="{CCA71953-286D-4A08-B27D-3434311F7259}" destId="{4C303583-410B-434B-BE52-883917034CA2}" srcOrd="0" destOrd="0" presId="urn:microsoft.com/office/officeart/2018/2/layout/IconVerticalSolidList"/>
    <dgm:cxn modelId="{B6871FEA-F216-40C4-89FD-16AAB29DD348}" type="presParOf" srcId="{EA3E21E0-5C4F-4E11-B4DF-0B41D94C53B8}" destId="{264C657F-9B79-4E1F-BFBE-B3878F7175FD}" srcOrd="0" destOrd="0" presId="urn:microsoft.com/office/officeart/2018/2/layout/IconVerticalSolidList"/>
    <dgm:cxn modelId="{EF622E2F-8CF4-40C9-A00F-24660C928E50}" type="presParOf" srcId="{264C657F-9B79-4E1F-BFBE-B3878F7175FD}" destId="{C08A7652-B2A1-4B88-BE41-2FB89555DEAF}" srcOrd="0" destOrd="0" presId="urn:microsoft.com/office/officeart/2018/2/layout/IconVerticalSolidList"/>
    <dgm:cxn modelId="{8376A33E-671A-4FD2-9780-1D2B202D0C05}" type="presParOf" srcId="{264C657F-9B79-4E1F-BFBE-B3878F7175FD}" destId="{467924E0-AA77-44B5-BBAD-021E8EFC152C}" srcOrd="1" destOrd="0" presId="urn:microsoft.com/office/officeart/2018/2/layout/IconVerticalSolidList"/>
    <dgm:cxn modelId="{8CB4CF2D-AC6A-4ABD-A572-621A3321D6A0}" type="presParOf" srcId="{264C657F-9B79-4E1F-BFBE-B3878F7175FD}" destId="{BDA9D7B1-891B-4B8C-849C-5173AB190544}" srcOrd="2" destOrd="0" presId="urn:microsoft.com/office/officeart/2018/2/layout/IconVerticalSolidList"/>
    <dgm:cxn modelId="{72BE81C0-114B-4B4C-81BD-1F24EAE77FDB}" type="presParOf" srcId="{264C657F-9B79-4E1F-BFBE-B3878F7175FD}" destId="{46BF527F-6A49-40AD-A00F-67DDE99F1101}" srcOrd="3" destOrd="0" presId="urn:microsoft.com/office/officeart/2018/2/layout/IconVerticalSolidList"/>
    <dgm:cxn modelId="{D1619831-D441-420E-BEAD-8FF17F4BF342}" type="presParOf" srcId="{EA3E21E0-5C4F-4E11-B4DF-0B41D94C53B8}" destId="{21501BD0-38BD-47F0-AF0D-985C03B17A49}" srcOrd="1" destOrd="0" presId="urn:microsoft.com/office/officeart/2018/2/layout/IconVerticalSolidList"/>
    <dgm:cxn modelId="{BA4EC740-881D-4E67-AF35-49AD38C328CF}" type="presParOf" srcId="{EA3E21E0-5C4F-4E11-B4DF-0B41D94C53B8}" destId="{2B58B082-390A-4832-837C-0D9E1AF889F7}" srcOrd="2" destOrd="0" presId="urn:microsoft.com/office/officeart/2018/2/layout/IconVerticalSolidList"/>
    <dgm:cxn modelId="{1D999E36-B80C-4830-ADF5-D2C87C1468F4}" type="presParOf" srcId="{2B58B082-390A-4832-837C-0D9E1AF889F7}" destId="{437DE193-87AE-497B-867E-625C54B56371}" srcOrd="0" destOrd="0" presId="urn:microsoft.com/office/officeart/2018/2/layout/IconVerticalSolidList"/>
    <dgm:cxn modelId="{63F502AB-8D6D-4257-BC2A-43B07232D64A}" type="presParOf" srcId="{2B58B082-390A-4832-837C-0D9E1AF889F7}" destId="{69AEAE26-0A0F-4632-A46A-40022D07002F}" srcOrd="1" destOrd="0" presId="urn:microsoft.com/office/officeart/2018/2/layout/IconVerticalSolidList"/>
    <dgm:cxn modelId="{11CB23D5-87FC-40F0-8B36-289B541FFAD4}" type="presParOf" srcId="{2B58B082-390A-4832-837C-0D9E1AF889F7}" destId="{EA23227F-8B14-4B27-B465-E6910CC56D31}" srcOrd="2" destOrd="0" presId="urn:microsoft.com/office/officeart/2018/2/layout/IconVerticalSolidList"/>
    <dgm:cxn modelId="{2A257D1B-AA6B-4F33-907C-66F468B8C065}" type="presParOf" srcId="{2B58B082-390A-4832-837C-0D9E1AF889F7}" destId="{DB769718-E265-42ED-9CDF-10C5EB244C9E}" srcOrd="3" destOrd="0" presId="urn:microsoft.com/office/officeart/2018/2/layout/IconVerticalSolidList"/>
    <dgm:cxn modelId="{09AB3364-E5BE-433D-A988-77111EBE1E6A}" type="presParOf" srcId="{EA3E21E0-5C4F-4E11-B4DF-0B41D94C53B8}" destId="{79C2F5BB-B4A0-404C-96A3-9F6B28CB23D8}" srcOrd="3" destOrd="0" presId="urn:microsoft.com/office/officeart/2018/2/layout/IconVerticalSolidList"/>
    <dgm:cxn modelId="{3BE21962-548C-4F7B-94EB-6404E8621501}" type="presParOf" srcId="{EA3E21E0-5C4F-4E11-B4DF-0B41D94C53B8}" destId="{586A0C35-EDF0-452C-AAD2-B26D401EC900}" srcOrd="4" destOrd="0" presId="urn:microsoft.com/office/officeart/2018/2/layout/IconVerticalSolidList"/>
    <dgm:cxn modelId="{B49D299B-66FC-4AA9-B9A0-F7A429502B53}" type="presParOf" srcId="{586A0C35-EDF0-452C-AAD2-B26D401EC900}" destId="{A1C01EE5-5A41-4732-ABCE-82F05E3E26C1}" srcOrd="0" destOrd="0" presId="urn:microsoft.com/office/officeart/2018/2/layout/IconVerticalSolidList"/>
    <dgm:cxn modelId="{74ABE43C-EFBB-4CBB-8996-9F549990F7E6}" type="presParOf" srcId="{586A0C35-EDF0-452C-AAD2-B26D401EC900}" destId="{14B4AC27-A9D8-4521-8981-C22D1CCAA32F}" srcOrd="1" destOrd="0" presId="urn:microsoft.com/office/officeart/2018/2/layout/IconVerticalSolidList"/>
    <dgm:cxn modelId="{B2605598-4039-4C6C-8CD9-97F070C25E64}" type="presParOf" srcId="{586A0C35-EDF0-452C-AAD2-B26D401EC900}" destId="{DEAABA18-1258-4085-B9FE-E1A9C917EB17}" srcOrd="2" destOrd="0" presId="urn:microsoft.com/office/officeart/2018/2/layout/IconVerticalSolidList"/>
    <dgm:cxn modelId="{7212DA55-1A1B-4211-8804-63A226D772FA}" type="presParOf" srcId="{586A0C35-EDF0-452C-AAD2-B26D401EC900}" destId="{8E3E288F-9925-46BE-8FB3-18A09D37E160}" srcOrd="3" destOrd="0" presId="urn:microsoft.com/office/officeart/2018/2/layout/IconVerticalSolidList"/>
    <dgm:cxn modelId="{62DCC6AE-146B-4047-855D-5C48221FA5D2}" type="presParOf" srcId="{EA3E21E0-5C4F-4E11-B4DF-0B41D94C53B8}" destId="{5D45A3F3-1826-4700-A81E-F0055C2DCE1C}" srcOrd="5" destOrd="0" presId="urn:microsoft.com/office/officeart/2018/2/layout/IconVerticalSolidList"/>
    <dgm:cxn modelId="{4EF5784C-82C0-42F2-BAFE-0B6D0E219BBE}" type="presParOf" srcId="{EA3E21E0-5C4F-4E11-B4DF-0B41D94C53B8}" destId="{7CEF57DA-8C6D-4AD0-B162-353E115BFDB2}" srcOrd="6" destOrd="0" presId="urn:microsoft.com/office/officeart/2018/2/layout/IconVerticalSolidList"/>
    <dgm:cxn modelId="{BA0902FE-36A5-4E36-87E7-BF259411DAC2}" type="presParOf" srcId="{7CEF57DA-8C6D-4AD0-B162-353E115BFDB2}" destId="{843E8B10-9593-466C-BAA7-6FB143AA9AED}" srcOrd="0" destOrd="0" presId="urn:microsoft.com/office/officeart/2018/2/layout/IconVerticalSolidList"/>
    <dgm:cxn modelId="{F1F80EBD-C28C-4FE1-941C-3EC5A7897EFB}" type="presParOf" srcId="{7CEF57DA-8C6D-4AD0-B162-353E115BFDB2}" destId="{AE7E10DE-86BF-4747-A934-3FED118E7E4E}" srcOrd="1" destOrd="0" presId="urn:microsoft.com/office/officeart/2018/2/layout/IconVerticalSolidList"/>
    <dgm:cxn modelId="{ED3C882A-B540-43A8-B725-A7F62CCED4AA}" type="presParOf" srcId="{7CEF57DA-8C6D-4AD0-B162-353E115BFDB2}" destId="{CE4A9764-1079-4C2B-81C3-453EBC70247C}" srcOrd="2" destOrd="0" presId="urn:microsoft.com/office/officeart/2018/2/layout/IconVerticalSolidList"/>
    <dgm:cxn modelId="{4A845DB6-31EF-4D58-A149-57B923084EEE}" type="presParOf" srcId="{7CEF57DA-8C6D-4AD0-B162-353E115BFDB2}" destId="{9845FF13-F19D-4688-A82A-73C9FDF3D386}" srcOrd="3" destOrd="0" presId="urn:microsoft.com/office/officeart/2018/2/layout/IconVerticalSolidList"/>
    <dgm:cxn modelId="{D6DB8BF4-C47C-4F72-A0AB-A9A93F7B4206}" type="presParOf" srcId="{EA3E21E0-5C4F-4E11-B4DF-0B41D94C53B8}" destId="{A2EC5CE8-F75F-4DA8-8C81-5B0B442F3BFF}" srcOrd="7" destOrd="0" presId="urn:microsoft.com/office/officeart/2018/2/layout/IconVerticalSolidList"/>
    <dgm:cxn modelId="{660A7434-DE00-4B02-A873-506518025D61}" type="presParOf" srcId="{EA3E21E0-5C4F-4E11-B4DF-0B41D94C53B8}" destId="{CE41CDF4-15E9-4C62-AF2B-4FB08BB2E3C5}" srcOrd="8" destOrd="0" presId="urn:microsoft.com/office/officeart/2018/2/layout/IconVerticalSolidList"/>
    <dgm:cxn modelId="{27B0C17D-EA70-4B60-AB06-E4A6F0271951}" type="presParOf" srcId="{CE41CDF4-15E9-4C62-AF2B-4FB08BB2E3C5}" destId="{A3F22A1C-8A49-4515-A6D6-11E6E7780093}" srcOrd="0" destOrd="0" presId="urn:microsoft.com/office/officeart/2018/2/layout/IconVerticalSolidList"/>
    <dgm:cxn modelId="{366EF91D-D8B5-4DF8-B978-799470EBC3F3}" type="presParOf" srcId="{CE41CDF4-15E9-4C62-AF2B-4FB08BB2E3C5}" destId="{2DC2E118-E93F-462D-BF0C-5745B5932814}" srcOrd="1" destOrd="0" presId="urn:microsoft.com/office/officeart/2018/2/layout/IconVerticalSolidList"/>
    <dgm:cxn modelId="{B2C080A0-4647-4CE6-A3E6-2A5D1FCEE556}" type="presParOf" srcId="{CE41CDF4-15E9-4C62-AF2B-4FB08BB2E3C5}" destId="{E928B1AD-9539-49D9-88E8-14F139E13594}" srcOrd="2" destOrd="0" presId="urn:microsoft.com/office/officeart/2018/2/layout/IconVerticalSolidList"/>
    <dgm:cxn modelId="{841A63C2-B61D-411C-89C0-C01E369955C1}" type="presParOf" srcId="{CE41CDF4-15E9-4C62-AF2B-4FB08BB2E3C5}" destId="{4C303583-410B-434B-BE52-883917034C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D6A1E-3ACC-D24B-9295-FF1650280D4D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47D67E7F-EF41-F648-816D-8FBF0BD1CD68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Contextualização</a:t>
          </a:r>
          <a:endParaRPr lang="en-US" sz="1800" kern="1200"/>
        </a:p>
      </dsp:txBody>
      <dsp:txXfrm>
        <a:off x="4993" y="38641"/>
        <a:ext cx="1879658" cy="1127794"/>
      </dsp:txXfrm>
    </dsp:sp>
    <dsp:sp modelId="{3E4C2432-E390-5141-A9BA-F928AE426ECC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C474A92A-BBAA-0745-816C-FCD4764C7CC1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Justificação, viabilidade e utilidade</a:t>
          </a:r>
          <a:endParaRPr lang="en-US" sz="1800" kern="1200"/>
        </a:p>
      </dsp:txBody>
      <dsp:txXfrm>
        <a:off x="2316972" y="38641"/>
        <a:ext cx="1879658" cy="1127794"/>
      </dsp:txXfrm>
    </dsp:sp>
    <dsp:sp modelId="{5A7632AF-7507-334D-BE52-370FC6284E94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67C9C6E5-39E2-5D48-A1D0-44726CC40D4E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Medidas de sucesso</a:t>
          </a:r>
          <a:endParaRPr lang="en-US" sz="1800" kern="1200"/>
        </a:p>
      </dsp:txBody>
      <dsp:txXfrm>
        <a:off x="4628952" y="38641"/>
        <a:ext cx="1879658" cy="1127794"/>
      </dsp:txXfrm>
    </dsp:sp>
    <dsp:sp modelId="{547D0DEF-6D02-3848-9A8D-299420219D4B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B0037CE1-ED88-2E48-AEA6-F5AA31B25814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Requisitos</a:t>
          </a:r>
          <a:endParaRPr lang="en-US" sz="1800" kern="1200"/>
        </a:p>
      </dsp:txBody>
      <dsp:txXfrm>
        <a:off x="4993" y="1598757"/>
        <a:ext cx="1879658" cy="1127794"/>
      </dsp:txXfrm>
    </dsp:sp>
    <dsp:sp modelId="{3D192129-A1C0-8040-9660-B679D1B4F612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E04A62B9-71B0-DA4E-BF93-8C852B71DF8A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Modelação</a:t>
          </a:r>
          <a:endParaRPr lang="en-US" sz="1800" kern="1200"/>
        </a:p>
      </dsp:txBody>
      <dsp:txXfrm>
        <a:off x="2316972" y="1598757"/>
        <a:ext cx="1879658" cy="1127794"/>
      </dsp:txXfrm>
    </dsp:sp>
    <dsp:sp modelId="{68D55C68-73A6-3641-9197-90696813855A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7CAD0A28-1340-194C-A75C-4E4F838DF2C9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Proposta de Interface</a:t>
          </a:r>
          <a:endParaRPr lang="en-US" sz="1800" kern="1200"/>
        </a:p>
      </dsp:txBody>
      <dsp:txXfrm>
        <a:off x="4628952" y="1598757"/>
        <a:ext cx="1879658" cy="1127794"/>
      </dsp:txXfrm>
    </dsp:sp>
    <dsp:sp modelId="{48E345D2-43E2-2D42-9B0B-48D220E8EB2C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19B679BF-88B9-F84C-B51B-FDA02412883B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Inicialização</a:t>
          </a:r>
          <a:endParaRPr lang="en-US" sz="1800" kern="1200"/>
        </a:p>
      </dsp:txBody>
      <dsp:txXfrm>
        <a:off x="4993" y="3158873"/>
        <a:ext cx="1879658" cy="1127794"/>
      </dsp:txXfrm>
    </dsp:sp>
    <dsp:sp modelId="{AD7859FE-7855-8E4C-9B0A-A8364E4E45FF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0A712F02-7955-FA4F-8DDA-156DE4E87FA8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Desenvolvimento e Funcionalidades</a:t>
          </a:r>
          <a:endParaRPr lang="en-US" sz="1800" kern="1200"/>
        </a:p>
      </dsp:txBody>
      <dsp:txXfrm>
        <a:off x="2316972" y="3158873"/>
        <a:ext cx="1879658" cy="1127794"/>
      </dsp:txXfrm>
    </dsp:sp>
    <dsp:sp modelId="{9C4B83A9-D31B-4C4B-BA99-DC795A293492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08AB3098-A240-CB4E-BF2B-F039D2359128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</a:t>
          </a:r>
          <a:endParaRPr lang="en-US" sz="1800" kern="1200"/>
        </a:p>
      </dsp:txBody>
      <dsp:txXfrm>
        <a:off x="4628952" y="3158873"/>
        <a:ext cx="1879658" cy="1127794"/>
      </dsp:txXfrm>
    </dsp:sp>
    <dsp:sp modelId="{49064D11-D76E-1447-AF2F-631DDF3EDA17}">
      <dsp:nvSpPr>
        <dsp:cNvPr id="0" name=""/>
        <dsp:cNvSpPr/>
      </dsp:nvSpPr>
      <dsp:spPr>
        <a:xfrm>
          <a:off x="1882851" y="5237167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5280725"/>
        <a:ext cx="21616" cy="4323"/>
      </dsp:txXfrm>
    </dsp:sp>
    <dsp:sp modelId="{76BB4E8D-F040-D24D-ABF5-AE40DECC3C5D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Observações</a:t>
          </a:r>
          <a:endParaRPr lang="en-US" sz="1800" kern="1200"/>
        </a:p>
      </dsp:txBody>
      <dsp:txXfrm>
        <a:off x="4993" y="4718989"/>
        <a:ext cx="1879658" cy="1127794"/>
      </dsp:txXfrm>
    </dsp:sp>
    <dsp:sp modelId="{EB25F5D1-C5CC-CA48-87DC-D5F91F4239FB}">
      <dsp:nvSpPr>
        <dsp:cNvPr id="0" name=""/>
        <dsp:cNvSpPr/>
      </dsp:nvSpPr>
      <dsp:spPr>
        <a:xfrm>
          <a:off x="2316972" y="4718989"/>
          <a:ext cx="1879658" cy="11277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Trabalho Futuro</a:t>
          </a:r>
          <a:endParaRPr lang="en-US" sz="1800" kern="1200"/>
        </a:p>
      </dsp:txBody>
      <dsp:txXfrm>
        <a:off x="2316972" y="4718989"/>
        <a:ext cx="1879658" cy="11277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FDE9-CE8C-4304-ADC4-33D19E569C2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8492E-CDCC-4508-9037-A2B1A3941C8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49875-D533-469E-8F86-24EC1B4576A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Reuniões </a:t>
          </a:r>
          <a:endParaRPr lang="en-US" sz="2200" kern="1200"/>
        </a:p>
      </dsp:txBody>
      <dsp:txXfrm>
        <a:off x="1429899" y="2442"/>
        <a:ext cx="5083704" cy="1238008"/>
      </dsp:txXfrm>
    </dsp:sp>
    <dsp:sp modelId="{C1AEA020-7B7D-45AB-90FA-1A487751F9C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E34BA-CE32-40ED-8514-C68A8A8B09C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C23F-A5C3-4EE0-A9E4-4DC174F4B43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Pessoas com pouca experiência culinária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3F5DCFCD-9D27-4A76-934D-D73A7D2D7F6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8F74-15D0-4800-A358-50510321B41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5059-6894-449D-B7EE-5A201347DE4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Profissionais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73760A0B-26C7-4AE1-931A-6FFC0F7F432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7EFA-C36F-4A70-9A7E-226C836777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B8A2-F96F-441F-B16F-966CEC94FA4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Procura de garantias de sucesso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7DCD-58EA-BA47-9163-167E6583B0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73229-14A1-8A4F-8C15-8F362F7FDCF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Permitir uma preparação</a:t>
          </a:r>
          <a:endParaRPr lang="en-US" sz="3100" kern="1200"/>
        </a:p>
      </dsp:txBody>
      <dsp:txXfrm>
        <a:off x="0" y="2492"/>
        <a:ext cx="6492875" cy="850069"/>
      </dsp:txXfrm>
    </dsp:sp>
    <dsp:sp modelId="{0B2D183E-8461-C145-BBE0-C2A860958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00-DB2E-EC4E-B94C-1C7F75D90A69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Definir uma ementa semanal</a:t>
          </a:r>
          <a:endParaRPr lang="en-US" sz="3100" kern="1200"/>
        </a:p>
      </dsp:txBody>
      <dsp:txXfrm>
        <a:off x="0" y="852561"/>
        <a:ext cx="6492875" cy="850069"/>
      </dsp:txXfrm>
    </dsp:sp>
    <dsp:sp modelId="{D434D9D5-4D55-DC45-9863-1D90997C85F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C5E7-D32E-2B49-A2AA-2D525318E59F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Guardar um histórico das preparações </a:t>
          </a:r>
          <a:endParaRPr lang="en-US" sz="3100" kern="1200"/>
        </a:p>
      </dsp:txBody>
      <dsp:txXfrm>
        <a:off x="0" y="1702630"/>
        <a:ext cx="6492875" cy="850069"/>
      </dsp:txXfrm>
    </dsp:sp>
    <dsp:sp modelId="{88626EA9-E80B-3846-AD5C-11A0C0E30D8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D3A8-F00C-6E42-819A-E98C8DFA52C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Registo na aplicação</a:t>
          </a:r>
          <a:endParaRPr lang="en-US" sz="3100" kern="1200"/>
        </a:p>
      </dsp:txBody>
      <dsp:txXfrm>
        <a:off x="0" y="2552699"/>
        <a:ext cx="6492875" cy="850069"/>
      </dsp:txXfrm>
    </dsp:sp>
    <dsp:sp modelId="{70AA6097-F3F7-8E4C-8D05-ADDC5EEC78F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0B30-0EC8-4448-8266-A691BAD8FB65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Acesso à despensa do utilizador</a:t>
          </a:r>
          <a:endParaRPr lang="en-US" sz="3100" kern="1200"/>
        </a:p>
      </dsp:txBody>
      <dsp:txXfrm>
        <a:off x="0" y="3402769"/>
        <a:ext cx="6492875" cy="850069"/>
      </dsp:txXfrm>
    </dsp:sp>
    <dsp:sp modelId="{E4136E67-0E4B-B34B-9431-D6A4C95401F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38D21-0FC7-C549-A653-53E3345A67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Entre outros...</a:t>
          </a:r>
          <a:endParaRPr lang="en-US" sz="3100" kern="1200" dirty="0"/>
        </a:p>
      </dsp:txBody>
      <dsp:txXfrm>
        <a:off x="0" y="4252838"/>
        <a:ext cx="6492875" cy="850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BD6D-F58C-8C48-81F5-D63B20B1798F}">
      <dsp:nvSpPr>
        <dsp:cNvPr id="0" name=""/>
        <dsp:cNvSpPr/>
      </dsp:nvSpPr>
      <dsp:spPr>
        <a:xfrm>
          <a:off x="84189" y="761541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Definição de Requisitos do utilizador:</a:t>
          </a:r>
          <a:endParaRPr lang="en-US" sz="1400" kern="1200"/>
        </a:p>
      </dsp:txBody>
      <dsp:txXfrm>
        <a:off x="122907" y="800259"/>
        <a:ext cx="2566407" cy="1244485"/>
      </dsp:txXfrm>
    </dsp:sp>
    <dsp:sp modelId="{E9458B23-2668-E64E-878A-03510AEF58BB}">
      <dsp:nvSpPr>
        <dsp:cNvPr id="0" name=""/>
        <dsp:cNvSpPr/>
      </dsp:nvSpPr>
      <dsp:spPr>
        <a:xfrm>
          <a:off x="84189" y="2281752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O utilizador pode definir uma ementa semanal para efetuar preparação de um determinado prato, num determinado dia e hora, ao longo dessa semana.</a:t>
          </a:r>
          <a:endParaRPr lang="en-US" sz="1400" kern="1200" dirty="0"/>
        </a:p>
      </dsp:txBody>
      <dsp:txXfrm>
        <a:off x="122907" y="2320470"/>
        <a:ext cx="2566407" cy="1244485"/>
      </dsp:txXfrm>
    </dsp:sp>
    <dsp:sp modelId="{6052D433-476C-1E4A-B38D-7D2F6DE89D5E}">
      <dsp:nvSpPr>
        <dsp:cNvPr id="0" name=""/>
        <dsp:cNvSpPr/>
      </dsp:nvSpPr>
      <dsp:spPr>
        <a:xfrm rot="17692822">
          <a:off x="1999998" y="1782340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1739715"/>
        <a:ext cx="125680" cy="125680"/>
      </dsp:txXfrm>
    </dsp:sp>
    <dsp:sp modelId="{12CA8842-395B-5948-9DE2-FC4B39EE6061}">
      <dsp:nvSpPr>
        <dsp:cNvPr id="0" name=""/>
        <dsp:cNvSpPr/>
      </dsp:nvSpPr>
      <dsp:spPr>
        <a:xfrm>
          <a:off x="3785570" y="1436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Especificação de Requisitos do sistema:</a:t>
          </a:r>
          <a:endParaRPr lang="en-US" sz="1400" kern="1200"/>
        </a:p>
      </dsp:txBody>
      <dsp:txXfrm>
        <a:off x="3824288" y="40154"/>
        <a:ext cx="2566407" cy="1244485"/>
      </dsp:txXfrm>
    </dsp:sp>
    <dsp:sp modelId="{884C2F92-3958-3B49-90AC-C79AF181E905}">
      <dsp:nvSpPr>
        <dsp:cNvPr id="0" name=""/>
        <dsp:cNvSpPr/>
      </dsp:nvSpPr>
      <dsp:spPr>
        <a:xfrm rot="19457599">
          <a:off x="2605621" y="2542445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2530101"/>
        <a:ext cx="65118" cy="65118"/>
      </dsp:txXfrm>
    </dsp:sp>
    <dsp:sp modelId="{76FA3DE5-E5F9-A14E-87F6-48663103AB39}">
      <dsp:nvSpPr>
        <dsp:cNvPr id="0" name=""/>
        <dsp:cNvSpPr/>
      </dsp:nvSpPr>
      <dsp:spPr>
        <a:xfrm>
          <a:off x="3785570" y="152164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indicar a receita a preparar, consoante a data definida na ementa.</a:t>
          </a:r>
          <a:endParaRPr lang="en-US" sz="1400" kern="1200"/>
        </a:p>
      </dsp:txBody>
      <dsp:txXfrm>
        <a:off x="3824288" y="1560365"/>
        <a:ext cx="2566407" cy="1244485"/>
      </dsp:txXfrm>
    </dsp:sp>
    <dsp:sp modelId="{AABA1082-C8AB-DA4E-B9D1-535AE3A85C08}">
      <dsp:nvSpPr>
        <dsp:cNvPr id="0" name=""/>
        <dsp:cNvSpPr/>
      </dsp:nvSpPr>
      <dsp:spPr>
        <a:xfrm rot="2142401">
          <a:off x="2605621" y="3302550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3290206"/>
        <a:ext cx="65118" cy="65118"/>
      </dsp:txXfrm>
    </dsp:sp>
    <dsp:sp modelId="{91C1C6E4-F566-894F-9C06-5EBA23049009}">
      <dsp:nvSpPr>
        <dsp:cNvPr id="0" name=""/>
        <dsp:cNvSpPr/>
      </dsp:nvSpPr>
      <dsp:spPr>
        <a:xfrm>
          <a:off x="3785570" y="304185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preparar uma lista de compras para o utilizador adquirir, relativamente aos ingredientes que não possui para efetuar todas as receitas da ementa.</a:t>
          </a:r>
          <a:endParaRPr lang="en-US" sz="1400" kern="1200"/>
        </a:p>
      </dsp:txBody>
      <dsp:txXfrm>
        <a:off x="3824288" y="3080575"/>
        <a:ext cx="2566407" cy="1244485"/>
      </dsp:txXfrm>
    </dsp:sp>
    <dsp:sp modelId="{20EFF620-0A4C-4C47-882A-F45B248CF4A0}">
      <dsp:nvSpPr>
        <dsp:cNvPr id="0" name=""/>
        <dsp:cNvSpPr/>
      </dsp:nvSpPr>
      <dsp:spPr>
        <a:xfrm rot="3907178">
          <a:off x="1999998" y="4062655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4020030"/>
        <a:ext cx="125680" cy="125680"/>
      </dsp:txXfrm>
    </dsp:sp>
    <dsp:sp modelId="{69CD2D78-E7E4-1D4E-8A87-825B2316D6BB}">
      <dsp:nvSpPr>
        <dsp:cNvPr id="0" name=""/>
        <dsp:cNvSpPr/>
      </dsp:nvSpPr>
      <dsp:spPr>
        <a:xfrm>
          <a:off x="3785570" y="456206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No caso de o utilizador querer alterar um prato que ainda não foi efetuado, o sistema deve guardar as alterações na BD, gerando uma nova lista de compras, se necessário.</a:t>
          </a:r>
          <a:endParaRPr lang="en-US" sz="1400" kern="1200"/>
        </a:p>
      </dsp:txBody>
      <dsp:txXfrm>
        <a:off x="3824288" y="4600785"/>
        <a:ext cx="2566407" cy="1244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B409-8F0A-4008-B994-4C5FB9791253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4851-C2A6-46C2-8405-76BD8D7FFECD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D112-B995-45A2-B020-28477D97B235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Modelo Domínio</a:t>
          </a:r>
          <a:endParaRPr lang="en-US" sz="1700" kern="1200"/>
        </a:p>
      </dsp:txBody>
      <dsp:txXfrm>
        <a:off x="241801" y="1997713"/>
        <a:ext cx="1800000" cy="720000"/>
      </dsp:txXfrm>
    </dsp:sp>
    <dsp:sp modelId="{C8C24924-F1E9-4783-BEB8-F442AA40A88E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313A7-E292-495C-B0FE-196421BECD2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72ECE-539F-4BBD-9BE4-CE563DEB531E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e Especificação de Use Case</a:t>
          </a:r>
          <a:endParaRPr lang="en-US" sz="1700" kern="1200"/>
        </a:p>
      </dsp:txBody>
      <dsp:txXfrm>
        <a:off x="2356801" y="1997713"/>
        <a:ext cx="1800000" cy="720000"/>
      </dsp:txXfrm>
    </dsp:sp>
    <dsp:sp modelId="{FB5214F2-8DA2-4585-8E1A-72991E586EF2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83DCE-2B01-44FE-BFFD-A80337B0EC38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EC6B-A8A9-451F-B360-C749B43D8CD2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Diagramas de Sequência</a:t>
          </a:r>
          <a:endParaRPr lang="en-US" sz="1700" kern="1200"/>
        </a:p>
      </dsp:txBody>
      <dsp:txXfrm>
        <a:off x="4471802" y="1997713"/>
        <a:ext cx="1800000" cy="720000"/>
      </dsp:txXfrm>
    </dsp:sp>
    <dsp:sp modelId="{66CAAAA2-DB75-451C-AA93-88E0CD2FAE1D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FBEFE-0A57-4FEA-A9EC-04C94347D258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7CC4-9F44-4BDD-8B6E-62FC4A018B31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Diagramas de Atividade</a:t>
          </a:r>
          <a:endParaRPr lang="en-US" sz="1700" kern="1200" dirty="0"/>
        </a:p>
      </dsp:txBody>
      <dsp:txXfrm>
        <a:off x="241801" y="4607713"/>
        <a:ext cx="1800000" cy="720000"/>
      </dsp:txXfrm>
    </dsp:sp>
    <dsp:sp modelId="{A7657EA2-4844-4FA7-B7AF-95AF19B12519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334D-16EF-47B5-87AD-AE591E8DC1FA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24AB-3E01-4D24-94AF-A35531D1E8A6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Máquina de Estado</a:t>
          </a:r>
          <a:endParaRPr lang="en-US" sz="1700" kern="1200"/>
        </a:p>
      </dsp:txBody>
      <dsp:txXfrm>
        <a:off x="2356801" y="4607713"/>
        <a:ext cx="1800000" cy="720000"/>
      </dsp:txXfrm>
    </dsp:sp>
    <dsp:sp modelId="{1A3C9A11-128A-4D68-AC35-2D526C0F0666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112A2-BD79-4515-9F24-859DB6D0DAC2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A92F-D088-464F-993E-FDCE0CC4A5C2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de Classes</a:t>
          </a:r>
          <a:endParaRPr lang="en-US" sz="1700" kern="1200"/>
        </a:p>
      </dsp:txBody>
      <dsp:txXfrm>
        <a:off x="4471802" y="4607713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ECF45-E3EF-C945-90FC-3ED653E83601}">
      <dsp:nvSpPr>
        <dsp:cNvPr id="0" name=""/>
        <dsp:cNvSpPr/>
      </dsp:nvSpPr>
      <dsp:spPr>
        <a:xfrm>
          <a:off x="0" y="39814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86403-8A7D-EF4E-87DE-CBF12CF75F62}">
      <dsp:nvSpPr>
        <dsp:cNvPr id="0" name=""/>
        <dsp:cNvSpPr/>
      </dsp:nvSpPr>
      <dsp:spPr>
        <a:xfrm>
          <a:off x="324643" y="14384"/>
          <a:ext cx="4545012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C# ASP.NET Core 2.2</a:t>
          </a:r>
          <a:endParaRPr lang="en-US" sz="2600" kern="1200"/>
        </a:p>
      </dsp:txBody>
      <dsp:txXfrm>
        <a:off x="362110" y="51851"/>
        <a:ext cx="4470078" cy="692586"/>
      </dsp:txXfrm>
    </dsp:sp>
    <dsp:sp modelId="{725D02FE-BFB7-3A4D-B9EC-1ED68B60C022}">
      <dsp:nvSpPr>
        <dsp:cNvPr id="0" name=""/>
        <dsp:cNvSpPr/>
      </dsp:nvSpPr>
      <dsp:spPr>
        <a:xfrm>
          <a:off x="0" y="157750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64179-17BC-FC41-8F24-2B38E051E9FD}">
      <dsp:nvSpPr>
        <dsp:cNvPr id="0" name=""/>
        <dsp:cNvSpPr/>
      </dsp:nvSpPr>
      <dsp:spPr>
        <a:xfrm>
          <a:off x="324643" y="1193744"/>
          <a:ext cx="4545012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Microsoft Visual Studio</a:t>
          </a:r>
          <a:endParaRPr lang="en-US" sz="2600" kern="1200"/>
        </a:p>
      </dsp:txBody>
      <dsp:txXfrm>
        <a:off x="362110" y="1231211"/>
        <a:ext cx="4470078" cy="692586"/>
      </dsp:txXfrm>
    </dsp:sp>
    <dsp:sp modelId="{8C0476AA-EE28-A341-B881-F8FDF54DAFAC}">
      <dsp:nvSpPr>
        <dsp:cNvPr id="0" name=""/>
        <dsp:cNvSpPr/>
      </dsp:nvSpPr>
      <dsp:spPr>
        <a:xfrm>
          <a:off x="0" y="2756865"/>
          <a:ext cx="64928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Models</a:t>
          </a:r>
          <a:r>
            <a:rPr lang="pt-PT" sz="2600" kern="1200" dirty="0"/>
            <a:t>: Lógica por detrás dos dados;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Views</a:t>
          </a:r>
          <a:r>
            <a:rPr lang="pt-PT" sz="2600" kern="1200" dirty="0"/>
            <a:t>: Conteúdo gráfico;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Controllers</a:t>
          </a:r>
          <a:r>
            <a:rPr lang="pt-PT" sz="2600" kern="1200" dirty="0"/>
            <a:t>: Manipulação de dados – ligação dos </a:t>
          </a:r>
          <a:r>
            <a:rPr lang="pt-PT" sz="2600" kern="1200" dirty="0" err="1"/>
            <a:t>Models</a:t>
          </a:r>
          <a:r>
            <a:rPr lang="pt-PT" sz="2600" kern="1200" dirty="0"/>
            <a:t> com as </a:t>
          </a:r>
          <a:r>
            <a:rPr lang="pt-PT" sz="2600" kern="1200" dirty="0" err="1"/>
            <a:t>Views</a:t>
          </a:r>
          <a:r>
            <a:rPr lang="pt-PT" sz="2600" kern="1200" dirty="0"/>
            <a:t>.</a:t>
          </a:r>
          <a:endParaRPr lang="en-US" sz="2600" kern="1200" dirty="0"/>
        </a:p>
      </dsp:txBody>
      <dsp:txXfrm>
        <a:off x="0" y="2756865"/>
        <a:ext cx="6492875" cy="2334150"/>
      </dsp:txXfrm>
    </dsp:sp>
    <dsp:sp modelId="{482BBE1D-C66F-1744-8F8D-1DCF93C560F2}">
      <dsp:nvSpPr>
        <dsp:cNvPr id="0" name=""/>
        <dsp:cNvSpPr/>
      </dsp:nvSpPr>
      <dsp:spPr>
        <a:xfrm>
          <a:off x="324643" y="2373105"/>
          <a:ext cx="4545012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MVC </a:t>
          </a:r>
          <a:endParaRPr lang="en-US" sz="2600" kern="1200"/>
        </a:p>
      </dsp:txBody>
      <dsp:txXfrm>
        <a:off x="362110" y="2410572"/>
        <a:ext cx="4470078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E359B-EF5E-4A7B-96A1-BB3C404C368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438BA-791B-4CD1-BF30-DDFC9381732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8494-CDB5-443B-88FB-FE79231852A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Compromisso com a arquitetura MVC e com a modelação desenvolvida;</a:t>
          </a:r>
          <a:endParaRPr lang="en-US" sz="1900" kern="1200"/>
        </a:p>
      </dsp:txBody>
      <dsp:txXfrm>
        <a:off x="836323" y="3399"/>
        <a:ext cx="9679276" cy="724089"/>
      </dsp:txXfrm>
    </dsp:sp>
    <dsp:sp modelId="{C42D6B57-F137-4573-9274-EC972488DD4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F765-57AE-4FA1-B7A6-71682E9FAB9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DCC6-41E6-4B68-9576-DB5620F309E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Histórico das preparações -&gt; dificuldades e tempos;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D00C8A3B-5D55-4CAB-97F1-3E884DE6D84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A98C5-FB33-412B-AC90-D5AFE9C1A8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47C7-85EB-4B3F-9813-898DF5E6A0D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Preparação de uma receita, passo a passo, com possibilidade de ajuda;</a:t>
          </a:r>
          <a:endParaRPr lang="en-US" sz="1900" kern="1200"/>
        </a:p>
      </dsp:txBody>
      <dsp:txXfrm>
        <a:off x="836323" y="1813624"/>
        <a:ext cx="9679276" cy="724089"/>
      </dsp:txXfrm>
    </dsp:sp>
    <dsp:sp modelId="{B018F2B0-DB33-4544-9BDD-7B96B8D298B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8E3F3-FB48-4192-88E1-BC83ACE7D7A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A76C-6321-4ACF-9E97-49090DE5955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Permite atualizar os ingredientes na despensa, bloqueando receitas quando o utilizador não possui as quantidades necessárias -&gt; geração de uma lista de compras no momento;</a:t>
          </a:r>
          <a:endParaRPr lang="en-US" sz="1900" kern="1200"/>
        </a:p>
      </dsp:txBody>
      <dsp:txXfrm>
        <a:off x="836323" y="2718736"/>
        <a:ext cx="9679276" cy="724089"/>
      </dsp:txXfrm>
    </dsp:sp>
    <dsp:sp modelId="{D5846422-AB5C-40CB-9817-E8679CF5A73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4A9C5-D2D1-4C4B-81AE-10619A8496C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7FC0-7E2F-4D02-A689-D75A14FDED5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Definição de ementas semanais.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36CAA-69DE-174A-99C4-4FDAFD04B5CD}">
      <dsp:nvSpPr>
        <dsp:cNvPr id="0" name=""/>
        <dsp:cNvSpPr/>
      </dsp:nvSpPr>
      <dsp:spPr>
        <a:xfrm>
          <a:off x="0" y="288747"/>
          <a:ext cx="6513603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sz="1800" kern="1200" dirty="0"/>
        </a:p>
      </dsp:txBody>
      <dsp:txXfrm>
        <a:off x="0" y="288747"/>
        <a:ext cx="6513603" cy="1786050"/>
      </dsp:txXfrm>
    </dsp:sp>
    <dsp:sp modelId="{EC059EF3-6690-7C47-BBBD-00D60712F2F6}">
      <dsp:nvSpPr>
        <dsp:cNvPr id="0" name=""/>
        <dsp:cNvSpPr/>
      </dsp:nvSpPr>
      <dsp:spPr>
        <a:xfrm>
          <a:off x="325680" y="23067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Tempo</a:t>
          </a:r>
          <a:endParaRPr lang="en-US" sz="1800" kern="1200"/>
        </a:p>
      </dsp:txBody>
      <dsp:txXfrm>
        <a:off x="351619" y="49006"/>
        <a:ext cx="4507644" cy="479482"/>
      </dsp:txXfrm>
    </dsp:sp>
    <dsp:sp modelId="{CAAF942B-5263-814C-9FDC-E5D94DC338BC}">
      <dsp:nvSpPr>
        <dsp:cNvPr id="0" name=""/>
        <dsp:cNvSpPr/>
      </dsp:nvSpPr>
      <dsp:spPr>
        <a:xfrm>
          <a:off x="0" y="243767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sz="1800" kern="1200" dirty="0"/>
        </a:p>
      </dsp:txBody>
      <dsp:txXfrm>
        <a:off x="0" y="2437678"/>
        <a:ext cx="6513603" cy="1530900"/>
      </dsp:txXfrm>
    </dsp:sp>
    <dsp:sp modelId="{53D3B338-55A3-6444-9C49-74E3969A5D20}">
      <dsp:nvSpPr>
        <dsp:cNvPr id="0" name=""/>
        <dsp:cNvSpPr/>
      </dsp:nvSpPr>
      <dsp:spPr>
        <a:xfrm>
          <a:off x="325680" y="217199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Custo</a:t>
          </a:r>
          <a:endParaRPr lang="en-US" sz="1800" kern="1200"/>
        </a:p>
      </dsp:txBody>
      <dsp:txXfrm>
        <a:off x="351619" y="2197937"/>
        <a:ext cx="4507644" cy="479482"/>
      </dsp:txXfrm>
    </dsp:sp>
    <dsp:sp modelId="{DC112C7D-590E-974A-B5CF-B3368CDA1E3B}">
      <dsp:nvSpPr>
        <dsp:cNvPr id="0" name=""/>
        <dsp:cNvSpPr/>
      </dsp:nvSpPr>
      <dsp:spPr>
        <a:xfrm>
          <a:off x="0" y="433145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Apesar das funcionalidades em falta, a empresa encontra-se contente com a aplicação, tendo aprovado o trabalho desde que sejam implementadas as funcionalidades extra.</a:t>
          </a:r>
          <a:endParaRPr lang="en-US" sz="1800" kern="1200" dirty="0"/>
        </a:p>
      </dsp:txBody>
      <dsp:txXfrm>
        <a:off x="0" y="4331458"/>
        <a:ext cx="6513603" cy="1530900"/>
      </dsp:txXfrm>
    </dsp:sp>
    <dsp:sp modelId="{2F09374A-42EE-5946-85C5-BE0E340CFC83}">
      <dsp:nvSpPr>
        <dsp:cNvPr id="0" name=""/>
        <dsp:cNvSpPr/>
      </dsp:nvSpPr>
      <dsp:spPr>
        <a:xfrm>
          <a:off x="325680" y="406577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	</a:t>
          </a:r>
          <a:endParaRPr lang="en-US" sz="1800" kern="1200"/>
        </a:p>
      </dsp:txBody>
      <dsp:txXfrm>
        <a:off x="351619" y="4091717"/>
        <a:ext cx="4507644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3522-26B5-428C-9C43-3DFD3D1BC48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FA39A-A514-4BCA-B0B9-E11D388D6AA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4507-60EF-4578-ADD7-8EFDA8F61D3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Aumento nas capacidades de desenvolvimento de software.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45FF7612-0FDF-4943-AA53-D9A6E81B5F9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3E53-3779-48DD-9707-BB5352BC41F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AA80-C507-4B15-8089-AE67A0BC53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Cumpre requisitos do enunciado.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8E5C51E0-89F4-4BE0-8BD5-D51B40E8961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975A-26A9-42A3-818D-4055A6A133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C089-667A-43B4-83A4-6E1B4B0603A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Adição de funcionalidades extra.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18DA1-229B-4CB2-915D-00E2043F08F3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318D-E740-4080-9D4A-060BA8811AF7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Sobremesa finaliza uma refeição;</a:t>
          </a:r>
          <a:endParaRPr lang="en-US" sz="2300" kern="1200" dirty="0"/>
        </a:p>
      </dsp:txBody>
      <dsp:txXfrm>
        <a:off x="338168" y="1887237"/>
        <a:ext cx="2683800" cy="720000"/>
      </dsp:txXfrm>
    </dsp:sp>
    <dsp:sp modelId="{114ECDF5-ACD8-4459-831A-33F92D2C0993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5A38-5339-4968-96B2-3ACF7ADC18E0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Busca por garantias de sucesso;</a:t>
          </a:r>
          <a:endParaRPr lang="en-US" sz="2300" kern="1200" dirty="0"/>
        </a:p>
      </dsp:txBody>
      <dsp:txXfrm>
        <a:off x="3491634" y="1887237"/>
        <a:ext cx="2683800" cy="720000"/>
      </dsp:txXfrm>
    </dsp:sp>
    <dsp:sp modelId="{69C8F03C-D261-435F-860B-10EC39D8823E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498F-6757-4413-8F4D-001E09CBCDA5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Fluxo de informação constante;</a:t>
          </a:r>
          <a:endParaRPr lang="en-US" sz="2300" kern="1200" dirty="0"/>
        </a:p>
      </dsp:txBody>
      <dsp:txXfrm>
        <a:off x="338168" y="4839023"/>
        <a:ext cx="2683800" cy="720000"/>
      </dsp:txXfrm>
    </dsp:sp>
    <dsp:sp modelId="{D3273C4A-861A-4DF3-BFB9-438B69FB64EE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FE59-3F21-4A90-9DDD-DCD9C0E97068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Impossibilidade de ocorrência de falhas.</a:t>
          </a:r>
          <a:endParaRPr lang="en-US" sz="2300" kern="1200" dirty="0"/>
        </a:p>
      </dsp:txBody>
      <dsp:txXfrm>
        <a:off x="3491634" y="4839023"/>
        <a:ext cx="26838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2005-C12E-4700-A4B0-2537048786E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7C4719-C0FB-418B-B900-76672ACCC6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C8166-5725-48CD-9F16-4E27E680F2F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Complexidade no universo culinário;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C6290F-5253-41BE-8F7B-1247676064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FA79-1C2F-40F9-9E3B-AA481CC0D3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D7134-BB8D-4216-8049-F19E756E055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Indicações constantes;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C0FC191-9226-4064-BF64-5F28445B1A1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035AD-6CB9-4C51-93E6-C4776CE1EEA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C4113-4403-45D0-AD74-C98FBA83A1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Conhecimento de receitas e ingredientes;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873946DA-907F-4F88-85B3-03D6706B67A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55DE1D-2CB1-4D25-A3D1-380594EDDC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2D846-430E-4856-8C64-69981DAC290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Sequência de passos.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16C4C-6C5E-4CEA-91A3-0580CFBF27F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9ED1-860D-48BC-98B5-D5C89625AF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C52F1-F3D5-463A-9B76-EEE00895749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Garantia de sucesso;</a:t>
          </a:r>
          <a:endParaRPr lang="en-US" sz="2500" kern="1200"/>
        </a:p>
      </dsp:txBody>
      <dsp:txXfrm>
        <a:off x="1435590" y="531"/>
        <a:ext cx="9080009" cy="1242935"/>
      </dsp:txXfrm>
    </dsp:sp>
    <dsp:sp modelId="{159FF4BD-712C-4B7F-B106-E4A691A0D3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EFC8B-77E3-4244-BB45-21D3B258607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FC35-EBC9-43C6-B8A9-C1E0E62B8D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Situações críticas: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	- Ingrediente em falta;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6DB1519-1AC0-4EAC-82E8-E2B6D35801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FBD9D-45F0-46FD-93D0-D715A5910A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74F2-AE10-4EB6-8BF1-136BEFFF0DA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Simplicidade no processo.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77F4-2A21-4821-976D-F3025D68B64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F58BF1-B6FB-4963-9E6E-C330BB877FC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C45DC-7613-4CE9-8B75-CB1A6E4C7B7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Interface de texto, voz e áudio;</a:t>
          </a:r>
          <a:endParaRPr lang="en-US" sz="2400" kern="1200"/>
        </a:p>
      </dsp:txBody>
      <dsp:txXfrm>
        <a:off x="1941716" y="718"/>
        <a:ext cx="4571887" cy="1681139"/>
      </dsp:txXfrm>
    </dsp:sp>
    <dsp:sp modelId="{684C20B3-B5A9-4FEA-A26A-2FB1330B848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328495-4779-4803-A90B-3CBB7C62BB2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67A0A-EF5A-4E74-9D24-64A2C1F4257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Registo/Consulta de receitas;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89A5598-6B45-48D4-80C5-737155461AA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8A2A3-8468-4B2B-8371-52E2E90EA95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C7111-EF80-4749-892A-001B94B0647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Apresentação do nome, modo de preparação e uma ilustração do aspeto físico de uma sobremesa;</a:t>
          </a:r>
          <a:endParaRPr lang="en-US" sz="2400" kern="1200" dirty="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39F59-A501-45E9-84AF-177A636C69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30E792-8B6D-476F-951D-2387B12B26E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23E20-3B26-45D4-8CD6-22907127F70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de receitas a pedido;</a:t>
          </a:r>
          <a:endParaRPr lang="en-US" sz="2200" kern="1200"/>
        </a:p>
      </dsp:txBody>
      <dsp:txXfrm>
        <a:off x="1429899" y="2442"/>
        <a:ext cx="5083704" cy="1238008"/>
      </dsp:txXfrm>
    </dsp:sp>
    <dsp:sp modelId="{61973177-F4DF-4C6C-A340-4E6D2A45047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BCC9E8-745D-46DC-AD3E-2029EBF8EE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BBCA9-49F7-4DF8-B5C1-29518631C5A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dos ingredientes para uma receita;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216DD38-F395-40DB-AF62-7073BA0B84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3680-B964-4DCC-A6A9-38A1DDC2F6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69576-A922-4F2E-A8B7-00CB8A00E35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Indicação de locais para aquisição de ingredientes;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760298C-F7A8-4A0B-BEB9-E44B84DDEFE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CAC270-C391-475F-8300-98956F8666A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6AE2E-58B5-4575-B7C8-2C0B68AD78D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Seguimento passo-a-passo;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0FDFA-B433-471C-AC13-52F7E1EA800C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9F080-E6B0-4904-A87A-8411A6FA061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44A0-F2D0-4A29-86AF-4ABA2E788AF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Garantia de qualidade</a:t>
          </a:r>
          <a:endParaRPr lang="en-US" sz="1500" kern="1200" dirty="0"/>
        </a:p>
      </dsp:txBody>
      <dsp:txXfrm>
        <a:off x="241801" y="1997713"/>
        <a:ext cx="1800000" cy="720000"/>
      </dsp:txXfrm>
    </dsp:sp>
    <dsp:sp modelId="{97F5EFB7-10FA-4B5F-A0E0-F3C0E1515CFB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45156-226A-4F93-8654-67EC478DEC45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BCC7-B8BA-4A5B-BD17-AD132DCC815F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Meio académico, pessoal</a:t>
          </a:r>
          <a:endParaRPr lang="en-US" sz="1500" kern="1200" dirty="0"/>
        </a:p>
      </dsp:txBody>
      <dsp:txXfrm>
        <a:off x="2356801" y="1997713"/>
        <a:ext cx="1800000" cy="720000"/>
      </dsp:txXfrm>
    </dsp:sp>
    <dsp:sp modelId="{1764A7AA-4C88-4DEC-A9EA-BB4AF3A41E8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3A0D-D4EE-4F15-959A-E1CE1D4186D9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72425-E6EE-489C-9AD2-F6F3148C98F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Adesão do público alvo</a:t>
          </a:r>
          <a:endParaRPr lang="en-US" sz="1500" kern="1200" dirty="0"/>
        </a:p>
      </dsp:txBody>
      <dsp:txXfrm>
        <a:off x="4471802" y="1997713"/>
        <a:ext cx="1800000" cy="720000"/>
      </dsp:txXfrm>
    </dsp:sp>
    <dsp:sp modelId="{4EC2C8B5-984C-40B9-90F6-F7EF6E28259A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AE63-0C16-44B3-AE45-8AC49A05EABA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EFD1-EB9F-4A48-9622-3A72EE47B5BE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Retorno financeiro</a:t>
          </a:r>
          <a:endParaRPr lang="en-US" sz="1500" kern="1200" dirty="0"/>
        </a:p>
      </dsp:txBody>
      <dsp:txXfrm>
        <a:off x="1299301" y="4607713"/>
        <a:ext cx="1800000" cy="720000"/>
      </dsp:txXfrm>
    </dsp:sp>
    <dsp:sp modelId="{DE76F461-32C6-4FB3-B4C0-AF23FA0BDB3C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C745-0291-42C7-BFA9-3E3CF54497D0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4043-F8E4-46AB-93AA-BF06D9EB4A7E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Utilização simples e com sentimento de supervisão</a:t>
          </a:r>
          <a:endParaRPr lang="en-US" sz="1500" kern="1200" dirty="0"/>
        </a:p>
      </dsp:txBody>
      <dsp:txXfrm>
        <a:off x="3414302" y="4607713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7A0F-BACC-4008-B2A3-6C16055D36E9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131B0-44BC-45E6-A650-B9A0B293174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Livros e sites de Receitas</a:t>
          </a:r>
          <a:endParaRPr lang="en-US" sz="1900" kern="1200" dirty="0"/>
        </a:p>
      </dsp:txBody>
      <dsp:txXfrm>
        <a:off x="338168" y="1887237"/>
        <a:ext cx="2683800" cy="720000"/>
      </dsp:txXfrm>
    </dsp:sp>
    <dsp:sp modelId="{200D13E8-ABEB-4F95-A078-B76AE7E029E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7B9B2-F1FF-4FD2-81A1-C04A0A11AEE1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Software Microsoft</a:t>
          </a:r>
          <a:endParaRPr lang="en-US" sz="1900" kern="1200" dirty="0"/>
        </a:p>
      </dsp:txBody>
      <dsp:txXfrm>
        <a:off x="3491634" y="1887237"/>
        <a:ext cx="2683800" cy="720000"/>
      </dsp:txXfrm>
    </dsp:sp>
    <dsp:sp modelId="{374E52C2-B785-41F7-BADE-A888D13B7DFF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73B4-92C0-4659-B396-E8546B6210F9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 desenvolvedores</a:t>
          </a:r>
          <a:endParaRPr lang="en-US" sz="1900" kern="1200" dirty="0"/>
        </a:p>
      </dsp:txBody>
      <dsp:txXfrm>
        <a:off x="338168" y="4839023"/>
        <a:ext cx="2683800" cy="720000"/>
      </dsp:txXfrm>
    </dsp:sp>
    <dsp:sp modelId="{7A6D12AD-B458-47EB-9443-92A0D44943BB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A9AE-AD9D-459E-B798-E62390D0FA0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 coordenador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João Pimentel</a:t>
          </a:r>
          <a:endParaRPr lang="en-US" sz="1900" kern="1200" dirty="0"/>
        </a:p>
      </dsp:txBody>
      <dsp:txXfrm>
        <a:off x="3491634" y="4839023"/>
        <a:ext cx="26838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652-B2A1-4B88-BE41-2FB89555DEA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924E0-AA77-44B5-BBAD-021E8EFC152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F527F-6A49-40AD-A00F-67DDE99F11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Permitir uma preparação sem falhas;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437DE193-87AE-497B-867E-625C54B5637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EAE26-0A0F-4632-A46A-40022D07002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69718-E265-42ED-9CDF-10C5EB244C9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Poupança de tempo na cozinha;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1C01EE5-5A41-4732-ABCE-82F05E3E26C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4AC27-A9D8-4521-8981-C22D1CCAA32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E288F-9925-46BE-8FB3-18A09D37E1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Facilitar o processo;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843E8B10-9593-466C-BAA7-6FB143AA9AE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7E10DE-86BF-4747-A934-3FED118E7E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5FF13-F19D-4688-A82A-73C9FDF3D38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Adesão</a:t>
          </a:r>
          <a:r>
            <a:rPr lang="en-US" sz="1900" kern="1200" dirty="0"/>
            <a:t> de 1000 </a:t>
          </a:r>
          <a:r>
            <a:rPr lang="en-US" sz="1900" kern="1200" dirty="0" err="1"/>
            <a:t>clientes</a:t>
          </a:r>
          <a:r>
            <a:rPr lang="en-US" sz="1900" kern="1200" dirty="0"/>
            <a:t> no 1º </a:t>
          </a:r>
          <a:r>
            <a:rPr lang="en-US" sz="1900" kern="1200" dirty="0" err="1"/>
            <a:t>mês</a:t>
          </a:r>
          <a:r>
            <a:rPr lang="en-US" sz="1900" kern="1200" dirty="0"/>
            <a:t>;</a:t>
          </a:r>
        </a:p>
      </dsp:txBody>
      <dsp:txXfrm>
        <a:off x="1131174" y="3677241"/>
        <a:ext cx="5382429" cy="979371"/>
      </dsp:txXfrm>
    </dsp:sp>
    <dsp:sp modelId="{A3F22A1C-8A49-4515-A6D6-11E6E77800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2E118-E93F-462D-BF0C-5745B593281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303583-410B-434B-BE52-883917034CA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Mudar a forma de efetuar preparações.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FE2-EFF1-4550-B75D-5F468C188C33}" type="datetimeFigureOut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7B5A-995E-4BD7-85C0-E33B9063E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E7B5A-995E-4BD7-85C0-E33B9063E07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9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1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8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04/06/19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8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 dirty="0" err="1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47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B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0E4-4AE0-4D63-8ADC-D08F4B4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Modelo do Sistema a Implementar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6DB6-2660-475A-846B-5B6E9BA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m 4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B7A2A83-1F16-FB42-A126-4C972DC3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7" y="620187"/>
            <a:ext cx="5467047" cy="5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ADAE-2232-4B55-84F8-921E1F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e Medidas de Sucesso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E64D8B-979C-4861-8005-2391E2E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53AC61A-1F9E-4A27-87E8-E0E5FE797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410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8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048DE-6EDF-4294-91AD-271D3F5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Plano de Desenvolvimento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Imagem 12">
            <a:extLst>
              <a:ext uri="{FF2B5EF4-FFF2-40B4-BE49-F238E27FC236}">
                <a16:creationId xmlns:a16="http://schemas.microsoft.com/office/drawing/2014/main" id="{FD2C7248-1E8B-460D-9781-A26429CD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912560"/>
            <a:ext cx="11496821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126435-0CD9-4973-B918-5E19577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2F636-3B28-CE42-ADFC-06E731C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de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414E96-28AD-CA40-925E-FD22DE1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9060C7F-BA84-4656-8072-C79FC24C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780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6383A6-BBC1-A144-BDBA-847B429F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Alguns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139C14-7C4D-A34F-A748-4DC88CC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7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471CA9D9-61CE-4273-857A-EBB1CCA0F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115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27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61631D-85E7-624B-9081-A50EC45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Principais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E13B86-1CA9-564F-A2FB-63162BE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Definição de uma ementa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semanal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4D9AD73-5862-4C96-9972-54821A4EA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459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9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D9A7A74-315B-AE43-A186-C9A07C9D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Preparação de uma receita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3790DC-FB24-9040-B682-1BFA612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E5FFAA-7C5F-B246-9DE6-544AEC0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100" b="1" dirty="0"/>
              <a:t>Definição de Requisitos do utilizador:</a:t>
            </a:r>
            <a:endParaRPr lang="pt-PT" sz="1100" dirty="0"/>
          </a:p>
          <a:p>
            <a:pPr lvl="0" algn="just"/>
            <a:r>
              <a:rPr lang="pt-PT" sz="1100" dirty="0"/>
              <a:t>O utilizador deve poder realizar um pedido de preparação de uma receita à aplicação, sendo que o sistema deve iniciar o processo de auxílio guiado.</a:t>
            </a:r>
          </a:p>
          <a:p>
            <a:pPr marL="0" indent="0">
              <a:buNone/>
            </a:pPr>
            <a:endParaRPr lang="pt-PT" sz="1100" dirty="0"/>
          </a:p>
          <a:p>
            <a:pPr marL="0" indent="0">
              <a:buNone/>
            </a:pPr>
            <a:r>
              <a:rPr lang="pt-PT" sz="1100" b="1" dirty="0"/>
              <a:t>Especificação de Requisitos do sistema:</a:t>
            </a:r>
            <a:endParaRPr lang="pt-PT" sz="1100" dirty="0"/>
          </a:p>
          <a:p>
            <a:pPr lvl="1" algn="just"/>
            <a:r>
              <a:rPr lang="pt-PT" sz="1100" dirty="0"/>
              <a:t>O sistema deve possuir a capacidade de reconhecer a voz do utilizador e converter esta em texto.</a:t>
            </a:r>
          </a:p>
          <a:p>
            <a:pPr lvl="1" algn="just"/>
            <a:r>
              <a:rPr lang="pt-PT" sz="1100" dirty="0"/>
              <a:t>O sistema deve apresentar um único passo de cada vez, de modo a garantir que o utilizador o executa com sucesso.</a:t>
            </a:r>
          </a:p>
          <a:p>
            <a:pPr lvl="1" algn="just"/>
            <a:r>
              <a:rPr lang="pt-PT" sz="1100" dirty="0"/>
              <a:t>O sistema não deve passar à etapa seguinte sem que o utilizador indique que concluiu o passo com sucesso.</a:t>
            </a:r>
          </a:p>
          <a:p>
            <a:pPr lvl="1" algn="just"/>
            <a:r>
              <a:rPr lang="pt-PT" sz="1100" dirty="0"/>
              <a:t>O sistema deve perguntar se é necessária uma repetição da explicação ou a demonstração por vídeo, quando existente, de modo a ajudar na conceção, ao fim de um certo tempo estimado ter passado.</a:t>
            </a:r>
          </a:p>
          <a:p>
            <a:pPr lvl="1" algn="just"/>
            <a:r>
              <a:rPr lang="pt-PT" sz="1100" dirty="0"/>
              <a:t>O sistema deve apresentar em destaque as palavras chave existentes no passo, ou seja, possíveis receitas embutidas no passo, como por exemplo “bater claras em castelo”.</a:t>
            </a:r>
          </a:p>
          <a:p>
            <a:pPr lvl="1" algn="just"/>
            <a:r>
              <a:rPr lang="pt-PT" sz="1100" dirty="0"/>
              <a:t>O sistema deve permitir que o utilizador indique quando finalizou com sucesso um passo através de uma mensagem por voz ou o toque num botão.</a:t>
            </a:r>
          </a:p>
          <a:p>
            <a:pPr lvl="1" algn="just"/>
            <a:r>
              <a:rPr lang="pt-PT" sz="1100" dirty="0"/>
              <a:t>O sistema deve permitir que o utilizador indique dificuldades que teve na realização de cada passo, bem como guardar os tempos de preparação reais para questões de estatísticas pessoais.</a:t>
            </a:r>
          </a:p>
          <a:p>
            <a:pPr lvl="1" algn="just"/>
            <a:r>
              <a:rPr lang="pt-PT" sz="1100" dirty="0"/>
              <a:t>O sistema deve permitir que o utilizador desista de uma preparação, guardando a situação na BD.</a:t>
            </a: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587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CD27E-91CA-AA4B-AE86-3FCBDE92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F4FD9F-9A12-D049-94E2-7BC5456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9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FCC93A-72D3-48EB-BBA1-AF4BC748B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10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3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4DFAA-2980-8144-B71B-851A405F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Marcador de Posição de Conteúdo 9" descr="Uma imagem com mapa&#10;&#10;Descrição gerada automaticamente">
            <a:extLst>
              <a:ext uri="{FF2B5EF4-FFF2-40B4-BE49-F238E27FC236}">
                <a16:creationId xmlns:a16="http://schemas.microsoft.com/office/drawing/2014/main" id="{54EC842E-B4EC-8346-953B-39483217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1497690"/>
            <a:ext cx="9210730" cy="485866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A154B-012A-714B-8892-2CAC2F9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7F4E2-EF01-8143-94CD-3D99D69379F9}"/>
              </a:ext>
            </a:extLst>
          </p:cNvPr>
          <p:cNvSpPr txBox="1"/>
          <p:nvPr/>
        </p:nvSpPr>
        <p:spPr>
          <a:xfrm>
            <a:off x="11148646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2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06C72-9BBC-824C-9688-50A36C89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CCECC6-4457-A245-9060-8C16983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BB145A97-2D93-4213-9FFD-60B6E332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92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3BB4F-FA04-5D4C-8B49-E14F088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1025" name="Picture 1" descr="page30image64510048">
            <a:extLst>
              <a:ext uri="{FF2B5EF4-FFF2-40B4-BE49-F238E27FC236}">
                <a16:creationId xmlns:a16="http://schemas.microsoft.com/office/drawing/2014/main" id="{4798B16C-2800-2749-96E1-E5291EB4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201" y="936625"/>
            <a:ext cx="800762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3C64C-1D07-5F4B-85CF-D9449CD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54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2826F-C938-704E-9B35-8457A473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Use Case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4">
            <a:extLst>
              <a:ext uri="{FF2B5EF4-FFF2-40B4-BE49-F238E27FC236}">
                <a16:creationId xmlns:a16="http://schemas.microsoft.com/office/drawing/2014/main" id="{25FD735F-032E-C542-AD69-4B9ABFA34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10" y="492573"/>
            <a:ext cx="4954569" cy="5880796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240A84-C4C7-BE44-907B-20956F2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9595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542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EDA0C-16B5-DB46-A105-1A137A1D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Atividade</a:t>
            </a:r>
          </a:p>
        </p:txBody>
      </p:sp>
      <p:pic>
        <p:nvPicPr>
          <p:cNvPr id="8" name="Imagem 4" descr="Uma imagem com texto, céu&#10;&#10;Descrição gerada automaticamente">
            <a:extLst>
              <a:ext uri="{FF2B5EF4-FFF2-40B4-BE49-F238E27FC236}">
                <a16:creationId xmlns:a16="http://schemas.microsoft.com/office/drawing/2014/main" id="{4C7D3FDF-B9BF-EA45-89E2-87221F2F1B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640" y="378710"/>
            <a:ext cx="7785154" cy="6100579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07D5D0-BAC7-1A45-8C62-351ABCBB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96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F9EC7-FED6-AA43-8C8E-F2E1BC24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B40412-DA59-0546-AF3D-620D0E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10</a:t>
            </a:r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A8306B0-6254-084E-B95F-7E530E21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8352"/>
            <a:ext cx="10515600" cy="4104078"/>
          </a:xfrm>
        </p:spPr>
      </p:pic>
    </p:spTree>
    <p:extLst>
      <p:ext uri="{BB962C8B-B14F-4D97-AF65-F5344CB8AC3E}">
        <p14:creationId xmlns:p14="http://schemas.microsoft.com/office/powerpoint/2010/main" val="33924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24A46-A086-6746-A177-E95A142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607B916-A0A0-8A40-BB80-35E4C94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50" y="926088"/>
            <a:ext cx="8448650" cy="500582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B38569-4FDA-E546-B39B-8B52FB4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1874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33D2D-41C7-8D43-A3F6-793DD3A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Proposta de Interface</a:t>
            </a:r>
          </a:p>
        </p:txBody>
      </p:sp>
      <p:pic>
        <p:nvPicPr>
          <p:cNvPr id="2052" name="Picture 1" descr="page53image65007184">
            <a:extLst>
              <a:ext uri="{FF2B5EF4-FFF2-40B4-BE49-F238E27FC236}">
                <a16:creationId xmlns:a16="http://schemas.microsoft.com/office/drawing/2014/main" id="{46806A79-E1D9-F541-8947-F21D4FAAE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96640"/>
            <a:ext cx="7188199" cy="406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CFDA16-FEBF-E341-89E8-35216D6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925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64D7B9-9C32-9D47-A4F2-1ED057F9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4A2607-3A39-1F48-A2E9-DE6DE202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t-PT" sz="240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765F8-B965-0641-BCBD-F5002E6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000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3513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D1590-CDFA-C644-B20B-FB14716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Selecionar Receita</a:t>
            </a:r>
          </a:p>
        </p:txBody>
      </p:sp>
      <p:pic>
        <p:nvPicPr>
          <p:cNvPr id="16" name="Imagem 6">
            <a:extLst>
              <a:ext uri="{FF2B5EF4-FFF2-40B4-BE49-F238E27FC236}">
                <a16:creationId xmlns:a16="http://schemas.microsoft.com/office/drawing/2014/main" id="{F485CB1A-4F61-8D48-9F15-2F462414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6"/>
            <a:ext cx="7188199" cy="404335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E96971-40D1-C547-94EA-88AA431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</a:t>
            </a:r>
            <a:fld id="{3CF8E7EC-EDFC-4F37-A355-EC9A72410D59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9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AFC5B-6910-E248-8102-90F8F3E1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16E78EF-C308-364B-98FA-973ED1144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8670"/>
            <a:ext cx="7188199" cy="409727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435E4B-248C-464E-BCCA-EFE088F3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14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C54A059-D4E7-8443-8C75-9771111A4F7E}"/>
              </a:ext>
            </a:extLst>
          </p:cNvPr>
          <p:cNvCxnSpPr/>
          <p:nvPr/>
        </p:nvCxnSpPr>
        <p:spPr>
          <a:xfrm>
            <a:off x="5783580" y="3874770"/>
            <a:ext cx="754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483B4-9946-EC4C-A018-160E953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Palavra-Chave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3C21A5F-8B24-324E-A9C8-E0B9AB01AD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87655"/>
            <a:ext cx="7188199" cy="407930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824BF2-512F-B54C-A00B-20632C0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2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29B35-E7E5-49B5-8C9B-CD77993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sz="3700" b="1">
                <a:solidFill>
                  <a:srgbClr val="FFFFFF"/>
                </a:solidFill>
                <a:effectLst/>
              </a:rPr>
              <a:t>Contextualização</a:t>
            </a:r>
            <a:endParaRPr lang="pt-PT" sz="370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9BA828-CE08-4541-9763-0E62434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0040D53F-D05C-4897-B3EA-C310A5006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805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2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1985FC-1FA0-2B4A-87D4-19AF3E6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Inicialização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0B266F-1725-8149-A5BB-ED9B9A4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13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9C1E49C-79CA-4946-89D2-E367FFA2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053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8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B0DE-4EFC-764F-917C-8FCCC60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Desenvolvimento e Funcionalidades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0F6F0-3197-734F-A7A4-C96BF30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C05DDAD-9037-4609-9404-40E587BE3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940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5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DD02D-A9DD-2442-B9C0-60A60B2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Validação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A9C118-75A1-3842-9C0D-F22E9122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9798CDD-AB9E-4E36-8C45-B1FE7BC76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79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80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39592-A896-B445-815E-07F3620A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567A8C-B50A-1A42-BCDB-870073C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8C1AD88-3C13-44DB-A8D0-195D38F4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512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26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515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17</a:t>
            </a:r>
          </a:p>
        </p:txBody>
      </p:sp>
      <p:pic>
        <p:nvPicPr>
          <p:cNvPr id="15" name="Picture 2" descr="corReitoria">
            <a:extLst>
              <a:ext uri="{FF2B5EF4-FFF2-40B4-BE49-F238E27FC236}">
                <a16:creationId xmlns:a16="http://schemas.microsoft.com/office/drawing/2014/main" id="{BE54AF29-E37C-8843-A122-1A667505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D009CA-3256-BB44-8050-C4DD778A0E14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571122-8FD6-D543-AC13-34B6EFADCFB2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2B1E54-C939-FF43-AFFD-6751F6D6C509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2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B2533-BA47-4925-A579-7E8CADB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Apresentação do Caso de Estudo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5B1B37-CEFC-4849-80A6-B67D713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849F317-6794-4674-BD76-9F62A8E7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74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5C31-C0B2-4A7B-A8CE-68C1A7F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>
                <a:effectLst/>
              </a:rPr>
              <a:t>Motivação e Objetivos</a:t>
            </a: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0BC1DA-70C2-4F83-B022-8C27664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F0CAF5D-DC61-4B38-AF78-6139D8CCB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985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3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B920-0131-45BC-8421-5DEC988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D22982-4996-48D4-8EEF-B523EB3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291D77F-83AA-4BEA-BCC2-27C3C10C5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16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5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20116-C71A-814F-9A40-B481A2C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94E901-D273-0649-BFD6-696524D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81F590E-506F-4390-87EA-7CFD0D183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9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1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C918A-D61F-4B5D-B7E7-190E4BF4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Justificação, Viabilidade e Utilidade do Sistema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31D07A-BDDC-4A58-A168-97CD1F6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D703D48-8B15-44A4-8607-70445563F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39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5392E-AAC2-43C5-8B1C-D4DE7F8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Identificação dos Recursos Necessários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129C4E-74C1-485E-9484-C86EFFD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3844590A-9697-484B-98D6-30783A3E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595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65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Macintosh PowerPoint</Application>
  <PresentationFormat>Ecrã Panorâmico</PresentationFormat>
  <Paragraphs>188</Paragraphs>
  <Slides>34</Slides>
  <Notes>1</Notes>
  <HiddenSlides>17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MyChef </vt:lpstr>
      <vt:lpstr>Estrutura</vt:lpstr>
      <vt:lpstr>Contextualização</vt:lpstr>
      <vt:lpstr>Apresentação do Caso de Estudo</vt:lpstr>
      <vt:lpstr>Motivação e Objetivos</vt:lpstr>
      <vt:lpstr>Definição da Entidade do Sistema</vt:lpstr>
      <vt:lpstr>Definição da Entidade do Sistema</vt:lpstr>
      <vt:lpstr>Justificação, Viabilidade e Utilidade do Sistema</vt:lpstr>
      <vt:lpstr>Identificação dos Recursos Necessários</vt:lpstr>
      <vt:lpstr>Modelo do Sistema a Implementar</vt:lpstr>
      <vt:lpstr>Definição e Medidas de Sucesso</vt:lpstr>
      <vt:lpstr>Plano de Desenvolvimento</vt:lpstr>
      <vt:lpstr>Análise de Requisitos</vt:lpstr>
      <vt:lpstr>Alguns Requisitos</vt:lpstr>
      <vt:lpstr>Principais Requisitos</vt:lpstr>
      <vt:lpstr>Definição de uma ementa semanal</vt:lpstr>
      <vt:lpstr>Preparação de uma receita</vt:lpstr>
      <vt:lpstr>Modelação</vt:lpstr>
      <vt:lpstr>Modelo de Domínio</vt:lpstr>
      <vt:lpstr>Preparar Receita</vt:lpstr>
      <vt:lpstr>Diagrama de Use Case</vt:lpstr>
      <vt:lpstr>Diagrama Atividade</vt:lpstr>
      <vt:lpstr>Diagrama de Classes</vt:lpstr>
      <vt:lpstr>Base de Dados</vt:lpstr>
      <vt:lpstr>Proposta de Interface</vt:lpstr>
      <vt:lpstr>Interface</vt:lpstr>
      <vt:lpstr>Selecionar Receita</vt:lpstr>
      <vt:lpstr>Preparar Receita</vt:lpstr>
      <vt:lpstr>Preparar Receita (Palavra-Chave)</vt:lpstr>
      <vt:lpstr>Inicialização</vt:lpstr>
      <vt:lpstr>Desenvolvimento e Funcionalidades</vt:lpstr>
      <vt:lpstr>Validação</vt:lpstr>
      <vt:lpstr>Conclusões</vt:lpstr>
      <vt:lpstr>MyChef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MyChef </dc:title>
  <dc:creator>Utilizador do Microsoft Office</dc:creator>
  <cp:lastModifiedBy>Utilizador do Microsoft Office</cp:lastModifiedBy>
  <cp:revision>1</cp:revision>
  <dcterms:created xsi:type="dcterms:W3CDTF">2019-06-05T13:24:29Z</dcterms:created>
  <dcterms:modified xsi:type="dcterms:W3CDTF">2019-06-05T13:25:14Z</dcterms:modified>
</cp:coreProperties>
</file>