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7" r:id="rId2"/>
    <p:sldId id="260" r:id="rId3"/>
    <p:sldId id="258" r:id="rId4"/>
    <p:sldId id="275" r:id="rId5"/>
    <p:sldId id="266" r:id="rId6"/>
    <p:sldId id="276" r:id="rId7"/>
    <p:sldId id="267" r:id="rId8"/>
    <p:sldId id="277" r:id="rId9"/>
    <p:sldId id="268" r:id="rId10"/>
    <p:sldId id="278" r:id="rId11"/>
    <p:sldId id="269" r:id="rId12"/>
    <p:sldId id="279" r:id="rId13"/>
    <p:sldId id="265" r:id="rId14"/>
    <p:sldId id="281" r:id="rId15"/>
    <p:sldId id="280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1F9"/>
    <a:srgbClr val="555C7F"/>
    <a:srgbClr val="303A58"/>
    <a:srgbClr val="5876A6"/>
    <a:srgbClr val="32435F"/>
    <a:srgbClr val="45486B"/>
    <a:srgbClr val="566B96"/>
    <a:srgbClr val="786593"/>
    <a:srgbClr val="161928"/>
    <a:srgbClr val="895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>
        <p:scale>
          <a:sx n="66" d="100"/>
          <a:sy n="66" d="100"/>
        </p:scale>
        <p:origin x="2988" y="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032ABD1-4FE1-4567-B6EA-5E9E06034C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99D286-A171-40C2-8442-1BE670E8B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080B-308D-4899-9598-75D627D5D10F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27120-C681-47B9-8B1E-C07242B1C0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A27BE1-2571-4F19-A1A9-E3DFBCE1AD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DAB1-A2BB-4C09-88C3-FB540096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2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2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8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1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5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6B76-D23A-4C04-8D8B-C3340538D603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3375-41CB-44DB-BD86-FF938A866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9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14g0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BD2D58-BE79-43FF-97A8-445217B6D2C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61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3C64F2-8E20-49AA-B347-BCAB94CB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112" r="13006" b="281"/>
          <a:stretch/>
        </p:blipFill>
        <p:spPr>
          <a:xfrm>
            <a:off x="0" y="0"/>
            <a:ext cx="9576000" cy="12801600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9E1521-21BC-474E-A4A7-36B8AD8EB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2729591" y="6467474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25C3B4-7F14-4872-9158-402D5D0105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r="24400" b="86406"/>
          <a:stretch/>
        </p:blipFill>
        <p:spPr>
          <a:xfrm>
            <a:off x="3203356" y="202459"/>
            <a:ext cx="3194488" cy="115961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92312C-58F8-46F6-BAF2-E81CF448362F}"/>
              </a:ext>
            </a:extLst>
          </p:cNvPr>
          <p:cNvSpPr txBox="1"/>
          <p:nvPr/>
        </p:nvSpPr>
        <p:spPr>
          <a:xfrm>
            <a:off x="2057401" y="1542934"/>
            <a:ext cx="5714999" cy="1200329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786593"/>
                  </a:glow>
                </a:effectLst>
                <a:latin typeface="8BIT WONDER" panose="00000400000000000000" pitchFamily="2" charset="0"/>
              </a:rPr>
              <a:t>Na velocidade</a:t>
            </a:r>
          </a:p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786593"/>
                  </a:glow>
                </a:effectLst>
                <a:latin typeface="8BIT WONDER" panose="00000400000000000000" pitchFamily="2" charset="0"/>
              </a:rPr>
              <a:t>			  da luz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6359C0-3174-48D4-8C20-8403428799CA}"/>
              </a:ext>
            </a:extLst>
          </p:cNvPr>
          <p:cNvSpPr/>
          <p:nvPr/>
        </p:nvSpPr>
        <p:spPr>
          <a:xfrm>
            <a:off x="-75600" y="2848960"/>
            <a:ext cx="9601200" cy="711750"/>
          </a:xfrm>
          <a:prstGeom prst="rect">
            <a:avLst/>
          </a:prstGeom>
          <a:solidFill>
            <a:srgbClr val="454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0758F-E582-4BD8-8658-42353861612B}"/>
              </a:ext>
            </a:extLst>
          </p:cNvPr>
          <p:cNvSpPr txBox="1"/>
          <p:nvPr/>
        </p:nvSpPr>
        <p:spPr>
          <a:xfrm>
            <a:off x="1783489" y="2993348"/>
            <a:ext cx="603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>
                  <a:glow rad="101600">
                    <a:srgbClr val="566B96"/>
                  </a:glow>
                </a:effectLst>
                <a:latin typeface="Unispace" panose="02000809060000020004" pitchFamily="49" charset="0"/>
              </a:rPr>
              <a:t>DOMINE O FRONTEND</a:t>
            </a:r>
            <a:endParaRPr lang="pt-BR" dirty="0">
              <a:effectLst>
                <a:glow rad="101600">
                  <a:srgbClr val="566B96"/>
                </a:glow>
              </a:effectLst>
              <a:latin typeface="Unispace" panose="020008090600000200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C1DF41-1073-4562-A0C1-0BEDA1720AE0}"/>
              </a:ext>
            </a:extLst>
          </p:cNvPr>
          <p:cNvSpPr txBox="1"/>
          <p:nvPr/>
        </p:nvSpPr>
        <p:spPr>
          <a:xfrm>
            <a:off x="2584350" y="11952514"/>
            <a:ext cx="4686300" cy="523220"/>
          </a:xfrm>
          <a:prstGeom prst="rect">
            <a:avLst/>
          </a:prstGeom>
          <a:solidFill>
            <a:srgbClr val="303A58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8BIT WONDER" panose="00000400000000000000" pitchFamily="2" charset="0"/>
              </a:rPr>
              <a:t>Thiago Santos</a:t>
            </a:r>
            <a:endParaRPr lang="pt-BR" dirty="0"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5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7025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 DE DESCENDENTE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21E533-8F96-4380-9C3E-4C1F42C3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392"/>
            <a:ext cx="9601200" cy="56318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254F35-F3C1-458C-A697-2FFB85F0393F}"/>
              </a:ext>
            </a:extLst>
          </p:cNvPr>
          <p:cNvSpPr txBox="1"/>
          <p:nvPr/>
        </p:nvSpPr>
        <p:spPr>
          <a:xfrm>
            <a:off x="424542" y="6560621"/>
            <a:ext cx="8752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removerá os marcadores de lista de todas as listas não ordenadas (&lt;</a:t>
            </a:r>
            <a:r>
              <a:rPr lang="pt-BR" dirty="0" err="1"/>
              <a:t>ul</a:t>
            </a:r>
            <a:r>
              <a:rPr lang="pt-BR" dirty="0"/>
              <a:t>&gt;) que são filhas de um elemento &lt;</a:t>
            </a:r>
            <a:r>
              <a:rPr lang="pt-BR" dirty="0" err="1"/>
              <a:t>nav</a:t>
            </a:r>
            <a:r>
              <a:rPr lang="pt-BR" dirty="0"/>
              <a:t>&gt;.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45940E-16D0-413D-B37E-48E20D154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541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64E62-ACBC-45BA-B6D2-9348DD1EE79A}"/>
              </a:ext>
            </a:extLst>
          </p:cNvPr>
          <p:cNvSpPr txBox="1"/>
          <p:nvPr/>
        </p:nvSpPr>
        <p:spPr>
          <a:xfrm>
            <a:off x="1796142" y="1027631"/>
            <a:ext cx="7053943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ln>
                  <a:solidFill>
                    <a:srgbClr val="0070C0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05</a:t>
            </a:r>
          </a:p>
          <a:p>
            <a:endParaRPr lang="pt-BR" sz="16600" dirty="0">
              <a:ln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6" y="7024915"/>
            <a:ext cx="7053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SELETOR DE FILHO DIRETO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2" y="9825682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D9E260-17F5-4D79-89C4-C785DCAD1CC1}"/>
              </a:ext>
            </a:extLst>
          </p:cNvPr>
          <p:cNvSpPr txBox="1"/>
          <p:nvPr/>
        </p:nvSpPr>
        <p:spPr>
          <a:xfrm>
            <a:off x="1053883" y="10460392"/>
            <a:ext cx="749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O seletor de filho direto é semelhante ao de descendente, mas seleciona apenas os elementos que são filhos diretos de outro elemento.</a:t>
            </a:r>
          </a:p>
        </p:txBody>
      </p:sp>
    </p:spTree>
    <p:extLst>
      <p:ext uri="{BB962C8B-B14F-4D97-AF65-F5344CB8AC3E}">
        <p14:creationId xmlns:p14="http://schemas.microsoft.com/office/powerpoint/2010/main" val="6061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7025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 DE FILHO DIRETO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DE8ECA-9126-458D-846D-765522F4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786" y="1799606"/>
            <a:ext cx="9601200" cy="5631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5644CC-F834-4CDC-84B1-62738B8B7AB8}"/>
              </a:ext>
            </a:extLst>
          </p:cNvPr>
          <p:cNvSpPr txBox="1"/>
          <p:nvPr/>
        </p:nvSpPr>
        <p:spPr>
          <a:xfrm>
            <a:off x="1088142" y="6444343"/>
            <a:ext cx="7874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aplicará uma margem inferior de 20 pixels apenas aos parágrafos (&lt;p&gt;) que são filhos diretos de um elemento &lt;</a:t>
            </a:r>
            <a:r>
              <a:rPr lang="pt-BR" dirty="0" err="1"/>
              <a:t>article</a:t>
            </a:r>
            <a:r>
              <a:rPr lang="pt-BR" dirty="0"/>
              <a:t>&gt;.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5C354C-0C28-40F7-A811-CC24A3C55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9409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86DA64-8CA4-4A37-9C4F-DFC4B6949E6B}"/>
              </a:ext>
            </a:extLst>
          </p:cNvPr>
          <p:cNvSpPr txBox="1"/>
          <p:nvPr/>
        </p:nvSpPr>
        <p:spPr>
          <a:xfrm>
            <a:off x="921657" y="5200471"/>
            <a:ext cx="77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Compreender esses seletores CSS básicos abrirá um mundo de possibilidades para estilizar seus sites de forma eficiente e elegante. Experimente esses exemplos em seus próprios projetos para obter uma compreensão mais profunda de como eles funcionam na prática.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3C1FFE-E109-4926-8211-C258C333F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49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6" y="4789715"/>
            <a:ext cx="6550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CONCLUSÕES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3" y="6565336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34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FE2CFA-51B7-47FF-828D-748C0329E914}"/>
              </a:ext>
            </a:extLst>
          </p:cNvPr>
          <p:cNvSpPr txBox="1"/>
          <p:nvPr/>
        </p:nvSpPr>
        <p:spPr>
          <a:xfrm>
            <a:off x="799440" y="798287"/>
            <a:ext cx="81558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OBRIGADO POR LER ATÉ AQUI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AF8BD-684B-4E6E-897D-5C4036F29C86}"/>
              </a:ext>
            </a:extLst>
          </p:cNvPr>
          <p:cNvSpPr txBox="1"/>
          <p:nvPr/>
        </p:nvSpPr>
        <p:spPr>
          <a:xfrm>
            <a:off x="1378858" y="3599054"/>
            <a:ext cx="724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Esse Ebook foi gerado por IA, e diagramado por um humano.</a:t>
            </a:r>
          </a:p>
          <a:p>
            <a:pPr algn="ctr"/>
            <a:r>
              <a:rPr lang="pt-BR" dirty="0"/>
              <a:t>O passo a passo se encontra no meu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D02B97-E304-4718-8B3D-0BCC28D5D441}"/>
              </a:ext>
            </a:extLst>
          </p:cNvPr>
          <p:cNvSpPr txBox="1"/>
          <p:nvPr/>
        </p:nvSpPr>
        <p:spPr>
          <a:xfrm>
            <a:off x="624114" y="5094514"/>
            <a:ext cx="800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Esse conteúdo fio gerado com fins didáticos de construção,</a:t>
            </a:r>
          </a:p>
          <a:p>
            <a:pPr algn="ctr"/>
            <a:r>
              <a:rPr lang="pt-BR" dirty="0"/>
              <a:t>Não foi realizado um validação cuidadosa humana no</a:t>
            </a:r>
          </a:p>
          <a:p>
            <a:pPr algn="ctr"/>
            <a:r>
              <a:rPr lang="pt-BR" dirty="0"/>
              <a:t>Conteúdo e pode conter erros gerados por uma 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C5F708-9B80-4C65-BF9C-3CD0B259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71" y="9149302"/>
            <a:ext cx="3131457" cy="3131457"/>
          </a:xfrm>
          <a:prstGeom prst="rect">
            <a:avLst/>
          </a:prstGeom>
        </p:spPr>
      </p:pic>
      <p:pic>
        <p:nvPicPr>
          <p:cNvPr id="12" name="Imagem 11">
            <a:hlinkClick r:id="rId3"/>
            <a:extLst>
              <a:ext uri="{FF2B5EF4-FFF2-40B4-BE49-F238E27FC236}">
                <a16:creationId xmlns:a16="http://schemas.microsoft.com/office/drawing/2014/main" id="{7C39EC73-EDB9-4F1A-9D20-366A587CE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4" y="6017844"/>
            <a:ext cx="5750110" cy="33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6061A9-03FA-4024-9937-F1EA138534B9}"/>
              </a:ext>
            </a:extLst>
          </p:cNvPr>
          <p:cNvSpPr txBox="1"/>
          <p:nvPr/>
        </p:nvSpPr>
        <p:spPr>
          <a:xfrm>
            <a:off x="1113542" y="2551044"/>
            <a:ext cx="67600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 você está mergulhando no mundo do CSS para aprimorar a aparência dos seus sites, entender os seletores é crucial. Eles permitem que você aplique estilos de forma precisa a elementos específicos do seu HTML. Neste guia, vamos explorar os principais seletores CSS de forma simples e prática, com exemplos de código para ilustrar cada conceito.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284109-8B03-45E8-9DE9-557C0DECC761}"/>
              </a:ext>
            </a:extLst>
          </p:cNvPr>
          <p:cNvSpPr txBox="1"/>
          <p:nvPr/>
        </p:nvSpPr>
        <p:spPr>
          <a:xfrm>
            <a:off x="1113542" y="1788897"/>
            <a:ext cx="536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Guia de Seletores CSS Essenciais</a:t>
            </a:r>
          </a:p>
          <a:p>
            <a:endParaRPr lang="pt-BR" b="0" i="0" dirty="0">
              <a:effectLst/>
              <a:latin typeface="Linux Libertine"/>
            </a:endParaRP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480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seletores CSS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E98673-77EB-42A2-B167-E43B9BF4C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138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7" y="7024915"/>
            <a:ext cx="65508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SELETOR DE ELEMENTO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64E62-ACBC-45BA-B6D2-9348DD1EE79A}"/>
              </a:ext>
            </a:extLst>
          </p:cNvPr>
          <p:cNvSpPr txBox="1"/>
          <p:nvPr/>
        </p:nvSpPr>
        <p:spPr>
          <a:xfrm>
            <a:off x="1796142" y="1027631"/>
            <a:ext cx="7053943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ln>
                  <a:solidFill>
                    <a:srgbClr val="0070C0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01</a:t>
            </a:r>
          </a:p>
          <a:p>
            <a:endParaRPr lang="pt-BR" sz="16600" dirty="0">
              <a:ln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2" y="9825682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789726-D9EA-442C-B8A2-E5F9984FF860}"/>
              </a:ext>
            </a:extLst>
          </p:cNvPr>
          <p:cNvSpPr txBox="1"/>
          <p:nvPr/>
        </p:nvSpPr>
        <p:spPr>
          <a:xfrm>
            <a:off x="1053883" y="10460392"/>
            <a:ext cx="749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O seletor de elemento é o mais básico. Ele seleciona todos os elementos de um tipo específico em seu documento HTML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5820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 DE ELEMENTO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EBABB2-14BD-4B96-817D-21E48C0D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868291"/>
            <a:ext cx="8490861" cy="6087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2F9F29-2463-4329-88F7-3716984F427E}"/>
              </a:ext>
            </a:extLst>
          </p:cNvPr>
          <p:cNvSpPr txBox="1"/>
          <p:nvPr/>
        </p:nvSpPr>
        <p:spPr>
          <a:xfrm>
            <a:off x="406401" y="6788834"/>
            <a:ext cx="867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fará com que todos os parágrafos (&lt;p&gt;) tenham texto vermelho.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42CC07-446F-4273-8986-AD432BE49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170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8" y="7024915"/>
            <a:ext cx="65508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SELETOR DE CLASSE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2" y="9825682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B711A6-5B45-43B4-8D03-A56AB6DDCDC8}"/>
              </a:ext>
            </a:extLst>
          </p:cNvPr>
          <p:cNvSpPr txBox="1"/>
          <p:nvPr/>
        </p:nvSpPr>
        <p:spPr>
          <a:xfrm>
            <a:off x="1796142" y="1027631"/>
            <a:ext cx="7053943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ln>
                  <a:solidFill>
                    <a:srgbClr val="0070C0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02</a:t>
            </a:r>
          </a:p>
          <a:p>
            <a:endParaRPr lang="pt-BR" sz="16600" dirty="0">
              <a:ln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6069C4-F94F-49C7-90CD-C6BD7E636AB5}"/>
              </a:ext>
            </a:extLst>
          </p:cNvPr>
          <p:cNvSpPr txBox="1"/>
          <p:nvPr/>
        </p:nvSpPr>
        <p:spPr>
          <a:xfrm>
            <a:off x="1053883" y="10460392"/>
            <a:ext cx="7493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O seletor de classe permite que você selecione elementos com base em suas classes atribuídas.</a:t>
            </a:r>
          </a:p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86856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5820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 DE CLASSE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0B618A-D359-4222-A8E6-8BA3613B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35" y="2404622"/>
            <a:ext cx="6683587" cy="4791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48B9DCA-9A79-42A2-A06B-CED5B0950247}"/>
              </a:ext>
            </a:extLst>
          </p:cNvPr>
          <p:cNvSpPr txBox="1"/>
          <p:nvPr/>
        </p:nvSpPr>
        <p:spPr>
          <a:xfrm>
            <a:off x="499886" y="6400799"/>
            <a:ext cx="86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aplicará estilos a todos os elementos com a classe "</a:t>
            </a:r>
            <a:r>
              <a:rPr lang="pt-BR" dirty="0" err="1"/>
              <a:t>btn</a:t>
            </a:r>
            <a:r>
              <a:rPr lang="pt-BR" dirty="0"/>
              <a:t>", como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"&gt;Clique aqui&lt;/</a:t>
            </a:r>
            <a:r>
              <a:rPr lang="pt-BR" dirty="0" err="1"/>
              <a:t>button</a:t>
            </a:r>
            <a:r>
              <a:rPr lang="pt-BR" dirty="0"/>
              <a:t>&gt;.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AA2530-B602-461D-BE5D-F61C17E10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0368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7" y="7024915"/>
            <a:ext cx="65508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SELETOR DE ID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64E62-ACBC-45BA-B6D2-9348DD1EE79A}"/>
              </a:ext>
            </a:extLst>
          </p:cNvPr>
          <p:cNvSpPr txBox="1"/>
          <p:nvPr/>
        </p:nvSpPr>
        <p:spPr>
          <a:xfrm>
            <a:off x="1796142" y="1027631"/>
            <a:ext cx="70539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ln>
                  <a:solidFill>
                    <a:srgbClr val="0070C0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03</a:t>
            </a:r>
            <a:endParaRPr lang="pt-BR" sz="16600" dirty="0">
              <a:ln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2" y="9825682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52D80D-8274-4147-8E69-E218266A527C}"/>
              </a:ext>
            </a:extLst>
          </p:cNvPr>
          <p:cNvSpPr txBox="1"/>
          <p:nvPr/>
        </p:nvSpPr>
        <p:spPr>
          <a:xfrm>
            <a:off x="1053883" y="10460392"/>
            <a:ext cx="7493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O seletor de ID é semelhante ao de classe, mas é usado para selecionar um único elemento com um ID específico.</a:t>
            </a:r>
          </a:p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8991E-5945-4765-AA2B-9B7E42BBA479}"/>
              </a:ext>
            </a:extLst>
          </p:cNvPr>
          <p:cNvSpPr/>
          <p:nvPr/>
        </p:nvSpPr>
        <p:spPr>
          <a:xfrm rot="5400000">
            <a:off x="302293" y="488673"/>
            <a:ext cx="1622498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4299D4-D601-4756-A582-B13D5BE49B34}"/>
              </a:ext>
            </a:extLst>
          </p:cNvPr>
          <p:cNvSpPr txBox="1"/>
          <p:nvPr/>
        </p:nvSpPr>
        <p:spPr>
          <a:xfrm>
            <a:off x="1088142" y="850466"/>
            <a:ext cx="5820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 DE ID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D8D4FD-9D23-4DC0-8E31-CBC785B6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" y="1659165"/>
            <a:ext cx="8513058" cy="61032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3668E6-CCF9-4203-8F61-4818B8018D0D}"/>
              </a:ext>
            </a:extLst>
          </p:cNvPr>
          <p:cNvSpPr txBox="1"/>
          <p:nvPr/>
        </p:nvSpPr>
        <p:spPr>
          <a:xfrm>
            <a:off x="362857" y="6654942"/>
            <a:ext cx="856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aplicará um tamanho de fonte de 24 pixels ao elemento com o ID "header" (&lt;</a:t>
            </a:r>
            <a:r>
              <a:rPr lang="pt-BR" dirty="0" err="1"/>
              <a:t>div</a:t>
            </a:r>
            <a:r>
              <a:rPr lang="pt-BR" dirty="0"/>
              <a:t> id="header"&gt;Meu Cabeçalho&lt;/</a:t>
            </a:r>
            <a:r>
              <a:rPr lang="pt-BR" dirty="0" err="1"/>
              <a:t>div</a:t>
            </a:r>
            <a:r>
              <a:rPr lang="pt-BR" dirty="0"/>
              <a:t>&gt;).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1D5860-9A28-4C58-9979-72F2691A9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-924"/>
          <a:stretch/>
        </p:blipFill>
        <p:spPr>
          <a:xfrm>
            <a:off x="4369252" y="10386331"/>
            <a:ext cx="862695" cy="1007949"/>
          </a:xfrm>
          <a:prstGeom prst="rect">
            <a:avLst/>
          </a:prstGeom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94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C75833-AF45-4B67-8F38-F9017DABC2C2}"/>
              </a:ext>
            </a:extLst>
          </p:cNvPr>
          <p:cNvSpPr/>
          <p:nvPr/>
        </p:nvSpPr>
        <p:spPr>
          <a:xfrm>
            <a:off x="-2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9574C-8417-45D6-9AD0-ECB5DC944879}"/>
              </a:ext>
            </a:extLst>
          </p:cNvPr>
          <p:cNvSpPr txBox="1"/>
          <p:nvPr/>
        </p:nvSpPr>
        <p:spPr>
          <a:xfrm>
            <a:off x="1525156" y="7024915"/>
            <a:ext cx="7053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SELETOR DE DESCENDENTE</a:t>
            </a:r>
            <a:endParaRPr lang="pt-B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2AEF3C-65F1-44E5-8529-B8FE4723087A}"/>
              </a:ext>
            </a:extLst>
          </p:cNvPr>
          <p:cNvSpPr/>
          <p:nvPr/>
        </p:nvSpPr>
        <p:spPr>
          <a:xfrm>
            <a:off x="433832" y="9825682"/>
            <a:ext cx="8733533" cy="17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A091F9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DDE0D2-05B2-437F-ADCB-C8361C78C458}"/>
              </a:ext>
            </a:extLst>
          </p:cNvPr>
          <p:cNvSpPr txBox="1"/>
          <p:nvPr/>
        </p:nvSpPr>
        <p:spPr>
          <a:xfrm>
            <a:off x="1053883" y="10460392"/>
            <a:ext cx="7493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O seletor de descendente seleciona elementos que são filhos de outro elemento.</a:t>
            </a:r>
          </a:p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435B3D-7DD3-40F1-94C9-1263F2396887}"/>
              </a:ext>
            </a:extLst>
          </p:cNvPr>
          <p:cNvSpPr txBox="1"/>
          <p:nvPr/>
        </p:nvSpPr>
        <p:spPr>
          <a:xfrm>
            <a:off x="1796142" y="1027631"/>
            <a:ext cx="7053943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ln>
                  <a:solidFill>
                    <a:srgbClr val="0070C0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04</a:t>
            </a:r>
          </a:p>
          <a:p>
            <a:endParaRPr lang="pt-BR" sz="16600" dirty="0">
              <a:ln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67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435</Words>
  <Application>Microsoft Office PowerPoint</Application>
  <PresentationFormat>Papel A3 (297 x 420 mm)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8BIT WONDER</vt:lpstr>
      <vt:lpstr>Arial</vt:lpstr>
      <vt:lpstr>Calibri</vt:lpstr>
      <vt:lpstr>Calibri Light</vt:lpstr>
      <vt:lpstr>Linux Libertine</vt:lpstr>
      <vt:lpstr>Söhne</vt:lpstr>
      <vt:lpstr>Times New Roman</vt:lpstr>
      <vt:lpstr>Unispace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Santos</dc:creator>
  <cp:lastModifiedBy>Thiago Santos</cp:lastModifiedBy>
  <cp:revision>18</cp:revision>
  <dcterms:created xsi:type="dcterms:W3CDTF">2024-05-07T23:43:35Z</dcterms:created>
  <dcterms:modified xsi:type="dcterms:W3CDTF">2024-05-14T00:30:52Z</dcterms:modified>
</cp:coreProperties>
</file>