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0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  <p:sldMasterId id="2147483687" r:id="rId3"/>
    <p:sldMasterId id="2147483700" r:id="rId4"/>
    <p:sldMasterId id="2147483726" r:id="rId5"/>
    <p:sldMasterId id="2147483739" r:id="rId6"/>
    <p:sldMasterId id="2147483765" r:id="rId7"/>
    <p:sldMasterId id="2147483778" r:id="rId8"/>
    <p:sldMasterId id="2147483791" r:id="rId9"/>
    <p:sldMasterId id="2147483817" r:id="rId10"/>
    <p:sldMasterId id="2147483830" r:id="rId11"/>
  </p:sldMasterIdLst>
  <p:notesMasterIdLst>
    <p:notesMasterId r:id="rId31"/>
  </p:notesMasterIdLst>
  <p:sldIdLst>
    <p:sldId id="256" r:id="rId12"/>
    <p:sldId id="257" r:id="rId13"/>
    <p:sldId id="258" r:id="rId14"/>
    <p:sldId id="279" r:id="rId15"/>
    <p:sldId id="278" r:id="rId16"/>
    <p:sldId id="280" r:id="rId17"/>
    <p:sldId id="261" r:id="rId18"/>
    <p:sldId id="263" r:id="rId19"/>
    <p:sldId id="264" r:id="rId20"/>
    <p:sldId id="267" r:id="rId21"/>
    <p:sldId id="268" r:id="rId22"/>
    <p:sldId id="265" r:id="rId23"/>
    <p:sldId id="271" r:id="rId24"/>
    <p:sldId id="272" r:id="rId25"/>
    <p:sldId id="273" r:id="rId26"/>
    <p:sldId id="274" r:id="rId27"/>
    <p:sldId id="276" r:id="rId28"/>
    <p:sldId id="277" r:id="rId29"/>
    <p:sldId id="275" r:id="rId30"/>
  </p:sldIdLst>
  <p:sldSz cx="9144000" cy="5143500" type="screen16x9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5C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907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tableStyles" Target="tableStyles.xml"/><Relationship Id="rId8" Type="http://schemas.openxmlformats.org/officeDocument/2006/relationships/slideMaster" Target="slideMasters/slideMaster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678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gbd10bfa0de_0_156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6" name="Google Shape;1096;gbd10bfa0de_0_156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758880" y="369000"/>
            <a:ext cx="762588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PlaceHolder 1"/>
          <p:cNvSpPr>
            <a:spLocks noGrp="1"/>
          </p:cNvSpPr>
          <p:nvPr>
            <p:ph type="title"/>
          </p:nvPr>
        </p:nvSpPr>
        <p:spPr>
          <a:xfrm>
            <a:off x="758880" y="369000"/>
            <a:ext cx="762588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8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8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PlaceHolder 1"/>
          <p:cNvSpPr>
            <a:spLocks noGrp="1"/>
          </p:cNvSpPr>
          <p:nvPr>
            <p:ph type="title"/>
          </p:nvPr>
        </p:nvSpPr>
        <p:spPr>
          <a:xfrm>
            <a:off x="758880" y="369000"/>
            <a:ext cx="762588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PlaceHolder 1"/>
          <p:cNvSpPr>
            <a:spLocks noGrp="1"/>
          </p:cNvSpPr>
          <p:nvPr>
            <p:ph type="subTitle"/>
          </p:nvPr>
        </p:nvSpPr>
        <p:spPr>
          <a:xfrm>
            <a:off x="758880" y="369000"/>
            <a:ext cx="7625880" cy="2654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PlaceHolder 1"/>
          <p:cNvSpPr>
            <a:spLocks noGrp="1"/>
          </p:cNvSpPr>
          <p:nvPr>
            <p:ph type="title"/>
          </p:nvPr>
        </p:nvSpPr>
        <p:spPr>
          <a:xfrm>
            <a:off x="758880" y="369000"/>
            <a:ext cx="762588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8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8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8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PlaceHolder 1"/>
          <p:cNvSpPr>
            <a:spLocks noGrp="1"/>
          </p:cNvSpPr>
          <p:nvPr>
            <p:ph type="title"/>
          </p:nvPr>
        </p:nvSpPr>
        <p:spPr>
          <a:xfrm>
            <a:off x="758880" y="369000"/>
            <a:ext cx="762588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9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9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9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PlaceHolder 1"/>
          <p:cNvSpPr>
            <a:spLocks noGrp="1"/>
          </p:cNvSpPr>
          <p:nvPr>
            <p:ph type="title"/>
          </p:nvPr>
        </p:nvSpPr>
        <p:spPr>
          <a:xfrm>
            <a:off x="758880" y="369000"/>
            <a:ext cx="762588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9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9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PlaceHolder 1"/>
          <p:cNvSpPr>
            <a:spLocks noGrp="1"/>
          </p:cNvSpPr>
          <p:nvPr>
            <p:ph type="title"/>
          </p:nvPr>
        </p:nvSpPr>
        <p:spPr>
          <a:xfrm>
            <a:off x="758880" y="369000"/>
            <a:ext cx="762588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0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PlaceHolder 1"/>
          <p:cNvSpPr>
            <a:spLocks noGrp="1"/>
          </p:cNvSpPr>
          <p:nvPr>
            <p:ph type="title"/>
          </p:nvPr>
        </p:nvSpPr>
        <p:spPr>
          <a:xfrm>
            <a:off x="758880" y="369000"/>
            <a:ext cx="762588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0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0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0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PlaceHolder 1"/>
          <p:cNvSpPr>
            <a:spLocks noGrp="1"/>
          </p:cNvSpPr>
          <p:nvPr>
            <p:ph type="title"/>
          </p:nvPr>
        </p:nvSpPr>
        <p:spPr>
          <a:xfrm>
            <a:off x="758880" y="369000"/>
            <a:ext cx="762588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0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0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1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1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1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758880" y="369000"/>
            <a:ext cx="762588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PlaceHolder 1"/>
          <p:cNvSpPr>
            <a:spLocks noGrp="1"/>
          </p:cNvSpPr>
          <p:nvPr>
            <p:ph type="title"/>
          </p:nvPr>
        </p:nvSpPr>
        <p:spPr>
          <a:xfrm>
            <a:off x="758880" y="369000"/>
            <a:ext cx="762588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7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PlaceHolder 1"/>
          <p:cNvSpPr>
            <a:spLocks noGrp="1"/>
          </p:cNvSpPr>
          <p:nvPr>
            <p:ph type="title"/>
          </p:nvPr>
        </p:nvSpPr>
        <p:spPr>
          <a:xfrm>
            <a:off x="758880" y="369000"/>
            <a:ext cx="762588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7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PlaceHolder 1"/>
          <p:cNvSpPr>
            <a:spLocks noGrp="1"/>
          </p:cNvSpPr>
          <p:nvPr>
            <p:ph type="title"/>
          </p:nvPr>
        </p:nvSpPr>
        <p:spPr>
          <a:xfrm>
            <a:off x="758880" y="369000"/>
            <a:ext cx="762588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8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8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PlaceHolder 1"/>
          <p:cNvSpPr>
            <a:spLocks noGrp="1"/>
          </p:cNvSpPr>
          <p:nvPr>
            <p:ph type="title"/>
          </p:nvPr>
        </p:nvSpPr>
        <p:spPr>
          <a:xfrm>
            <a:off x="758880" y="369000"/>
            <a:ext cx="762588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PlaceHolder 1"/>
          <p:cNvSpPr>
            <a:spLocks noGrp="1"/>
          </p:cNvSpPr>
          <p:nvPr>
            <p:ph type="subTitle"/>
          </p:nvPr>
        </p:nvSpPr>
        <p:spPr>
          <a:xfrm>
            <a:off x="758880" y="369000"/>
            <a:ext cx="7625880" cy="2654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PlaceHolder 1"/>
          <p:cNvSpPr>
            <a:spLocks noGrp="1"/>
          </p:cNvSpPr>
          <p:nvPr>
            <p:ph type="title"/>
          </p:nvPr>
        </p:nvSpPr>
        <p:spPr>
          <a:xfrm>
            <a:off x="758880" y="369000"/>
            <a:ext cx="762588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8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8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PlaceHolder 1"/>
          <p:cNvSpPr>
            <a:spLocks noGrp="1"/>
          </p:cNvSpPr>
          <p:nvPr>
            <p:ph type="title"/>
          </p:nvPr>
        </p:nvSpPr>
        <p:spPr>
          <a:xfrm>
            <a:off x="758880" y="369000"/>
            <a:ext cx="762588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9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9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PlaceHolder 1"/>
          <p:cNvSpPr>
            <a:spLocks noGrp="1"/>
          </p:cNvSpPr>
          <p:nvPr>
            <p:ph type="title"/>
          </p:nvPr>
        </p:nvSpPr>
        <p:spPr>
          <a:xfrm>
            <a:off x="758880" y="369000"/>
            <a:ext cx="762588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9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9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PlaceHolder 1"/>
          <p:cNvSpPr>
            <a:spLocks noGrp="1"/>
          </p:cNvSpPr>
          <p:nvPr>
            <p:ph type="title"/>
          </p:nvPr>
        </p:nvSpPr>
        <p:spPr>
          <a:xfrm>
            <a:off x="758880" y="369000"/>
            <a:ext cx="762588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9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9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PlaceHolder 1"/>
          <p:cNvSpPr>
            <a:spLocks noGrp="1"/>
          </p:cNvSpPr>
          <p:nvPr>
            <p:ph type="title"/>
          </p:nvPr>
        </p:nvSpPr>
        <p:spPr>
          <a:xfrm>
            <a:off x="758880" y="369000"/>
            <a:ext cx="762588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0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0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0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0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758880" y="369000"/>
            <a:ext cx="762588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PlaceHolder 1"/>
          <p:cNvSpPr>
            <a:spLocks noGrp="1"/>
          </p:cNvSpPr>
          <p:nvPr>
            <p:ph type="title"/>
          </p:nvPr>
        </p:nvSpPr>
        <p:spPr>
          <a:xfrm>
            <a:off x="758880" y="369000"/>
            <a:ext cx="762588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0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0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0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1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1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758880" y="369000"/>
            <a:ext cx="762588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758880" y="369000"/>
            <a:ext cx="762588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758880" y="369000"/>
            <a:ext cx="762588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758880" y="369000"/>
            <a:ext cx="762588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subTitle"/>
          </p:nvPr>
        </p:nvSpPr>
        <p:spPr>
          <a:xfrm>
            <a:off x="758880" y="369000"/>
            <a:ext cx="7625880" cy="2654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758880" y="369000"/>
            <a:ext cx="762588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758880" y="369000"/>
            <a:ext cx="762588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758880" y="369000"/>
            <a:ext cx="762588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758880" y="369000"/>
            <a:ext cx="762588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758880" y="369000"/>
            <a:ext cx="762588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9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758880" y="369000"/>
            <a:ext cx="762588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7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7"/>
          <p:cNvSpPr txBox="1">
            <a:spLocks noGrp="1"/>
          </p:cNvSpPr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grpSp>
        <p:nvGrpSpPr>
          <p:cNvPr id="214" name="Google Shape;214;p17"/>
          <p:cNvGrpSpPr/>
          <p:nvPr/>
        </p:nvGrpSpPr>
        <p:grpSpPr>
          <a:xfrm>
            <a:off x="-873700" y="-89375"/>
            <a:ext cx="11493767" cy="6494042"/>
            <a:chOff x="-873700" y="-89375"/>
            <a:chExt cx="11493767" cy="6494042"/>
          </a:xfrm>
        </p:grpSpPr>
        <p:sp>
          <p:nvSpPr>
            <p:cNvPr id="215" name="Google Shape;215;p17"/>
            <p:cNvSpPr/>
            <p:nvPr/>
          </p:nvSpPr>
          <p:spPr>
            <a:xfrm rot="2700000">
              <a:off x="8136424" y="4221155"/>
              <a:ext cx="2233329" cy="1633068"/>
            </a:xfrm>
            <a:custGeom>
              <a:avLst/>
              <a:gdLst/>
              <a:ahLst/>
              <a:cxnLst/>
              <a:rect l="l" t="t" r="r" b="b"/>
              <a:pathLst>
                <a:path w="148876" h="108862" extrusionOk="0">
                  <a:moveTo>
                    <a:pt x="42091" y="1"/>
                  </a:moveTo>
                  <a:cubicBezTo>
                    <a:pt x="28230" y="1"/>
                    <a:pt x="16323" y="8309"/>
                    <a:pt x="12037" y="21745"/>
                  </a:cubicBezTo>
                  <a:cubicBezTo>
                    <a:pt x="0" y="59476"/>
                    <a:pt x="36183" y="100743"/>
                    <a:pt x="67889" y="107600"/>
                  </a:cubicBezTo>
                  <a:cubicBezTo>
                    <a:pt x="71823" y="108451"/>
                    <a:pt x="75677" y="108862"/>
                    <a:pt x="79437" y="108862"/>
                  </a:cubicBezTo>
                  <a:cubicBezTo>
                    <a:pt x="105997" y="108862"/>
                    <a:pt x="127810" y="88368"/>
                    <a:pt x="138970" y="57642"/>
                  </a:cubicBezTo>
                  <a:cubicBezTo>
                    <a:pt x="148875" y="30335"/>
                    <a:pt x="138236" y="18323"/>
                    <a:pt x="122648" y="18323"/>
                  </a:cubicBezTo>
                  <a:cubicBezTo>
                    <a:pt x="118206" y="18323"/>
                    <a:pt x="113362" y="19299"/>
                    <a:pt x="108478" y="21173"/>
                  </a:cubicBezTo>
                  <a:cubicBezTo>
                    <a:pt x="103817" y="22962"/>
                    <a:pt x="99886" y="23732"/>
                    <a:pt x="96391" y="23732"/>
                  </a:cubicBezTo>
                  <a:cubicBezTo>
                    <a:pt x="83370" y="23732"/>
                    <a:pt x="76389" y="13053"/>
                    <a:pt x="60150" y="4624"/>
                  </a:cubicBezTo>
                  <a:cubicBezTo>
                    <a:pt x="54066" y="1463"/>
                    <a:pt x="47906" y="1"/>
                    <a:pt x="420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6" name="Google Shape;216;p17"/>
            <p:cNvGrpSpPr/>
            <p:nvPr/>
          </p:nvGrpSpPr>
          <p:grpSpPr>
            <a:xfrm>
              <a:off x="-44675" y="-89375"/>
              <a:ext cx="9219798" cy="5303550"/>
              <a:chOff x="-44675" y="-89375"/>
              <a:chExt cx="9219798" cy="5303550"/>
            </a:xfrm>
          </p:grpSpPr>
          <p:sp>
            <p:nvSpPr>
              <p:cNvPr id="217" name="Google Shape;217;p17"/>
              <p:cNvSpPr/>
              <p:nvPr/>
            </p:nvSpPr>
            <p:spPr>
              <a:xfrm>
                <a:off x="670300" y="-89375"/>
                <a:ext cx="262600" cy="318400"/>
              </a:xfrm>
              <a:custGeom>
                <a:avLst/>
                <a:gdLst/>
                <a:ahLst/>
                <a:cxnLst/>
                <a:rect l="l" t="t" r="r" b="b"/>
                <a:pathLst>
                  <a:path w="10504" h="12736" extrusionOk="0">
                    <a:moveTo>
                      <a:pt x="8937" y="12736"/>
                    </a:moveTo>
                    <a:cubicBezTo>
                      <a:pt x="9198" y="12289"/>
                      <a:pt x="10576" y="11358"/>
                      <a:pt x="10501" y="10055"/>
                    </a:cubicBezTo>
                    <a:cubicBezTo>
                      <a:pt x="10427" y="8752"/>
                      <a:pt x="10240" y="6592"/>
                      <a:pt x="8490" y="4916"/>
                    </a:cubicBezTo>
                    <a:cubicBezTo>
                      <a:pt x="6740" y="3240"/>
                      <a:pt x="1415" y="819"/>
                      <a:pt x="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218" name="Google Shape;218;p17"/>
              <p:cNvGrpSpPr/>
              <p:nvPr/>
            </p:nvGrpSpPr>
            <p:grpSpPr>
              <a:xfrm>
                <a:off x="7767948" y="3157150"/>
                <a:ext cx="1407175" cy="2057025"/>
                <a:chOff x="7767948" y="3157150"/>
                <a:chExt cx="1407175" cy="2057025"/>
              </a:xfrm>
            </p:grpSpPr>
            <p:sp>
              <p:nvSpPr>
                <p:cNvPr id="219" name="Google Shape;219;p17"/>
                <p:cNvSpPr/>
                <p:nvPr/>
              </p:nvSpPr>
              <p:spPr>
                <a:xfrm>
                  <a:off x="8609775" y="4687125"/>
                  <a:ext cx="443889" cy="515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35" h="18626" extrusionOk="0">
                      <a:moveTo>
                        <a:pt x="0" y="0"/>
                      </a:moveTo>
                      <a:cubicBezTo>
                        <a:pt x="444" y="717"/>
                        <a:pt x="1467" y="3344"/>
                        <a:pt x="2661" y="4299"/>
                      </a:cubicBezTo>
                      <a:cubicBezTo>
                        <a:pt x="3855" y="5254"/>
                        <a:pt x="5493" y="5390"/>
                        <a:pt x="7164" y="5731"/>
                      </a:cubicBezTo>
                      <a:cubicBezTo>
                        <a:pt x="8836" y="6072"/>
                        <a:pt x="11428" y="5867"/>
                        <a:pt x="12690" y="6345"/>
                      </a:cubicBezTo>
                      <a:cubicBezTo>
                        <a:pt x="13952" y="6823"/>
                        <a:pt x="14225" y="7233"/>
                        <a:pt x="14737" y="8597"/>
                      </a:cubicBezTo>
                      <a:cubicBezTo>
                        <a:pt x="15249" y="9962"/>
                        <a:pt x="16579" y="12861"/>
                        <a:pt x="15760" y="14532"/>
                      </a:cubicBezTo>
                      <a:cubicBezTo>
                        <a:pt x="14941" y="16204"/>
                        <a:pt x="10813" y="17944"/>
                        <a:pt x="9824" y="1862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20" name="Google Shape;220;p17"/>
                <p:cNvSpPr/>
                <p:nvPr/>
              </p:nvSpPr>
              <p:spPr>
                <a:xfrm>
                  <a:off x="8475600" y="4052625"/>
                  <a:ext cx="356272" cy="711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81" h="25790" extrusionOk="0">
                      <a:moveTo>
                        <a:pt x="12281" y="0"/>
                      </a:moveTo>
                      <a:cubicBezTo>
                        <a:pt x="11803" y="341"/>
                        <a:pt x="10234" y="1194"/>
                        <a:pt x="9415" y="2047"/>
                      </a:cubicBezTo>
                      <a:cubicBezTo>
                        <a:pt x="8596" y="2900"/>
                        <a:pt x="7709" y="4060"/>
                        <a:pt x="7368" y="5117"/>
                      </a:cubicBezTo>
                      <a:cubicBezTo>
                        <a:pt x="7027" y="6175"/>
                        <a:pt x="7743" y="7232"/>
                        <a:pt x="7368" y="8392"/>
                      </a:cubicBezTo>
                      <a:cubicBezTo>
                        <a:pt x="6993" y="9552"/>
                        <a:pt x="5902" y="10984"/>
                        <a:pt x="5117" y="12076"/>
                      </a:cubicBezTo>
                      <a:cubicBezTo>
                        <a:pt x="4333" y="13168"/>
                        <a:pt x="3173" y="13748"/>
                        <a:pt x="2661" y="14942"/>
                      </a:cubicBezTo>
                      <a:cubicBezTo>
                        <a:pt x="2149" y="16136"/>
                        <a:pt x="2149" y="18183"/>
                        <a:pt x="2047" y="19240"/>
                      </a:cubicBezTo>
                      <a:cubicBezTo>
                        <a:pt x="1945" y="20298"/>
                        <a:pt x="2388" y="20195"/>
                        <a:pt x="2047" y="21287"/>
                      </a:cubicBezTo>
                      <a:cubicBezTo>
                        <a:pt x="1706" y="22379"/>
                        <a:pt x="341" y="25040"/>
                        <a:pt x="0" y="25790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21" name="Google Shape;221;p17"/>
                <p:cNvSpPr/>
                <p:nvPr/>
              </p:nvSpPr>
              <p:spPr>
                <a:xfrm flipH="1">
                  <a:off x="7767948" y="3157150"/>
                  <a:ext cx="1407175" cy="205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287" h="82281" extrusionOk="0">
                      <a:moveTo>
                        <a:pt x="0" y="0"/>
                      </a:moveTo>
                      <a:cubicBezTo>
                        <a:pt x="989" y="1603"/>
                        <a:pt x="3957" y="7607"/>
                        <a:pt x="5936" y="9620"/>
                      </a:cubicBezTo>
                      <a:cubicBezTo>
                        <a:pt x="7915" y="11633"/>
                        <a:pt x="10508" y="10507"/>
                        <a:pt x="11872" y="12076"/>
                      </a:cubicBezTo>
                      <a:cubicBezTo>
                        <a:pt x="13237" y="13645"/>
                        <a:pt x="13543" y="16921"/>
                        <a:pt x="14123" y="19036"/>
                      </a:cubicBezTo>
                      <a:cubicBezTo>
                        <a:pt x="14703" y="21151"/>
                        <a:pt x="15215" y="22447"/>
                        <a:pt x="15351" y="24767"/>
                      </a:cubicBezTo>
                      <a:cubicBezTo>
                        <a:pt x="15488" y="27087"/>
                        <a:pt x="16000" y="29338"/>
                        <a:pt x="14942" y="32954"/>
                      </a:cubicBezTo>
                      <a:cubicBezTo>
                        <a:pt x="13885" y="36570"/>
                        <a:pt x="10064" y="43324"/>
                        <a:pt x="9006" y="46462"/>
                      </a:cubicBezTo>
                      <a:cubicBezTo>
                        <a:pt x="7949" y="49600"/>
                        <a:pt x="8392" y="50317"/>
                        <a:pt x="8597" y="51784"/>
                      </a:cubicBezTo>
                      <a:cubicBezTo>
                        <a:pt x="8802" y="53251"/>
                        <a:pt x="8119" y="53627"/>
                        <a:pt x="10234" y="55264"/>
                      </a:cubicBezTo>
                      <a:cubicBezTo>
                        <a:pt x="12349" y="56902"/>
                        <a:pt x="18558" y="60142"/>
                        <a:pt x="21287" y="61609"/>
                      </a:cubicBezTo>
                      <a:cubicBezTo>
                        <a:pt x="24016" y="63076"/>
                        <a:pt x="24323" y="62905"/>
                        <a:pt x="26608" y="64065"/>
                      </a:cubicBezTo>
                      <a:cubicBezTo>
                        <a:pt x="28894" y="65225"/>
                        <a:pt x="33192" y="67169"/>
                        <a:pt x="35000" y="68568"/>
                      </a:cubicBezTo>
                      <a:cubicBezTo>
                        <a:pt x="36808" y="69967"/>
                        <a:pt x="36637" y="71570"/>
                        <a:pt x="37456" y="72457"/>
                      </a:cubicBezTo>
                      <a:cubicBezTo>
                        <a:pt x="38275" y="73344"/>
                        <a:pt x="38071" y="73275"/>
                        <a:pt x="39913" y="73889"/>
                      </a:cubicBezTo>
                      <a:cubicBezTo>
                        <a:pt x="41755" y="74503"/>
                        <a:pt x="46258" y="75356"/>
                        <a:pt x="48509" y="76141"/>
                      </a:cubicBezTo>
                      <a:cubicBezTo>
                        <a:pt x="50760" y="76926"/>
                        <a:pt x="52125" y="77574"/>
                        <a:pt x="53421" y="78597"/>
                      </a:cubicBezTo>
                      <a:cubicBezTo>
                        <a:pt x="54717" y="79620"/>
                        <a:pt x="55809" y="81667"/>
                        <a:pt x="56287" y="82281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22" name="Google Shape;222;p17"/>
                <p:cNvSpPr/>
                <p:nvPr/>
              </p:nvSpPr>
              <p:spPr>
                <a:xfrm>
                  <a:off x="8258775" y="4912275"/>
                  <a:ext cx="339400" cy="28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76" h="11462" extrusionOk="0">
                      <a:moveTo>
                        <a:pt x="0" y="0"/>
                      </a:moveTo>
                      <a:cubicBezTo>
                        <a:pt x="648" y="478"/>
                        <a:pt x="2320" y="2388"/>
                        <a:pt x="3889" y="2866"/>
                      </a:cubicBezTo>
                      <a:cubicBezTo>
                        <a:pt x="5458" y="3344"/>
                        <a:pt x="7914" y="2525"/>
                        <a:pt x="9415" y="2866"/>
                      </a:cubicBezTo>
                      <a:cubicBezTo>
                        <a:pt x="10916" y="3207"/>
                        <a:pt x="12212" y="4059"/>
                        <a:pt x="12894" y="4912"/>
                      </a:cubicBezTo>
                      <a:cubicBezTo>
                        <a:pt x="13576" y="5765"/>
                        <a:pt x="13440" y="6891"/>
                        <a:pt x="13508" y="7983"/>
                      </a:cubicBezTo>
                      <a:cubicBezTo>
                        <a:pt x="13576" y="9075"/>
                        <a:pt x="13338" y="10882"/>
                        <a:pt x="13304" y="11462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223" name="Google Shape;223;p17"/>
              <p:cNvSpPr/>
              <p:nvPr/>
            </p:nvSpPr>
            <p:spPr>
              <a:xfrm>
                <a:off x="-27925" y="-5575"/>
                <a:ext cx="469200" cy="508300"/>
              </a:xfrm>
              <a:custGeom>
                <a:avLst/>
                <a:gdLst/>
                <a:ahLst/>
                <a:cxnLst/>
                <a:rect l="l" t="t" r="r" b="b"/>
                <a:pathLst>
                  <a:path w="18768" h="20332" extrusionOk="0">
                    <a:moveTo>
                      <a:pt x="18768" y="20332"/>
                    </a:moveTo>
                    <a:cubicBezTo>
                      <a:pt x="17576" y="19997"/>
                      <a:pt x="13592" y="19811"/>
                      <a:pt x="11618" y="18321"/>
                    </a:cubicBezTo>
                    <a:cubicBezTo>
                      <a:pt x="9644" y="16832"/>
                      <a:pt x="7820" y="13331"/>
                      <a:pt x="6926" y="11395"/>
                    </a:cubicBezTo>
                    <a:cubicBezTo>
                      <a:pt x="6032" y="9459"/>
                      <a:pt x="6777" y="8044"/>
                      <a:pt x="6256" y="6703"/>
                    </a:cubicBezTo>
                    <a:cubicBezTo>
                      <a:pt x="5735" y="5362"/>
                      <a:pt x="4841" y="4468"/>
                      <a:pt x="3798" y="3351"/>
                    </a:cubicBezTo>
                    <a:cubicBezTo>
                      <a:pt x="2755" y="2234"/>
                      <a:pt x="633" y="559"/>
                      <a:pt x="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24" name="Google Shape;224;p17"/>
              <p:cNvSpPr/>
              <p:nvPr/>
            </p:nvSpPr>
            <p:spPr>
              <a:xfrm>
                <a:off x="-44675" y="-83775"/>
                <a:ext cx="3200675" cy="928675"/>
              </a:xfrm>
              <a:custGeom>
                <a:avLst/>
                <a:gdLst/>
                <a:ahLst/>
                <a:cxnLst/>
                <a:rect l="l" t="t" r="r" b="b"/>
                <a:pathLst>
                  <a:path w="128027" h="37147" extrusionOk="0">
                    <a:moveTo>
                      <a:pt x="0" y="37089"/>
                    </a:moveTo>
                    <a:cubicBezTo>
                      <a:pt x="1713" y="36940"/>
                      <a:pt x="6926" y="37686"/>
                      <a:pt x="10277" y="36196"/>
                    </a:cubicBezTo>
                    <a:cubicBezTo>
                      <a:pt x="13629" y="34707"/>
                      <a:pt x="18619" y="30759"/>
                      <a:pt x="20109" y="28152"/>
                    </a:cubicBezTo>
                    <a:cubicBezTo>
                      <a:pt x="21599" y="25545"/>
                      <a:pt x="19029" y="22938"/>
                      <a:pt x="19215" y="20555"/>
                    </a:cubicBezTo>
                    <a:cubicBezTo>
                      <a:pt x="19401" y="18172"/>
                      <a:pt x="19960" y="15230"/>
                      <a:pt x="21226" y="13852"/>
                    </a:cubicBezTo>
                    <a:cubicBezTo>
                      <a:pt x="22492" y="12474"/>
                      <a:pt x="24801" y="12511"/>
                      <a:pt x="26812" y="12288"/>
                    </a:cubicBezTo>
                    <a:cubicBezTo>
                      <a:pt x="28823" y="12065"/>
                      <a:pt x="30200" y="12326"/>
                      <a:pt x="33291" y="12512"/>
                    </a:cubicBezTo>
                    <a:cubicBezTo>
                      <a:pt x="36382" y="12698"/>
                      <a:pt x="41372" y="13368"/>
                      <a:pt x="45356" y="13405"/>
                    </a:cubicBezTo>
                    <a:cubicBezTo>
                      <a:pt x="49341" y="13442"/>
                      <a:pt x="52878" y="13517"/>
                      <a:pt x="57198" y="12735"/>
                    </a:cubicBezTo>
                    <a:cubicBezTo>
                      <a:pt x="61518" y="11953"/>
                      <a:pt x="68110" y="9830"/>
                      <a:pt x="71275" y="8713"/>
                    </a:cubicBezTo>
                    <a:cubicBezTo>
                      <a:pt x="74440" y="7596"/>
                      <a:pt x="73583" y="6553"/>
                      <a:pt x="76190" y="6032"/>
                    </a:cubicBezTo>
                    <a:cubicBezTo>
                      <a:pt x="78797" y="5511"/>
                      <a:pt x="83489" y="5473"/>
                      <a:pt x="86915" y="5585"/>
                    </a:cubicBezTo>
                    <a:cubicBezTo>
                      <a:pt x="90341" y="5697"/>
                      <a:pt x="93841" y="6404"/>
                      <a:pt x="96746" y="6702"/>
                    </a:cubicBezTo>
                    <a:cubicBezTo>
                      <a:pt x="99651" y="7000"/>
                      <a:pt x="100805" y="7559"/>
                      <a:pt x="104343" y="7373"/>
                    </a:cubicBezTo>
                    <a:cubicBezTo>
                      <a:pt x="107881" y="7187"/>
                      <a:pt x="114919" y="5995"/>
                      <a:pt x="117972" y="5585"/>
                    </a:cubicBezTo>
                    <a:cubicBezTo>
                      <a:pt x="121026" y="5175"/>
                      <a:pt x="120988" y="5846"/>
                      <a:pt x="122664" y="4915"/>
                    </a:cubicBezTo>
                    <a:cubicBezTo>
                      <a:pt x="124340" y="3984"/>
                      <a:pt x="127133" y="819"/>
                      <a:pt x="128027" y="0"/>
                    </a:cubicBezTo>
                  </a:path>
                </a:pathLst>
              </a:cu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25" name="Google Shape;225;p17"/>
              <p:cNvSpPr/>
              <p:nvPr/>
            </p:nvSpPr>
            <p:spPr>
              <a:xfrm>
                <a:off x="134050" y="-83775"/>
                <a:ext cx="1390875" cy="290450"/>
              </a:xfrm>
              <a:custGeom>
                <a:avLst/>
                <a:gdLst/>
                <a:ahLst/>
                <a:cxnLst/>
                <a:rect l="l" t="t" r="r" b="b"/>
                <a:pathLst>
                  <a:path w="55635" h="11618" extrusionOk="0">
                    <a:moveTo>
                      <a:pt x="0" y="11618"/>
                    </a:moveTo>
                    <a:cubicBezTo>
                      <a:pt x="596" y="11283"/>
                      <a:pt x="2160" y="9942"/>
                      <a:pt x="3575" y="9607"/>
                    </a:cubicBezTo>
                    <a:cubicBezTo>
                      <a:pt x="4990" y="9272"/>
                      <a:pt x="7076" y="9607"/>
                      <a:pt x="8491" y="9607"/>
                    </a:cubicBezTo>
                    <a:cubicBezTo>
                      <a:pt x="9906" y="9607"/>
                      <a:pt x="10279" y="9756"/>
                      <a:pt x="12066" y="9607"/>
                    </a:cubicBezTo>
                    <a:cubicBezTo>
                      <a:pt x="13854" y="9458"/>
                      <a:pt x="17578" y="9085"/>
                      <a:pt x="19216" y="8713"/>
                    </a:cubicBezTo>
                    <a:cubicBezTo>
                      <a:pt x="20855" y="8341"/>
                      <a:pt x="20780" y="7671"/>
                      <a:pt x="21897" y="7373"/>
                    </a:cubicBezTo>
                    <a:cubicBezTo>
                      <a:pt x="23014" y="7075"/>
                      <a:pt x="24243" y="7001"/>
                      <a:pt x="25919" y="6926"/>
                    </a:cubicBezTo>
                    <a:cubicBezTo>
                      <a:pt x="27595" y="6852"/>
                      <a:pt x="30387" y="6926"/>
                      <a:pt x="31951" y="6926"/>
                    </a:cubicBezTo>
                    <a:cubicBezTo>
                      <a:pt x="33515" y="6926"/>
                      <a:pt x="33255" y="6926"/>
                      <a:pt x="35303" y="6926"/>
                    </a:cubicBezTo>
                    <a:cubicBezTo>
                      <a:pt x="37351" y="6926"/>
                      <a:pt x="41820" y="7187"/>
                      <a:pt x="44240" y="6926"/>
                    </a:cubicBezTo>
                    <a:cubicBezTo>
                      <a:pt x="46661" y="6665"/>
                      <a:pt x="48411" y="5809"/>
                      <a:pt x="49826" y="5362"/>
                    </a:cubicBezTo>
                    <a:cubicBezTo>
                      <a:pt x="51241" y="4915"/>
                      <a:pt x="51763" y="5139"/>
                      <a:pt x="52731" y="4245"/>
                    </a:cubicBezTo>
                    <a:cubicBezTo>
                      <a:pt x="53699" y="3351"/>
                      <a:pt x="55151" y="708"/>
                      <a:pt x="55635" y="0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226" name="Google Shape;226;p17"/>
            <p:cNvSpPr/>
            <p:nvPr/>
          </p:nvSpPr>
          <p:spPr>
            <a:xfrm>
              <a:off x="-873700" y="4472197"/>
              <a:ext cx="1632477" cy="1094552"/>
            </a:xfrm>
            <a:custGeom>
              <a:avLst/>
              <a:gdLst/>
              <a:ahLst/>
              <a:cxnLst/>
              <a:rect l="l" t="t" r="r" b="b"/>
              <a:pathLst>
                <a:path w="108705" h="72873" extrusionOk="0">
                  <a:moveTo>
                    <a:pt x="21537" y="1"/>
                  </a:moveTo>
                  <a:cubicBezTo>
                    <a:pt x="20162" y="1"/>
                    <a:pt x="18789" y="150"/>
                    <a:pt x="17443" y="467"/>
                  </a:cubicBezTo>
                  <a:cubicBezTo>
                    <a:pt x="14872" y="1098"/>
                    <a:pt x="12455" y="2265"/>
                    <a:pt x="10359" y="3908"/>
                  </a:cubicBezTo>
                  <a:cubicBezTo>
                    <a:pt x="6704" y="6778"/>
                    <a:pt x="3942" y="10623"/>
                    <a:pt x="2406" y="15005"/>
                  </a:cubicBezTo>
                  <a:cubicBezTo>
                    <a:pt x="1" y="21887"/>
                    <a:pt x="465" y="29495"/>
                    <a:pt x="2322" y="36531"/>
                  </a:cubicBezTo>
                  <a:cubicBezTo>
                    <a:pt x="4632" y="45258"/>
                    <a:pt x="9169" y="53486"/>
                    <a:pt x="15872" y="59546"/>
                  </a:cubicBezTo>
                  <a:cubicBezTo>
                    <a:pt x="23444" y="66392"/>
                    <a:pt x="33433" y="70119"/>
                    <a:pt x="43494" y="71845"/>
                  </a:cubicBezTo>
                  <a:cubicBezTo>
                    <a:pt x="47363" y="72508"/>
                    <a:pt x="51330" y="72873"/>
                    <a:pt x="55287" y="72873"/>
                  </a:cubicBezTo>
                  <a:cubicBezTo>
                    <a:pt x="64894" y="72873"/>
                    <a:pt x="74447" y="70724"/>
                    <a:pt x="82416" y="65487"/>
                  </a:cubicBezTo>
                  <a:cubicBezTo>
                    <a:pt x="89512" y="60832"/>
                    <a:pt x="95001" y="53926"/>
                    <a:pt x="98477" y="46187"/>
                  </a:cubicBezTo>
                  <a:cubicBezTo>
                    <a:pt x="103121" y="35876"/>
                    <a:pt x="108705" y="15064"/>
                    <a:pt x="94846" y="9135"/>
                  </a:cubicBezTo>
                  <a:cubicBezTo>
                    <a:pt x="93101" y="8418"/>
                    <a:pt x="91265" y="8067"/>
                    <a:pt x="89441" y="8067"/>
                  </a:cubicBezTo>
                  <a:cubicBezTo>
                    <a:pt x="86087" y="8067"/>
                    <a:pt x="82776" y="9253"/>
                    <a:pt x="80154" y="11528"/>
                  </a:cubicBezTo>
                  <a:cubicBezTo>
                    <a:pt x="75213" y="15922"/>
                    <a:pt x="74046" y="23101"/>
                    <a:pt x="70521" y="28685"/>
                  </a:cubicBezTo>
                  <a:cubicBezTo>
                    <a:pt x="68509" y="31876"/>
                    <a:pt x="65592" y="34614"/>
                    <a:pt x="62020" y="35829"/>
                  </a:cubicBezTo>
                  <a:cubicBezTo>
                    <a:pt x="60773" y="36255"/>
                    <a:pt x="59446" y="36475"/>
                    <a:pt x="58124" y="36475"/>
                  </a:cubicBezTo>
                  <a:cubicBezTo>
                    <a:pt x="55647" y="36475"/>
                    <a:pt x="53192" y="35705"/>
                    <a:pt x="51329" y="34090"/>
                  </a:cubicBezTo>
                  <a:cubicBezTo>
                    <a:pt x="47280" y="30578"/>
                    <a:pt x="46899" y="24613"/>
                    <a:pt x="45244" y="19839"/>
                  </a:cubicBezTo>
                  <a:cubicBezTo>
                    <a:pt x="43363" y="14433"/>
                    <a:pt x="40161" y="9040"/>
                    <a:pt x="35839" y="5408"/>
                  </a:cubicBezTo>
                  <a:cubicBezTo>
                    <a:pt x="31934" y="2124"/>
                    <a:pt x="26720" y="1"/>
                    <a:pt x="21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758880" y="369000"/>
            <a:ext cx="762588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758880" y="369000"/>
            <a:ext cx="762588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758880" y="369000"/>
            <a:ext cx="762588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758880" y="369000"/>
            <a:ext cx="762588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ubTitle"/>
          </p:nvPr>
        </p:nvSpPr>
        <p:spPr>
          <a:xfrm>
            <a:off x="758880" y="369000"/>
            <a:ext cx="7625880" cy="2654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758880" y="369000"/>
            <a:ext cx="762588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58880" y="369000"/>
            <a:ext cx="762588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758880" y="369000"/>
            <a:ext cx="762588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758880" y="369000"/>
            <a:ext cx="762588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758880" y="369000"/>
            <a:ext cx="762588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758880" y="369000"/>
            <a:ext cx="762588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758880" y="369000"/>
            <a:ext cx="762588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5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5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758880" y="369000"/>
            <a:ext cx="762588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758880" y="369000"/>
            <a:ext cx="762588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758880" y="369000"/>
            <a:ext cx="762588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758880" y="369000"/>
            <a:ext cx="762588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58880" y="369000"/>
            <a:ext cx="762588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subTitle"/>
          </p:nvPr>
        </p:nvSpPr>
        <p:spPr>
          <a:xfrm>
            <a:off x="758880" y="369000"/>
            <a:ext cx="7625880" cy="2654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758880" y="369000"/>
            <a:ext cx="762588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758880" y="369000"/>
            <a:ext cx="762588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758880" y="369000"/>
            <a:ext cx="762588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758880" y="369000"/>
            <a:ext cx="762588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758880" y="369000"/>
            <a:ext cx="762588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9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758880" y="369000"/>
            <a:ext cx="762588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758880" y="369000"/>
            <a:ext cx="762588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758880" y="369000"/>
            <a:ext cx="762588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58880" y="369000"/>
            <a:ext cx="762588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758880" y="369000"/>
            <a:ext cx="762588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758880" y="369000"/>
            <a:ext cx="762588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subTitle"/>
          </p:nvPr>
        </p:nvSpPr>
        <p:spPr>
          <a:xfrm>
            <a:off x="758880" y="369000"/>
            <a:ext cx="7625880" cy="2654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758880" y="369000"/>
            <a:ext cx="762588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758880" y="369000"/>
            <a:ext cx="762588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758880" y="369000"/>
            <a:ext cx="762588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758880" y="369000"/>
            <a:ext cx="762588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758880" y="369000"/>
            <a:ext cx="762588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758880" y="369000"/>
            <a:ext cx="762588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58880" y="369000"/>
            <a:ext cx="762588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758880" y="369000"/>
            <a:ext cx="762588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758880" y="369000"/>
            <a:ext cx="762588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758880" y="369000"/>
            <a:ext cx="762588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758880" y="369000"/>
            <a:ext cx="762588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subTitle"/>
          </p:nvPr>
        </p:nvSpPr>
        <p:spPr>
          <a:xfrm>
            <a:off x="758880" y="369000"/>
            <a:ext cx="7625880" cy="2654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758880" y="369000"/>
            <a:ext cx="762588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758880" y="369000"/>
            <a:ext cx="762588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758880" y="369000"/>
            <a:ext cx="762588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758880" y="369000"/>
            <a:ext cx="762588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758880" y="369000"/>
            <a:ext cx="762588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758880" y="369000"/>
            <a:ext cx="7625880" cy="2654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758880" y="369000"/>
            <a:ext cx="762588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758880" y="369000"/>
            <a:ext cx="762588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758880" y="369000"/>
            <a:ext cx="762588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8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758880" y="369000"/>
            <a:ext cx="762588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8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758880" y="369000"/>
            <a:ext cx="762588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subTitle"/>
          </p:nvPr>
        </p:nvSpPr>
        <p:spPr>
          <a:xfrm>
            <a:off x="758880" y="369000"/>
            <a:ext cx="7625880" cy="2654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758880" y="369000"/>
            <a:ext cx="762588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8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8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758880" y="369000"/>
            <a:ext cx="762588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9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9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9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title"/>
          </p:nvPr>
        </p:nvSpPr>
        <p:spPr>
          <a:xfrm>
            <a:off x="758880" y="369000"/>
            <a:ext cx="762588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9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9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758880" y="369000"/>
            <a:ext cx="762588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title"/>
          </p:nvPr>
        </p:nvSpPr>
        <p:spPr>
          <a:xfrm>
            <a:off x="758880" y="369000"/>
            <a:ext cx="762588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0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758880" y="369000"/>
            <a:ext cx="762588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0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0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0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title"/>
          </p:nvPr>
        </p:nvSpPr>
        <p:spPr>
          <a:xfrm>
            <a:off x="758880" y="369000"/>
            <a:ext cx="762588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0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0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1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1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1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title"/>
          </p:nvPr>
        </p:nvSpPr>
        <p:spPr>
          <a:xfrm>
            <a:off x="758880" y="369000"/>
            <a:ext cx="762588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7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/>
          </p:cNvSpPr>
          <p:nvPr>
            <p:ph type="title"/>
          </p:nvPr>
        </p:nvSpPr>
        <p:spPr>
          <a:xfrm>
            <a:off x="758880" y="369000"/>
            <a:ext cx="762588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8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title"/>
          </p:nvPr>
        </p:nvSpPr>
        <p:spPr>
          <a:xfrm>
            <a:off x="758880" y="369000"/>
            <a:ext cx="762588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8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8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/>
          </p:cNvSpPr>
          <p:nvPr>
            <p:ph type="title"/>
          </p:nvPr>
        </p:nvSpPr>
        <p:spPr>
          <a:xfrm>
            <a:off x="758880" y="369000"/>
            <a:ext cx="762588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PlaceHolder 1"/>
          <p:cNvSpPr>
            <a:spLocks noGrp="1"/>
          </p:cNvSpPr>
          <p:nvPr>
            <p:ph type="subTitle"/>
          </p:nvPr>
        </p:nvSpPr>
        <p:spPr>
          <a:xfrm>
            <a:off x="758880" y="369000"/>
            <a:ext cx="7625880" cy="2654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title"/>
          </p:nvPr>
        </p:nvSpPr>
        <p:spPr>
          <a:xfrm>
            <a:off x="758880" y="369000"/>
            <a:ext cx="762588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8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8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8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758880" y="369000"/>
            <a:ext cx="762588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title"/>
          </p:nvPr>
        </p:nvSpPr>
        <p:spPr>
          <a:xfrm>
            <a:off x="758880" y="369000"/>
            <a:ext cx="762588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9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9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9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 type="title"/>
          </p:nvPr>
        </p:nvSpPr>
        <p:spPr>
          <a:xfrm>
            <a:off x="758880" y="369000"/>
            <a:ext cx="762588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9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9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/>
          </p:cNvSpPr>
          <p:nvPr>
            <p:ph type="title"/>
          </p:nvPr>
        </p:nvSpPr>
        <p:spPr>
          <a:xfrm>
            <a:off x="758880" y="369000"/>
            <a:ext cx="762588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0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PlaceHolder 1"/>
          <p:cNvSpPr>
            <a:spLocks noGrp="1"/>
          </p:cNvSpPr>
          <p:nvPr>
            <p:ph type="title"/>
          </p:nvPr>
        </p:nvSpPr>
        <p:spPr>
          <a:xfrm>
            <a:off x="758880" y="369000"/>
            <a:ext cx="762588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0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0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0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PlaceHolder 1"/>
          <p:cNvSpPr>
            <a:spLocks noGrp="1"/>
          </p:cNvSpPr>
          <p:nvPr>
            <p:ph type="title"/>
          </p:nvPr>
        </p:nvSpPr>
        <p:spPr>
          <a:xfrm>
            <a:off x="758880" y="369000"/>
            <a:ext cx="762588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0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0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1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1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1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PlaceHolder 1"/>
          <p:cNvSpPr>
            <a:spLocks noGrp="1"/>
          </p:cNvSpPr>
          <p:nvPr>
            <p:ph type="title"/>
          </p:nvPr>
        </p:nvSpPr>
        <p:spPr>
          <a:xfrm>
            <a:off x="758880" y="369000"/>
            <a:ext cx="762588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2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PlaceHolder 1"/>
          <p:cNvSpPr>
            <a:spLocks noGrp="1"/>
          </p:cNvSpPr>
          <p:nvPr>
            <p:ph type="title"/>
          </p:nvPr>
        </p:nvSpPr>
        <p:spPr>
          <a:xfrm>
            <a:off x="758880" y="369000"/>
            <a:ext cx="762588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PlaceHolder 1"/>
          <p:cNvSpPr>
            <a:spLocks noGrp="1"/>
          </p:cNvSpPr>
          <p:nvPr>
            <p:ph type="title"/>
          </p:nvPr>
        </p:nvSpPr>
        <p:spPr>
          <a:xfrm>
            <a:off x="758880" y="369000"/>
            <a:ext cx="762588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3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PlaceHolder 1"/>
          <p:cNvSpPr>
            <a:spLocks noGrp="1"/>
          </p:cNvSpPr>
          <p:nvPr>
            <p:ph type="title"/>
          </p:nvPr>
        </p:nvSpPr>
        <p:spPr>
          <a:xfrm>
            <a:off x="758880" y="369000"/>
            <a:ext cx="762588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58880" y="369000"/>
            <a:ext cx="762588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PlaceHolder 1"/>
          <p:cNvSpPr>
            <a:spLocks noGrp="1"/>
          </p:cNvSpPr>
          <p:nvPr>
            <p:ph type="subTitle"/>
          </p:nvPr>
        </p:nvSpPr>
        <p:spPr>
          <a:xfrm>
            <a:off x="758880" y="369000"/>
            <a:ext cx="7625880" cy="2654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PlaceHolder 1"/>
          <p:cNvSpPr>
            <a:spLocks noGrp="1"/>
          </p:cNvSpPr>
          <p:nvPr>
            <p:ph type="title"/>
          </p:nvPr>
        </p:nvSpPr>
        <p:spPr>
          <a:xfrm>
            <a:off x="758880" y="369000"/>
            <a:ext cx="762588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3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3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3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PlaceHolder 1"/>
          <p:cNvSpPr>
            <a:spLocks noGrp="1"/>
          </p:cNvSpPr>
          <p:nvPr>
            <p:ph type="title"/>
          </p:nvPr>
        </p:nvSpPr>
        <p:spPr>
          <a:xfrm>
            <a:off x="758880" y="369000"/>
            <a:ext cx="762588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4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4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4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PlaceHolder 1"/>
          <p:cNvSpPr>
            <a:spLocks noGrp="1"/>
          </p:cNvSpPr>
          <p:nvPr>
            <p:ph type="title"/>
          </p:nvPr>
        </p:nvSpPr>
        <p:spPr>
          <a:xfrm>
            <a:off x="758880" y="369000"/>
            <a:ext cx="762588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4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4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4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PlaceHolder 1"/>
          <p:cNvSpPr>
            <a:spLocks noGrp="1"/>
          </p:cNvSpPr>
          <p:nvPr>
            <p:ph type="title"/>
          </p:nvPr>
        </p:nvSpPr>
        <p:spPr>
          <a:xfrm>
            <a:off x="758880" y="369000"/>
            <a:ext cx="762588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4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4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PlaceHolder 1"/>
          <p:cNvSpPr>
            <a:spLocks noGrp="1"/>
          </p:cNvSpPr>
          <p:nvPr>
            <p:ph type="title"/>
          </p:nvPr>
        </p:nvSpPr>
        <p:spPr>
          <a:xfrm>
            <a:off x="758880" y="369000"/>
            <a:ext cx="762588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5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5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PlaceHolder 1"/>
          <p:cNvSpPr>
            <a:spLocks noGrp="1"/>
          </p:cNvSpPr>
          <p:nvPr>
            <p:ph type="title"/>
          </p:nvPr>
        </p:nvSpPr>
        <p:spPr>
          <a:xfrm>
            <a:off x="758880" y="369000"/>
            <a:ext cx="762588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5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5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5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6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6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PlaceHolder 1"/>
          <p:cNvSpPr>
            <a:spLocks noGrp="1"/>
          </p:cNvSpPr>
          <p:nvPr>
            <p:ph type="title"/>
          </p:nvPr>
        </p:nvSpPr>
        <p:spPr>
          <a:xfrm>
            <a:off x="758880" y="369000"/>
            <a:ext cx="762588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7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PlaceHolder 1"/>
          <p:cNvSpPr>
            <a:spLocks noGrp="1"/>
          </p:cNvSpPr>
          <p:nvPr>
            <p:ph type="title"/>
          </p:nvPr>
        </p:nvSpPr>
        <p:spPr>
          <a:xfrm>
            <a:off x="758880" y="369000"/>
            <a:ext cx="762588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8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slideLayout" Target="../slideLayouts/slideLayout133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Relationship Id="rId14" Type="http://schemas.openxmlformats.org/officeDocument/2006/relationships/theme" Target="../theme/theme1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9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oogle Shape;9;p2"/>
          <p:cNvGrpSpPr/>
          <p:nvPr/>
        </p:nvGrpSpPr>
        <p:grpSpPr>
          <a:xfrm>
            <a:off x="-128520" y="0"/>
            <a:ext cx="9272160" cy="5142960"/>
            <a:chOff x="-128520" y="0"/>
            <a:chExt cx="9272160" cy="5142960"/>
          </a:xfrm>
        </p:grpSpPr>
        <p:sp>
          <p:nvSpPr>
            <p:cNvPr id="2" name="Google Shape;10;p2"/>
            <p:cNvSpPr/>
            <p:nvPr/>
          </p:nvSpPr>
          <p:spPr>
            <a:xfrm>
              <a:off x="0" y="360"/>
              <a:ext cx="4668840" cy="4215240"/>
            </a:xfrm>
            <a:custGeom>
              <a:avLst/>
              <a:gdLst/>
              <a:ahLst/>
              <a:cxnLst/>
              <a:rect l="l" t="t" r="r" b="b"/>
              <a:pathLst>
                <a:path w="145912" h="131386">
                  <a:moveTo>
                    <a:pt x="94679" y="0"/>
                  </a:moveTo>
                  <a:lnTo>
                    <a:pt x="117300" y="41184"/>
                  </a:lnTo>
                  <a:lnTo>
                    <a:pt x="118562" y="40493"/>
                  </a:lnTo>
                  <a:lnTo>
                    <a:pt x="96310" y="0"/>
                  </a:lnTo>
                  <a:close/>
                  <a:moveTo>
                    <a:pt x="58353" y="20467"/>
                  </a:moveTo>
                  <a:lnTo>
                    <a:pt x="58353" y="20622"/>
                  </a:lnTo>
                  <a:lnTo>
                    <a:pt x="56793" y="53697"/>
                  </a:lnTo>
                  <a:cubicBezTo>
                    <a:pt x="56769" y="54423"/>
                    <a:pt x="56507" y="55126"/>
                    <a:pt x="56067" y="55709"/>
                  </a:cubicBezTo>
                  <a:lnTo>
                    <a:pt x="50661" y="62817"/>
                  </a:lnTo>
                  <a:cubicBezTo>
                    <a:pt x="39957" y="55995"/>
                    <a:pt x="31159" y="51066"/>
                    <a:pt x="29349" y="50066"/>
                  </a:cubicBezTo>
                  <a:lnTo>
                    <a:pt x="28158" y="34433"/>
                  </a:lnTo>
                  <a:cubicBezTo>
                    <a:pt x="28146" y="34314"/>
                    <a:pt x="28146" y="34195"/>
                    <a:pt x="28170" y="34064"/>
                  </a:cubicBezTo>
                  <a:cubicBezTo>
                    <a:pt x="29873" y="33778"/>
                    <a:pt x="36088" y="32552"/>
                    <a:pt x="43172" y="29337"/>
                  </a:cubicBezTo>
                  <a:cubicBezTo>
                    <a:pt x="46923" y="27634"/>
                    <a:pt x="52911" y="23967"/>
                    <a:pt x="58353" y="20467"/>
                  </a:cubicBezTo>
                  <a:close/>
                  <a:moveTo>
                    <a:pt x="77795" y="80522"/>
                  </a:moveTo>
                  <a:lnTo>
                    <a:pt x="87189" y="83034"/>
                  </a:lnTo>
                  <a:cubicBezTo>
                    <a:pt x="87606" y="83141"/>
                    <a:pt x="87999" y="83308"/>
                    <a:pt x="88368" y="83522"/>
                  </a:cubicBezTo>
                  <a:lnTo>
                    <a:pt x="89547" y="84213"/>
                  </a:lnTo>
                  <a:lnTo>
                    <a:pt x="85070" y="91345"/>
                  </a:lnTo>
                  <a:cubicBezTo>
                    <a:pt x="84475" y="92309"/>
                    <a:pt x="83570" y="93059"/>
                    <a:pt x="82522" y="93476"/>
                  </a:cubicBezTo>
                  <a:lnTo>
                    <a:pt x="79581" y="94654"/>
                  </a:lnTo>
                  <a:cubicBezTo>
                    <a:pt x="78855" y="89106"/>
                    <a:pt x="78081" y="83141"/>
                    <a:pt x="77795" y="80522"/>
                  </a:cubicBezTo>
                  <a:close/>
                  <a:moveTo>
                    <a:pt x="18395" y="0"/>
                  </a:moveTo>
                  <a:lnTo>
                    <a:pt x="24313" y="19169"/>
                  </a:lnTo>
                  <a:cubicBezTo>
                    <a:pt x="18288" y="17097"/>
                    <a:pt x="9454" y="14668"/>
                    <a:pt x="0" y="14157"/>
                  </a:cubicBezTo>
                  <a:lnTo>
                    <a:pt x="0" y="15597"/>
                  </a:lnTo>
                  <a:cubicBezTo>
                    <a:pt x="13133" y="16323"/>
                    <a:pt x="25063" y="20800"/>
                    <a:pt x="29647" y="22729"/>
                  </a:cubicBezTo>
                  <a:cubicBezTo>
                    <a:pt x="30444" y="23062"/>
                    <a:pt x="30813" y="23979"/>
                    <a:pt x="30480" y="24777"/>
                  </a:cubicBezTo>
                  <a:lnTo>
                    <a:pt x="26956" y="33147"/>
                  </a:lnTo>
                  <a:cubicBezTo>
                    <a:pt x="26777" y="33587"/>
                    <a:pt x="26694" y="34064"/>
                    <a:pt x="26730" y="34540"/>
                  </a:cubicBezTo>
                  <a:lnTo>
                    <a:pt x="27956" y="50554"/>
                  </a:lnTo>
                  <a:cubicBezTo>
                    <a:pt x="28015" y="51221"/>
                    <a:pt x="27623" y="51852"/>
                    <a:pt x="27003" y="52114"/>
                  </a:cubicBezTo>
                  <a:lnTo>
                    <a:pt x="16931" y="56352"/>
                  </a:lnTo>
                  <a:cubicBezTo>
                    <a:pt x="16732" y="56434"/>
                    <a:pt x="16525" y="56473"/>
                    <a:pt x="16320" y="56473"/>
                  </a:cubicBezTo>
                  <a:cubicBezTo>
                    <a:pt x="16168" y="56473"/>
                    <a:pt x="16018" y="56452"/>
                    <a:pt x="15871" y="56412"/>
                  </a:cubicBezTo>
                  <a:lnTo>
                    <a:pt x="0" y="51637"/>
                  </a:lnTo>
                  <a:lnTo>
                    <a:pt x="0" y="53137"/>
                  </a:lnTo>
                  <a:lnTo>
                    <a:pt x="15454" y="57781"/>
                  </a:lnTo>
                  <a:lnTo>
                    <a:pt x="15454" y="57793"/>
                  </a:lnTo>
                  <a:cubicBezTo>
                    <a:pt x="15735" y="57873"/>
                    <a:pt x="16024" y="57913"/>
                    <a:pt x="16313" y="57913"/>
                  </a:cubicBezTo>
                  <a:cubicBezTo>
                    <a:pt x="16710" y="57913"/>
                    <a:pt x="17106" y="57837"/>
                    <a:pt x="17478" y="57686"/>
                  </a:cubicBezTo>
                  <a:lnTo>
                    <a:pt x="27563" y="53447"/>
                  </a:lnTo>
                  <a:cubicBezTo>
                    <a:pt x="28349" y="53114"/>
                    <a:pt x="28968" y="52459"/>
                    <a:pt x="29242" y="51649"/>
                  </a:cubicBezTo>
                  <a:cubicBezTo>
                    <a:pt x="31885" y="53126"/>
                    <a:pt x="40041" y="57745"/>
                    <a:pt x="49792" y="63960"/>
                  </a:cubicBezTo>
                  <a:lnTo>
                    <a:pt x="34802" y="83641"/>
                  </a:lnTo>
                  <a:lnTo>
                    <a:pt x="35945" y="84510"/>
                  </a:lnTo>
                  <a:lnTo>
                    <a:pt x="51006" y="64734"/>
                  </a:lnTo>
                  <a:cubicBezTo>
                    <a:pt x="57174" y="68687"/>
                    <a:pt x="63913" y="73247"/>
                    <a:pt x="70247" y="78010"/>
                  </a:cubicBezTo>
                  <a:cubicBezTo>
                    <a:pt x="70890" y="78498"/>
                    <a:pt x="71616" y="78855"/>
                    <a:pt x="72390" y="79057"/>
                  </a:cubicBezTo>
                  <a:lnTo>
                    <a:pt x="76307" y="80117"/>
                  </a:lnTo>
                  <a:cubicBezTo>
                    <a:pt x="76545" y="82439"/>
                    <a:pt x="77391" y="88999"/>
                    <a:pt x="78188" y="95012"/>
                  </a:cubicBezTo>
                  <a:cubicBezTo>
                    <a:pt x="77972" y="95040"/>
                    <a:pt x="77756" y="95051"/>
                    <a:pt x="77540" y="95051"/>
                  </a:cubicBezTo>
                  <a:cubicBezTo>
                    <a:pt x="77387" y="95051"/>
                    <a:pt x="77234" y="95045"/>
                    <a:pt x="77081" y="95035"/>
                  </a:cubicBezTo>
                  <a:lnTo>
                    <a:pt x="65758" y="94047"/>
                  </a:lnTo>
                  <a:cubicBezTo>
                    <a:pt x="64853" y="93964"/>
                    <a:pt x="63984" y="93654"/>
                    <a:pt x="63234" y="93154"/>
                  </a:cubicBezTo>
                  <a:cubicBezTo>
                    <a:pt x="60389" y="91237"/>
                    <a:pt x="55305" y="86570"/>
                    <a:pt x="53221" y="76712"/>
                  </a:cubicBezTo>
                  <a:lnTo>
                    <a:pt x="51816" y="77009"/>
                  </a:lnTo>
                  <a:cubicBezTo>
                    <a:pt x="54007" y="87356"/>
                    <a:pt x="59412" y="92309"/>
                    <a:pt x="62436" y="94345"/>
                  </a:cubicBezTo>
                  <a:cubicBezTo>
                    <a:pt x="63389" y="94976"/>
                    <a:pt x="64484" y="95369"/>
                    <a:pt x="65639" y="95476"/>
                  </a:cubicBezTo>
                  <a:lnTo>
                    <a:pt x="76950" y="96452"/>
                  </a:lnTo>
                  <a:cubicBezTo>
                    <a:pt x="77153" y="96476"/>
                    <a:pt x="77355" y="96476"/>
                    <a:pt x="77545" y="96476"/>
                  </a:cubicBezTo>
                  <a:cubicBezTo>
                    <a:pt x="77831" y="96476"/>
                    <a:pt x="78105" y="96464"/>
                    <a:pt x="78379" y="96429"/>
                  </a:cubicBezTo>
                  <a:cubicBezTo>
                    <a:pt x="79081" y="101691"/>
                    <a:pt x="79700" y="106227"/>
                    <a:pt x="79760" y="106656"/>
                  </a:cubicBezTo>
                  <a:lnTo>
                    <a:pt x="81177" y="106465"/>
                  </a:lnTo>
                  <a:cubicBezTo>
                    <a:pt x="81165" y="106358"/>
                    <a:pt x="80522" y="101620"/>
                    <a:pt x="79784" y="96107"/>
                  </a:cubicBezTo>
                  <a:cubicBezTo>
                    <a:pt x="79879" y="96071"/>
                    <a:pt x="79986" y="96036"/>
                    <a:pt x="80081" y="96000"/>
                  </a:cubicBezTo>
                  <a:lnTo>
                    <a:pt x="83058" y="94809"/>
                  </a:lnTo>
                  <a:cubicBezTo>
                    <a:pt x="84403" y="94273"/>
                    <a:pt x="85535" y="93321"/>
                    <a:pt x="86297" y="92107"/>
                  </a:cubicBezTo>
                  <a:lnTo>
                    <a:pt x="90797" y="84927"/>
                  </a:lnTo>
                  <a:lnTo>
                    <a:pt x="105180" y="93261"/>
                  </a:lnTo>
                  <a:lnTo>
                    <a:pt x="95679" y="95452"/>
                  </a:lnTo>
                  <a:cubicBezTo>
                    <a:pt x="93845" y="95881"/>
                    <a:pt x="92857" y="97845"/>
                    <a:pt x="93595" y="99572"/>
                  </a:cubicBezTo>
                  <a:lnTo>
                    <a:pt x="98024" y="109871"/>
                  </a:lnTo>
                  <a:cubicBezTo>
                    <a:pt x="98250" y="110395"/>
                    <a:pt x="98631" y="110847"/>
                    <a:pt x="99108" y="111180"/>
                  </a:cubicBezTo>
                  <a:lnTo>
                    <a:pt x="129278" y="131385"/>
                  </a:lnTo>
                  <a:lnTo>
                    <a:pt x="130076" y="130195"/>
                  </a:lnTo>
                  <a:lnTo>
                    <a:pt x="99905" y="109990"/>
                  </a:lnTo>
                  <a:cubicBezTo>
                    <a:pt x="99655" y="109823"/>
                    <a:pt x="99465" y="109585"/>
                    <a:pt x="99346" y="109311"/>
                  </a:cubicBezTo>
                  <a:lnTo>
                    <a:pt x="94905" y="98988"/>
                  </a:lnTo>
                  <a:cubicBezTo>
                    <a:pt x="94524" y="98095"/>
                    <a:pt x="95036" y="97060"/>
                    <a:pt x="96000" y="96845"/>
                  </a:cubicBezTo>
                  <a:lnTo>
                    <a:pt x="111562" y="93250"/>
                  </a:lnTo>
                  <a:lnTo>
                    <a:pt x="114752" y="96893"/>
                  </a:lnTo>
                  <a:cubicBezTo>
                    <a:pt x="115800" y="98083"/>
                    <a:pt x="117217" y="98893"/>
                    <a:pt x="118777" y="99167"/>
                  </a:cubicBezTo>
                  <a:cubicBezTo>
                    <a:pt x="124361" y="100179"/>
                    <a:pt x="138113" y="102977"/>
                    <a:pt x="145173" y="107180"/>
                  </a:cubicBezTo>
                  <a:lnTo>
                    <a:pt x="145911" y="105942"/>
                  </a:lnTo>
                  <a:cubicBezTo>
                    <a:pt x="138648" y="101620"/>
                    <a:pt x="124694" y="98786"/>
                    <a:pt x="119027" y="97762"/>
                  </a:cubicBezTo>
                  <a:cubicBezTo>
                    <a:pt x="117789" y="97536"/>
                    <a:pt x="116657" y="96905"/>
                    <a:pt x="115824" y="95952"/>
                  </a:cubicBezTo>
                  <a:lnTo>
                    <a:pt x="112990" y="92714"/>
                  </a:lnTo>
                  <a:cubicBezTo>
                    <a:pt x="113526" y="92345"/>
                    <a:pt x="113931" y="91821"/>
                    <a:pt x="114133" y="91202"/>
                  </a:cubicBezTo>
                  <a:lnTo>
                    <a:pt x="117503" y="81450"/>
                  </a:lnTo>
                  <a:lnTo>
                    <a:pt x="116145" y="80986"/>
                  </a:lnTo>
                  <a:lnTo>
                    <a:pt x="112788" y="90737"/>
                  </a:lnTo>
                  <a:cubicBezTo>
                    <a:pt x="112609" y="91249"/>
                    <a:pt x="112181" y="91630"/>
                    <a:pt x="111657" y="91761"/>
                  </a:cubicBezTo>
                  <a:lnTo>
                    <a:pt x="107228" y="92785"/>
                  </a:lnTo>
                  <a:lnTo>
                    <a:pt x="91476" y="83665"/>
                  </a:lnTo>
                  <a:lnTo>
                    <a:pt x="111228" y="40838"/>
                  </a:lnTo>
                  <a:lnTo>
                    <a:pt x="109930" y="40243"/>
                  </a:lnTo>
                  <a:lnTo>
                    <a:pt x="90237" y="82951"/>
                  </a:lnTo>
                  <a:lnTo>
                    <a:pt x="89094" y="82296"/>
                  </a:lnTo>
                  <a:cubicBezTo>
                    <a:pt x="88618" y="82010"/>
                    <a:pt x="88106" y="81796"/>
                    <a:pt x="87570" y="81653"/>
                  </a:cubicBezTo>
                  <a:lnTo>
                    <a:pt x="77676" y="78998"/>
                  </a:lnTo>
                  <a:cubicBezTo>
                    <a:pt x="77581" y="75795"/>
                    <a:pt x="78998" y="73140"/>
                    <a:pt x="81891" y="71116"/>
                  </a:cubicBezTo>
                  <a:cubicBezTo>
                    <a:pt x="83356" y="70092"/>
                    <a:pt x="84987" y="69330"/>
                    <a:pt x="86713" y="68854"/>
                  </a:cubicBezTo>
                  <a:lnTo>
                    <a:pt x="86547" y="68163"/>
                  </a:lnTo>
                  <a:lnTo>
                    <a:pt x="86380" y="67461"/>
                  </a:lnTo>
                  <a:cubicBezTo>
                    <a:pt x="86273" y="67484"/>
                    <a:pt x="76319" y="69973"/>
                    <a:pt x="76236" y="78605"/>
                  </a:cubicBezTo>
                  <a:lnTo>
                    <a:pt x="72759" y="77676"/>
                  </a:lnTo>
                  <a:cubicBezTo>
                    <a:pt x="72164" y="77510"/>
                    <a:pt x="71592" y="77236"/>
                    <a:pt x="71104" y="76867"/>
                  </a:cubicBezTo>
                  <a:cubicBezTo>
                    <a:pt x="64770" y="72104"/>
                    <a:pt x="58043" y="67544"/>
                    <a:pt x="51876" y="63591"/>
                  </a:cubicBezTo>
                  <a:lnTo>
                    <a:pt x="57221" y="56566"/>
                  </a:lnTo>
                  <a:cubicBezTo>
                    <a:pt x="57829" y="55757"/>
                    <a:pt x="58186" y="54781"/>
                    <a:pt x="58233" y="53769"/>
                  </a:cubicBezTo>
                  <a:lnTo>
                    <a:pt x="59793" y="20693"/>
                  </a:lnTo>
                  <a:cubicBezTo>
                    <a:pt x="59817" y="20324"/>
                    <a:pt x="59793" y="19955"/>
                    <a:pt x="59722" y="19586"/>
                  </a:cubicBezTo>
                  <a:cubicBezTo>
                    <a:pt x="65484" y="15859"/>
                    <a:pt x="70330" y="12513"/>
                    <a:pt x="70723" y="12252"/>
                  </a:cubicBezTo>
                  <a:lnTo>
                    <a:pt x="69914" y="11073"/>
                  </a:lnTo>
                  <a:cubicBezTo>
                    <a:pt x="69818" y="11132"/>
                    <a:pt x="65032" y="14442"/>
                    <a:pt x="59257" y="18169"/>
                  </a:cubicBezTo>
                  <a:cubicBezTo>
                    <a:pt x="59126" y="17907"/>
                    <a:pt x="58960" y="17657"/>
                    <a:pt x="58793" y="17431"/>
                  </a:cubicBezTo>
                  <a:lnTo>
                    <a:pt x="45637" y="0"/>
                  </a:lnTo>
                  <a:lnTo>
                    <a:pt x="43851" y="0"/>
                  </a:lnTo>
                  <a:lnTo>
                    <a:pt x="57638" y="18276"/>
                  </a:lnTo>
                  <a:cubicBezTo>
                    <a:pt x="57805" y="18490"/>
                    <a:pt x="57936" y="18717"/>
                    <a:pt x="58043" y="18955"/>
                  </a:cubicBezTo>
                  <a:cubicBezTo>
                    <a:pt x="52507" y="22515"/>
                    <a:pt x="46327" y="26313"/>
                    <a:pt x="42577" y="28015"/>
                  </a:cubicBezTo>
                  <a:cubicBezTo>
                    <a:pt x="38160" y="30004"/>
                    <a:pt x="33540" y="31504"/>
                    <a:pt x="28789" y="32480"/>
                  </a:cubicBezTo>
                  <a:lnTo>
                    <a:pt x="31802" y="25336"/>
                  </a:lnTo>
                  <a:cubicBezTo>
                    <a:pt x="32314" y="24098"/>
                    <a:pt x="31956" y="22681"/>
                    <a:pt x="30921" y="21836"/>
                  </a:cubicBezTo>
                  <a:cubicBezTo>
                    <a:pt x="31944" y="19967"/>
                    <a:pt x="34195" y="14037"/>
                    <a:pt x="32028" y="143"/>
                  </a:cubicBezTo>
                  <a:lnTo>
                    <a:pt x="32004" y="0"/>
                  </a:lnTo>
                  <a:lnTo>
                    <a:pt x="30551" y="0"/>
                  </a:lnTo>
                  <a:cubicBezTo>
                    <a:pt x="30575" y="119"/>
                    <a:pt x="30587" y="250"/>
                    <a:pt x="30611" y="369"/>
                  </a:cubicBezTo>
                  <a:cubicBezTo>
                    <a:pt x="31944" y="8930"/>
                    <a:pt x="31540" y="14264"/>
                    <a:pt x="30956" y="17216"/>
                  </a:cubicBezTo>
                  <a:cubicBezTo>
                    <a:pt x="30540" y="19360"/>
                    <a:pt x="29980" y="20598"/>
                    <a:pt x="29647" y="21181"/>
                  </a:cubicBezTo>
                  <a:cubicBezTo>
                    <a:pt x="28670" y="20776"/>
                    <a:pt x="27444" y="20288"/>
                    <a:pt x="25991" y="19764"/>
                  </a:cubicBezTo>
                  <a:lnTo>
                    <a:pt x="1988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" name="Google Shape;11;p2"/>
            <p:cNvSpPr/>
            <p:nvPr/>
          </p:nvSpPr>
          <p:spPr>
            <a:xfrm>
              <a:off x="0" y="0"/>
              <a:ext cx="9143640" cy="5142960"/>
            </a:xfrm>
            <a:custGeom>
              <a:avLst/>
              <a:gdLst/>
              <a:ahLst/>
              <a:cxnLst/>
              <a:rect l="l" t="t" r="r" b="b"/>
              <a:pathLst>
                <a:path w="285750" h="160306">
                  <a:moveTo>
                    <a:pt x="206332" y="46147"/>
                  </a:moveTo>
                  <a:cubicBezTo>
                    <a:pt x="210549" y="46147"/>
                    <a:pt x="214781" y="46961"/>
                    <a:pt x="219456" y="47863"/>
                  </a:cubicBezTo>
                  <a:cubicBezTo>
                    <a:pt x="225260" y="48982"/>
                    <a:pt x="231640" y="50212"/>
                    <a:pt x="239425" y="50212"/>
                  </a:cubicBezTo>
                  <a:cubicBezTo>
                    <a:pt x="240089" y="50212"/>
                    <a:pt x="240762" y="50204"/>
                    <a:pt x="241447" y="50185"/>
                  </a:cubicBezTo>
                  <a:lnTo>
                    <a:pt x="241447" y="50185"/>
                  </a:lnTo>
                  <a:cubicBezTo>
                    <a:pt x="236792" y="54138"/>
                    <a:pt x="234565" y="60091"/>
                    <a:pt x="232398" y="65877"/>
                  </a:cubicBezTo>
                  <a:cubicBezTo>
                    <a:pt x="231743" y="67627"/>
                    <a:pt x="231077" y="69401"/>
                    <a:pt x="230350" y="71140"/>
                  </a:cubicBezTo>
                  <a:cubicBezTo>
                    <a:pt x="226385" y="71997"/>
                    <a:pt x="222171" y="73092"/>
                    <a:pt x="217527" y="74343"/>
                  </a:cubicBezTo>
                  <a:cubicBezTo>
                    <a:pt x="214840" y="75066"/>
                    <a:pt x="212240" y="75366"/>
                    <a:pt x="209776" y="75366"/>
                  </a:cubicBezTo>
                  <a:cubicBezTo>
                    <a:pt x="197751" y="75366"/>
                    <a:pt x="188944" y="68216"/>
                    <a:pt x="188845" y="68128"/>
                  </a:cubicBezTo>
                  <a:lnTo>
                    <a:pt x="188738" y="68056"/>
                  </a:lnTo>
                  <a:cubicBezTo>
                    <a:pt x="185571" y="65996"/>
                    <a:pt x="182511" y="64079"/>
                    <a:pt x="179534" y="62305"/>
                  </a:cubicBezTo>
                  <a:cubicBezTo>
                    <a:pt x="182261" y="57900"/>
                    <a:pt x="185595" y="54031"/>
                    <a:pt x="190214" y="51090"/>
                  </a:cubicBezTo>
                  <a:cubicBezTo>
                    <a:pt x="196080" y="47356"/>
                    <a:pt x="201195" y="46147"/>
                    <a:pt x="206332" y="46147"/>
                  </a:cubicBezTo>
                  <a:close/>
                  <a:moveTo>
                    <a:pt x="70890" y="35719"/>
                  </a:moveTo>
                  <a:cubicBezTo>
                    <a:pt x="73869" y="37694"/>
                    <a:pt x="82126" y="42045"/>
                    <a:pt x="97429" y="42045"/>
                  </a:cubicBezTo>
                  <a:cubicBezTo>
                    <a:pt x="99188" y="42045"/>
                    <a:pt x="101041" y="41988"/>
                    <a:pt x="102989" y="41862"/>
                  </a:cubicBezTo>
                  <a:cubicBezTo>
                    <a:pt x="105420" y="41710"/>
                    <a:pt x="107915" y="41614"/>
                    <a:pt x="110499" y="41614"/>
                  </a:cubicBezTo>
                  <a:cubicBezTo>
                    <a:pt x="113382" y="41614"/>
                    <a:pt x="116376" y="41734"/>
                    <a:pt x="119515" y="42029"/>
                  </a:cubicBezTo>
                  <a:cubicBezTo>
                    <a:pt x="117610" y="44482"/>
                    <a:pt x="116026" y="47577"/>
                    <a:pt x="114979" y="51637"/>
                  </a:cubicBezTo>
                  <a:cubicBezTo>
                    <a:pt x="112609" y="60734"/>
                    <a:pt x="109442" y="69663"/>
                    <a:pt x="106049" y="77188"/>
                  </a:cubicBezTo>
                  <a:cubicBezTo>
                    <a:pt x="97072" y="74247"/>
                    <a:pt x="88130" y="69854"/>
                    <a:pt x="84046" y="63675"/>
                  </a:cubicBezTo>
                  <a:cubicBezTo>
                    <a:pt x="78689" y="55548"/>
                    <a:pt x="71460" y="54032"/>
                    <a:pt x="66827" y="54032"/>
                  </a:cubicBezTo>
                  <a:cubicBezTo>
                    <a:pt x="65724" y="54032"/>
                    <a:pt x="64768" y="54118"/>
                    <a:pt x="64020" y="54221"/>
                  </a:cubicBezTo>
                  <a:cubicBezTo>
                    <a:pt x="65068" y="50435"/>
                    <a:pt x="66496" y="46958"/>
                    <a:pt x="67889" y="43553"/>
                  </a:cubicBezTo>
                  <a:cubicBezTo>
                    <a:pt x="68937" y="41017"/>
                    <a:pt x="70009" y="38410"/>
                    <a:pt x="70890" y="35719"/>
                  </a:cubicBezTo>
                  <a:close/>
                  <a:moveTo>
                    <a:pt x="122087" y="42315"/>
                  </a:moveTo>
                  <a:cubicBezTo>
                    <a:pt x="136255" y="44029"/>
                    <a:pt x="153448" y="49423"/>
                    <a:pt x="176594" y="63055"/>
                  </a:cubicBezTo>
                  <a:cubicBezTo>
                    <a:pt x="174319" y="67092"/>
                    <a:pt x="172438" y="71485"/>
                    <a:pt x="170533" y="75974"/>
                  </a:cubicBezTo>
                  <a:cubicBezTo>
                    <a:pt x="166176" y="86165"/>
                    <a:pt x="161687" y="96702"/>
                    <a:pt x="151674" y="104430"/>
                  </a:cubicBezTo>
                  <a:cubicBezTo>
                    <a:pt x="150174" y="105596"/>
                    <a:pt x="148792" y="106751"/>
                    <a:pt x="147530" y="107894"/>
                  </a:cubicBezTo>
                  <a:cubicBezTo>
                    <a:pt x="146637" y="106561"/>
                    <a:pt x="146018" y="105239"/>
                    <a:pt x="145709" y="104025"/>
                  </a:cubicBezTo>
                  <a:cubicBezTo>
                    <a:pt x="145149" y="101822"/>
                    <a:pt x="143518" y="96155"/>
                    <a:pt x="140387" y="91118"/>
                  </a:cubicBezTo>
                  <a:cubicBezTo>
                    <a:pt x="136910" y="85511"/>
                    <a:pt x="132731" y="82439"/>
                    <a:pt x="127980" y="81974"/>
                  </a:cubicBezTo>
                  <a:cubicBezTo>
                    <a:pt x="123956" y="81582"/>
                    <a:pt x="116169" y="80296"/>
                    <a:pt x="108109" y="77843"/>
                  </a:cubicBezTo>
                  <a:cubicBezTo>
                    <a:pt x="111609" y="70021"/>
                    <a:pt x="114812" y="60865"/>
                    <a:pt x="117050" y="52185"/>
                  </a:cubicBezTo>
                  <a:cubicBezTo>
                    <a:pt x="118181" y="47839"/>
                    <a:pt x="119944" y="44708"/>
                    <a:pt x="122087" y="42315"/>
                  </a:cubicBezTo>
                  <a:close/>
                  <a:moveTo>
                    <a:pt x="178451" y="64163"/>
                  </a:moveTo>
                  <a:cubicBezTo>
                    <a:pt x="181380" y="65925"/>
                    <a:pt x="184404" y="67806"/>
                    <a:pt x="187523" y="69830"/>
                  </a:cubicBezTo>
                  <a:cubicBezTo>
                    <a:pt x="188395" y="70535"/>
                    <a:pt x="197316" y="77543"/>
                    <a:pt x="209654" y="77543"/>
                  </a:cubicBezTo>
                  <a:cubicBezTo>
                    <a:pt x="212321" y="77543"/>
                    <a:pt x="215147" y="77216"/>
                    <a:pt x="218087" y="76426"/>
                  </a:cubicBezTo>
                  <a:cubicBezTo>
                    <a:pt x="222111" y="75343"/>
                    <a:pt x="225778" y="74378"/>
                    <a:pt x="229255" y="73592"/>
                  </a:cubicBezTo>
                  <a:lnTo>
                    <a:pt x="229255" y="73592"/>
                  </a:lnTo>
                  <a:cubicBezTo>
                    <a:pt x="227481" y="77271"/>
                    <a:pt x="225231" y="80677"/>
                    <a:pt x="221849" y="83272"/>
                  </a:cubicBezTo>
                  <a:cubicBezTo>
                    <a:pt x="216622" y="87285"/>
                    <a:pt x="211395" y="93512"/>
                    <a:pt x="206335" y="101775"/>
                  </a:cubicBezTo>
                  <a:cubicBezTo>
                    <a:pt x="204109" y="105382"/>
                    <a:pt x="202085" y="109121"/>
                    <a:pt x="200299" y="112954"/>
                  </a:cubicBezTo>
                  <a:cubicBezTo>
                    <a:pt x="197715" y="117562"/>
                    <a:pt x="194774" y="121944"/>
                    <a:pt x="191488" y="126075"/>
                  </a:cubicBezTo>
                  <a:cubicBezTo>
                    <a:pt x="184273" y="121396"/>
                    <a:pt x="176427" y="118789"/>
                    <a:pt x="168878" y="118789"/>
                  </a:cubicBezTo>
                  <a:cubicBezTo>
                    <a:pt x="159972" y="118789"/>
                    <a:pt x="152781" y="114359"/>
                    <a:pt x="148816" y="109633"/>
                  </a:cubicBezTo>
                  <a:cubicBezTo>
                    <a:pt x="150078" y="108478"/>
                    <a:pt x="151459" y="107311"/>
                    <a:pt x="152983" y="106132"/>
                  </a:cubicBezTo>
                  <a:cubicBezTo>
                    <a:pt x="163449" y="98072"/>
                    <a:pt x="168057" y="87273"/>
                    <a:pt x="172510" y="76819"/>
                  </a:cubicBezTo>
                  <a:cubicBezTo>
                    <a:pt x="174391" y="72402"/>
                    <a:pt x="176224" y="68104"/>
                    <a:pt x="178451" y="64163"/>
                  </a:cubicBezTo>
                  <a:close/>
                  <a:moveTo>
                    <a:pt x="66941" y="56160"/>
                  </a:moveTo>
                  <a:cubicBezTo>
                    <a:pt x="67878" y="56160"/>
                    <a:pt x="68816" y="56232"/>
                    <a:pt x="69747" y="56376"/>
                  </a:cubicBezTo>
                  <a:cubicBezTo>
                    <a:pt x="74867" y="57174"/>
                    <a:pt x="79081" y="60031"/>
                    <a:pt x="82272" y="64865"/>
                  </a:cubicBezTo>
                  <a:cubicBezTo>
                    <a:pt x="86642" y="71497"/>
                    <a:pt x="95869" y="76117"/>
                    <a:pt x="105144" y="79188"/>
                  </a:cubicBezTo>
                  <a:cubicBezTo>
                    <a:pt x="100953" y="88082"/>
                    <a:pt x="96536" y="94690"/>
                    <a:pt x="93012" y="96691"/>
                  </a:cubicBezTo>
                  <a:cubicBezTo>
                    <a:pt x="91226" y="97691"/>
                    <a:pt x="89702" y="98286"/>
                    <a:pt x="88356" y="98810"/>
                  </a:cubicBezTo>
                  <a:cubicBezTo>
                    <a:pt x="83915" y="100512"/>
                    <a:pt x="80998" y="101644"/>
                    <a:pt x="75998" y="113002"/>
                  </a:cubicBezTo>
                  <a:cubicBezTo>
                    <a:pt x="73200" y="119336"/>
                    <a:pt x="66306" y="123908"/>
                    <a:pt x="56567" y="125873"/>
                  </a:cubicBezTo>
                  <a:cubicBezTo>
                    <a:pt x="53386" y="126504"/>
                    <a:pt x="50159" y="126826"/>
                    <a:pt x="46921" y="126826"/>
                  </a:cubicBezTo>
                  <a:cubicBezTo>
                    <a:pt x="46862" y="126826"/>
                    <a:pt x="46803" y="126825"/>
                    <a:pt x="46744" y="126825"/>
                  </a:cubicBezTo>
                  <a:cubicBezTo>
                    <a:pt x="47411" y="111859"/>
                    <a:pt x="40267" y="94952"/>
                    <a:pt x="32314" y="84749"/>
                  </a:cubicBezTo>
                  <a:lnTo>
                    <a:pt x="32314" y="84749"/>
                  </a:lnTo>
                  <a:cubicBezTo>
                    <a:pt x="33647" y="85046"/>
                    <a:pt x="35004" y="85201"/>
                    <a:pt x="36362" y="85201"/>
                  </a:cubicBezTo>
                  <a:cubicBezTo>
                    <a:pt x="40005" y="85201"/>
                    <a:pt x="43732" y="84141"/>
                    <a:pt x="47399" y="82034"/>
                  </a:cubicBezTo>
                  <a:cubicBezTo>
                    <a:pt x="55305" y="77498"/>
                    <a:pt x="61901" y="68425"/>
                    <a:pt x="62734" y="60924"/>
                  </a:cubicBezTo>
                  <a:cubicBezTo>
                    <a:pt x="62901" y="59436"/>
                    <a:pt x="63151" y="57960"/>
                    <a:pt x="63472" y="56495"/>
                  </a:cubicBezTo>
                  <a:cubicBezTo>
                    <a:pt x="64619" y="56271"/>
                    <a:pt x="65779" y="56160"/>
                    <a:pt x="66941" y="56160"/>
                  </a:cubicBezTo>
                  <a:close/>
                  <a:moveTo>
                    <a:pt x="107192" y="79843"/>
                  </a:moveTo>
                  <a:cubicBezTo>
                    <a:pt x="115395" y="82355"/>
                    <a:pt x="123361" y="83677"/>
                    <a:pt x="127766" y="84106"/>
                  </a:cubicBezTo>
                  <a:cubicBezTo>
                    <a:pt x="138184" y="85130"/>
                    <a:pt x="142804" y="101310"/>
                    <a:pt x="143625" y="104549"/>
                  </a:cubicBezTo>
                  <a:cubicBezTo>
                    <a:pt x="144006" y="106049"/>
                    <a:pt x="144804" y="107704"/>
                    <a:pt x="145971" y="109359"/>
                  </a:cubicBezTo>
                  <a:cubicBezTo>
                    <a:pt x="141744" y="113478"/>
                    <a:pt x="138886" y="117443"/>
                    <a:pt x="136291" y="121039"/>
                  </a:cubicBezTo>
                  <a:cubicBezTo>
                    <a:pt x="129885" y="129873"/>
                    <a:pt x="124825" y="136874"/>
                    <a:pt x="104394" y="141779"/>
                  </a:cubicBezTo>
                  <a:cubicBezTo>
                    <a:pt x="101977" y="142363"/>
                    <a:pt x="99608" y="143101"/>
                    <a:pt x="97286" y="143970"/>
                  </a:cubicBezTo>
                  <a:cubicBezTo>
                    <a:pt x="97048" y="142720"/>
                    <a:pt x="96822" y="141446"/>
                    <a:pt x="96607" y="140184"/>
                  </a:cubicBezTo>
                  <a:cubicBezTo>
                    <a:pt x="95214" y="132171"/>
                    <a:pt x="93917" y="124611"/>
                    <a:pt x="89047" y="122337"/>
                  </a:cubicBezTo>
                  <a:cubicBezTo>
                    <a:pt x="82975" y="119515"/>
                    <a:pt x="80201" y="112073"/>
                    <a:pt x="79617" y="110311"/>
                  </a:cubicBezTo>
                  <a:cubicBezTo>
                    <a:pt x="83249" y="103072"/>
                    <a:pt x="85570" y="102179"/>
                    <a:pt x="89118" y="100810"/>
                  </a:cubicBezTo>
                  <a:cubicBezTo>
                    <a:pt x="90535" y="100262"/>
                    <a:pt x="92142" y="99631"/>
                    <a:pt x="94059" y="98548"/>
                  </a:cubicBezTo>
                  <a:cubicBezTo>
                    <a:pt x="98762" y="95881"/>
                    <a:pt x="103465" y="87618"/>
                    <a:pt x="106573" y="81153"/>
                  </a:cubicBezTo>
                  <a:cubicBezTo>
                    <a:pt x="106787" y="80724"/>
                    <a:pt x="106990" y="80284"/>
                    <a:pt x="107192" y="79843"/>
                  </a:cubicBezTo>
                  <a:close/>
                  <a:moveTo>
                    <a:pt x="152198" y="0"/>
                  </a:moveTo>
                  <a:cubicBezTo>
                    <a:pt x="151602" y="2238"/>
                    <a:pt x="151055" y="4453"/>
                    <a:pt x="150519" y="6608"/>
                  </a:cubicBezTo>
                  <a:cubicBezTo>
                    <a:pt x="148888" y="13299"/>
                    <a:pt x="147340" y="19598"/>
                    <a:pt x="144959" y="23979"/>
                  </a:cubicBezTo>
                  <a:cubicBezTo>
                    <a:pt x="142458" y="28587"/>
                    <a:pt x="137910" y="30623"/>
                    <a:pt x="133088" y="32778"/>
                  </a:cubicBezTo>
                  <a:cubicBezTo>
                    <a:pt x="129099" y="34564"/>
                    <a:pt x="124801" y="36469"/>
                    <a:pt x="121265" y="40041"/>
                  </a:cubicBezTo>
                  <a:cubicBezTo>
                    <a:pt x="117508" y="39626"/>
                    <a:pt x="113957" y="39463"/>
                    <a:pt x="110558" y="39463"/>
                  </a:cubicBezTo>
                  <a:cubicBezTo>
                    <a:pt x="107904" y="39463"/>
                    <a:pt x="105342" y="39563"/>
                    <a:pt x="102846" y="39719"/>
                  </a:cubicBezTo>
                  <a:cubicBezTo>
                    <a:pt x="100996" y="39837"/>
                    <a:pt x="99235" y="39891"/>
                    <a:pt x="97561" y="39891"/>
                  </a:cubicBezTo>
                  <a:cubicBezTo>
                    <a:pt x="81624" y="39891"/>
                    <a:pt x="73581" y="34994"/>
                    <a:pt x="71545" y="33540"/>
                  </a:cubicBezTo>
                  <a:cubicBezTo>
                    <a:pt x="71628" y="33242"/>
                    <a:pt x="71711" y="32957"/>
                    <a:pt x="71783" y="32659"/>
                  </a:cubicBezTo>
                  <a:cubicBezTo>
                    <a:pt x="73021" y="27849"/>
                    <a:pt x="72616" y="24265"/>
                    <a:pt x="72092" y="19729"/>
                  </a:cubicBezTo>
                  <a:cubicBezTo>
                    <a:pt x="71568" y="15121"/>
                    <a:pt x="70914" y="9430"/>
                    <a:pt x="71557" y="12"/>
                  </a:cubicBezTo>
                  <a:lnTo>
                    <a:pt x="69402" y="12"/>
                  </a:lnTo>
                  <a:cubicBezTo>
                    <a:pt x="68771" y="9537"/>
                    <a:pt x="69425" y="15300"/>
                    <a:pt x="69961" y="19967"/>
                  </a:cubicBezTo>
                  <a:cubicBezTo>
                    <a:pt x="70473" y="24455"/>
                    <a:pt x="70854" y="27706"/>
                    <a:pt x="69711" y="32123"/>
                  </a:cubicBezTo>
                  <a:cubicBezTo>
                    <a:pt x="68771" y="35778"/>
                    <a:pt x="67377" y="39160"/>
                    <a:pt x="65901" y="42743"/>
                  </a:cubicBezTo>
                  <a:cubicBezTo>
                    <a:pt x="63663" y="48185"/>
                    <a:pt x="61341" y="53828"/>
                    <a:pt x="60591" y="60686"/>
                  </a:cubicBezTo>
                  <a:cubicBezTo>
                    <a:pt x="59746" y="68235"/>
                    <a:pt x="52685" y="76521"/>
                    <a:pt x="46327" y="80165"/>
                  </a:cubicBezTo>
                  <a:cubicBezTo>
                    <a:pt x="43757" y="81642"/>
                    <a:pt x="40276" y="83040"/>
                    <a:pt x="36322" y="83040"/>
                  </a:cubicBezTo>
                  <a:cubicBezTo>
                    <a:pt x="34159" y="83040"/>
                    <a:pt x="31854" y="82622"/>
                    <a:pt x="29480" y="81570"/>
                  </a:cubicBezTo>
                  <a:cubicBezTo>
                    <a:pt x="23003" y="78688"/>
                    <a:pt x="19074" y="75724"/>
                    <a:pt x="15609" y="73092"/>
                  </a:cubicBezTo>
                  <a:cubicBezTo>
                    <a:pt x="10978" y="69580"/>
                    <a:pt x="7299" y="66782"/>
                    <a:pt x="0" y="66211"/>
                  </a:cubicBezTo>
                  <a:lnTo>
                    <a:pt x="0" y="68366"/>
                  </a:lnTo>
                  <a:cubicBezTo>
                    <a:pt x="6548" y="68925"/>
                    <a:pt x="9835" y="71414"/>
                    <a:pt x="14311" y="74807"/>
                  </a:cubicBezTo>
                  <a:cubicBezTo>
                    <a:pt x="17836" y="77462"/>
                    <a:pt x="21824" y="80486"/>
                    <a:pt x="28396" y="83439"/>
                  </a:cubicBezTo>
                  <a:cubicBezTo>
                    <a:pt x="36933" y="92797"/>
                    <a:pt x="45327" y="110930"/>
                    <a:pt x="44589" y="126789"/>
                  </a:cubicBezTo>
                  <a:cubicBezTo>
                    <a:pt x="39564" y="126587"/>
                    <a:pt x="34707" y="125658"/>
                    <a:pt x="30682" y="124039"/>
                  </a:cubicBezTo>
                  <a:cubicBezTo>
                    <a:pt x="24764" y="121675"/>
                    <a:pt x="18677" y="120948"/>
                    <a:pt x="13434" y="120948"/>
                  </a:cubicBezTo>
                  <a:cubicBezTo>
                    <a:pt x="7190" y="120948"/>
                    <a:pt x="2142" y="121979"/>
                    <a:pt x="0" y="122503"/>
                  </a:cubicBezTo>
                  <a:lnTo>
                    <a:pt x="0" y="124718"/>
                  </a:lnTo>
                  <a:cubicBezTo>
                    <a:pt x="1583" y="124319"/>
                    <a:pt x="6855" y="123139"/>
                    <a:pt x="13479" y="123139"/>
                  </a:cubicBezTo>
                  <a:cubicBezTo>
                    <a:pt x="18509" y="123139"/>
                    <a:pt x="24319" y="123819"/>
                    <a:pt x="29885" y="126039"/>
                  </a:cubicBezTo>
                  <a:cubicBezTo>
                    <a:pt x="34111" y="127742"/>
                    <a:pt x="39195" y="128718"/>
                    <a:pt x="44458" y="128933"/>
                  </a:cubicBezTo>
                  <a:cubicBezTo>
                    <a:pt x="43994" y="137505"/>
                    <a:pt x="45851" y="140244"/>
                    <a:pt x="47816" y="143161"/>
                  </a:cubicBezTo>
                  <a:cubicBezTo>
                    <a:pt x="49506" y="145661"/>
                    <a:pt x="51411" y="148483"/>
                    <a:pt x="52185" y="156043"/>
                  </a:cubicBezTo>
                  <a:cubicBezTo>
                    <a:pt x="52340" y="157460"/>
                    <a:pt x="52352" y="158889"/>
                    <a:pt x="52233" y="160306"/>
                  </a:cubicBezTo>
                  <a:lnTo>
                    <a:pt x="54376" y="160306"/>
                  </a:lnTo>
                  <a:cubicBezTo>
                    <a:pt x="54507" y="158817"/>
                    <a:pt x="54483" y="157305"/>
                    <a:pt x="54328" y="155817"/>
                  </a:cubicBezTo>
                  <a:cubicBezTo>
                    <a:pt x="53495" y="147733"/>
                    <a:pt x="51423" y="144661"/>
                    <a:pt x="49601" y="141958"/>
                  </a:cubicBezTo>
                  <a:cubicBezTo>
                    <a:pt x="47685" y="139136"/>
                    <a:pt x="46161" y="136874"/>
                    <a:pt x="46613" y="128980"/>
                  </a:cubicBezTo>
                  <a:lnTo>
                    <a:pt x="46732" y="128980"/>
                  </a:lnTo>
                  <a:cubicBezTo>
                    <a:pt x="46791" y="128980"/>
                    <a:pt x="46851" y="128981"/>
                    <a:pt x="46910" y="128981"/>
                  </a:cubicBezTo>
                  <a:cubicBezTo>
                    <a:pt x="50292" y="128981"/>
                    <a:pt x="53672" y="128647"/>
                    <a:pt x="56995" y="127980"/>
                  </a:cubicBezTo>
                  <a:cubicBezTo>
                    <a:pt x="67437" y="125873"/>
                    <a:pt x="74878" y="120860"/>
                    <a:pt x="77962" y="113871"/>
                  </a:cubicBezTo>
                  <a:cubicBezTo>
                    <a:pt x="78093" y="113574"/>
                    <a:pt x="78212" y="113288"/>
                    <a:pt x="78343" y="113014"/>
                  </a:cubicBezTo>
                  <a:cubicBezTo>
                    <a:pt x="79700" y="116252"/>
                    <a:pt x="82713" y="121753"/>
                    <a:pt x="88130" y="124289"/>
                  </a:cubicBezTo>
                  <a:cubicBezTo>
                    <a:pt x="91976" y="126075"/>
                    <a:pt x="93262" y="133433"/>
                    <a:pt x="94488" y="140553"/>
                  </a:cubicBezTo>
                  <a:cubicBezTo>
                    <a:pt x="94738" y="141958"/>
                    <a:pt x="94976" y="143375"/>
                    <a:pt x="95250" y="144780"/>
                  </a:cubicBezTo>
                  <a:cubicBezTo>
                    <a:pt x="86166" y="148590"/>
                    <a:pt x="78748" y="154269"/>
                    <a:pt x="71819" y="160306"/>
                  </a:cubicBezTo>
                  <a:lnTo>
                    <a:pt x="75117" y="160306"/>
                  </a:lnTo>
                  <a:cubicBezTo>
                    <a:pt x="81260" y="155091"/>
                    <a:pt x="87868" y="150280"/>
                    <a:pt x="95691" y="146935"/>
                  </a:cubicBezTo>
                  <a:cubicBezTo>
                    <a:pt x="96369" y="150102"/>
                    <a:pt x="97238" y="153078"/>
                    <a:pt x="98512" y="155448"/>
                  </a:cubicBezTo>
                  <a:cubicBezTo>
                    <a:pt x="99453" y="157186"/>
                    <a:pt x="100727" y="158805"/>
                    <a:pt x="102179" y="160306"/>
                  </a:cubicBezTo>
                  <a:lnTo>
                    <a:pt x="105311" y="160306"/>
                  </a:lnTo>
                  <a:cubicBezTo>
                    <a:pt x="103322" y="158531"/>
                    <a:pt x="101572" y="156555"/>
                    <a:pt x="100417" y="154424"/>
                  </a:cubicBezTo>
                  <a:cubicBezTo>
                    <a:pt x="99203" y="152197"/>
                    <a:pt x="98381" y="149257"/>
                    <a:pt x="97715" y="146113"/>
                  </a:cubicBezTo>
                  <a:cubicBezTo>
                    <a:pt x="100060" y="145208"/>
                    <a:pt x="102465" y="144470"/>
                    <a:pt x="104906" y="143887"/>
                  </a:cubicBezTo>
                  <a:cubicBezTo>
                    <a:pt x="126111" y="138779"/>
                    <a:pt x="131636" y="131147"/>
                    <a:pt x="138029" y="122301"/>
                  </a:cubicBezTo>
                  <a:cubicBezTo>
                    <a:pt x="140660" y="118669"/>
                    <a:pt x="143351" y="114955"/>
                    <a:pt x="147304" y="111085"/>
                  </a:cubicBezTo>
                  <a:cubicBezTo>
                    <a:pt x="151674" y="116205"/>
                    <a:pt x="159401" y="120932"/>
                    <a:pt x="168890" y="120932"/>
                  </a:cubicBezTo>
                  <a:cubicBezTo>
                    <a:pt x="175962" y="120932"/>
                    <a:pt x="183332" y="123384"/>
                    <a:pt x="190131" y="127754"/>
                  </a:cubicBezTo>
                  <a:cubicBezTo>
                    <a:pt x="181951" y="137600"/>
                    <a:pt x="171712" y="146161"/>
                    <a:pt x="159508" y="153305"/>
                  </a:cubicBezTo>
                  <a:cubicBezTo>
                    <a:pt x="155079" y="155888"/>
                    <a:pt x="150507" y="158222"/>
                    <a:pt x="145816" y="160306"/>
                  </a:cubicBezTo>
                  <a:lnTo>
                    <a:pt x="150924" y="160306"/>
                  </a:lnTo>
                  <a:cubicBezTo>
                    <a:pt x="154055" y="158782"/>
                    <a:pt x="157305" y="157079"/>
                    <a:pt x="160603" y="155150"/>
                  </a:cubicBezTo>
                  <a:cubicBezTo>
                    <a:pt x="173105" y="147852"/>
                    <a:pt x="183571" y="139077"/>
                    <a:pt x="191929" y="128956"/>
                  </a:cubicBezTo>
                  <a:cubicBezTo>
                    <a:pt x="197156" y="132635"/>
                    <a:pt x="202001" y="137469"/>
                    <a:pt x="206061" y="143208"/>
                  </a:cubicBezTo>
                  <a:cubicBezTo>
                    <a:pt x="209752" y="148411"/>
                    <a:pt x="211741" y="153221"/>
                    <a:pt x="213503" y="157460"/>
                  </a:cubicBezTo>
                  <a:cubicBezTo>
                    <a:pt x="213908" y="158436"/>
                    <a:pt x="214301" y="159389"/>
                    <a:pt x="214694" y="160306"/>
                  </a:cubicBezTo>
                  <a:lnTo>
                    <a:pt x="217051" y="160306"/>
                  </a:lnTo>
                  <a:cubicBezTo>
                    <a:pt x="216527" y="159139"/>
                    <a:pt x="216015" y="157924"/>
                    <a:pt x="215479" y="156638"/>
                  </a:cubicBezTo>
                  <a:cubicBezTo>
                    <a:pt x="213681" y="152293"/>
                    <a:pt x="211634" y="147375"/>
                    <a:pt x="207812" y="141958"/>
                  </a:cubicBezTo>
                  <a:cubicBezTo>
                    <a:pt x="203645" y="136064"/>
                    <a:pt x="198656" y="131100"/>
                    <a:pt x="193262" y="127290"/>
                  </a:cubicBezTo>
                  <a:cubicBezTo>
                    <a:pt x="196596" y="123087"/>
                    <a:pt x="199573" y="118622"/>
                    <a:pt x="202192" y="113955"/>
                  </a:cubicBezTo>
                  <a:lnTo>
                    <a:pt x="202228" y="113871"/>
                  </a:lnTo>
                  <a:cubicBezTo>
                    <a:pt x="202323" y="113669"/>
                    <a:pt x="211157" y="94166"/>
                    <a:pt x="223147" y="84963"/>
                  </a:cubicBezTo>
                  <a:cubicBezTo>
                    <a:pt x="227350" y="81736"/>
                    <a:pt x="229898" y="77510"/>
                    <a:pt x="231874" y="73021"/>
                  </a:cubicBezTo>
                  <a:cubicBezTo>
                    <a:pt x="236684" y="72039"/>
                    <a:pt x="241148" y="71454"/>
                    <a:pt x="245662" y="71454"/>
                  </a:cubicBezTo>
                  <a:cubicBezTo>
                    <a:pt x="249963" y="71454"/>
                    <a:pt x="254309" y="71986"/>
                    <a:pt x="259044" y="73211"/>
                  </a:cubicBezTo>
                  <a:cubicBezTo>
                    <a:pt x="266688" y="75188"/>
                    <a:pt x="271308" y="81332"/>
                    <a:pt x="275368" y="86749"/>
                  </a:cubicBezTo>
                  <a:cubicBezTo>
                    <a:pt x="278737" y="91226"/>
                    <a:pt x="281642" y="95107"/>
                    <a:pt x="285643" y="95714"/>
                  </a:cubicBezTo>
                  <a:lnTo>
                    <a:pt x="285750" y="95012"/>
                  </a:lnTo>
                  <a:lnTo>
                    <a:pt x="285750" y="93547"/>
                  </a:lnTo>
                  <a:cubicBezTo>
                    <a:pt x="282714" y="92940"/>
                    <a:pt x="280095" y="89463"/>
                    <a:pt x="277082" y="85451"/>
                  </a:cubicBezTo>
                  <a:cubicBezTo>
                    <a:pt x="273010" y="80034"/>
                    <a:pt x="267950" y="73295"/>
                    <a:pt x="259568" y="71128"/>
                  </a:cubicBezTo>
                  <a:cubicBezTo>
                    <a:pt x="254628" y="69848"/>
                    <a:pt x="250112" y="69296"/>
                    <a:pt x="245656" y="69296"/>
                  </a:cubicBezTo>
                  <a:cubicBezTo>
                    <a:pt x="241445" y="69296"/>
                    <a:pt x="237288" y="69789"/>
                    <a:pt x="232874" y="70628"/>
                  </a:cubicBezTo>
                  <a:cubicBezTo>
                    <a:pt x="233410" y="69294"/>
                    <a:pt x="233910" y="67961"/>
                    <a:pt x="234410" y="66627"/>
                  </a:cubicBezTo>
                  <a:cubicBezTo>
                    <a:pt x="236982" y="59746"/>
                    <a:pt x="239411" y="53245"/>
                    <a:pt x="245566" y="49959"/>
                  </a:cubicBezTo>
                  <a:cubicBezTo>
                    <a:pt x="246221" y="49911"/>
                    <a:pt x="246888" y="49840"/>
                    <a:pt x="247567" y="49768"/>
                  </a:cubicBezTo>
                  <a:cubicBezTo>
                    <a:pt x="264045" y="47982"/>
                    <a:pt x="269724" y="38957"/>
                    <a:pt x="271641" y="33742"/>
                  </a:cubicBezTo>
                  <a:cubicBezTo>
                    <a:pt x="274487" y="26003"/>
                    <a:pt x="272879" y="16824"/>
                    <a:pt x="267748" y="11394"/>
                  </a:cubicBezTo>
                  <a:cubicBezTo>
                    <a:pt x="265164" y="8668"/>
                    <a:pt x="261807" y="4644"/>
                    <a:pt x="258520" y="12"/>
                  </a:cubicBezTo>
                  <a:lnTo>
                    <a:pt x="255901" y="12"/>
                  </a:lnTo>
                  <a:cubicBezTo>
                    <a:pt x="259818" y="5632"/>
                    <a:pt x="263759" y="10299"/>
                    <a:pt x="266200" y="12871"/>
                  </a:cubicBezTo>
                  <a:cubicBezTo>
                    <a:pt x="270724" y="17645"/>
                    <a:pt x="272165" y="26122"/>
                    <a:pt x="269641" y="32992"/>
                  </a:cubicBezTo>
                  <a:cubicBezTo>
                    <a:pt x="266617" y="41208"/>
                    <a:pt x="258699" y="46399"/>
                    <a:pt x="247340" y="47625"/>
                  </a:cubicBezTo>
                  <a:cubicBezTo>
                    <a:pt x="244541" y="47930"/>
                    <a:pt x="241911" y="48060"/>
                    <a:pt x="239424" y="48060"/>
                  </a:cubicBezTo>
                  <a:cubicBezTo>
                    <a:pt x="231823" y="48060"/>
                    <a:pt x="225561" y="46850"/>
                    <a:pt x="219873" y="45756"/>
                  </a:cubicBezTo>
                  <a:cubicBezTo>
                    <a:pt x="215191" y="44857"/>
                    <a:pt x="210798" y="44011"/>
                    <a:pt x="206344" y="44011"/>
                  </a:cubicBezTo>
                  <a:cubicBezTo>
                    <a:pt x="200887" y="44011"/>
                    <a:pt x="195340" y="45281"/>
                    <a:pt x="189059" y="49280"/>
                  </a:cubicBezTo>
                  <a:cubicBezTo>
                    <a:pt x="184094" y="52435"/>
                    <a:pt x="180546" y="56555"/>
                    <a:pt x="177689" y="61198"/>
                  </a:cubicBezTo>
                  <a:cubicBezTo>
                    <a:pt x="155138" y="47923"/>
                    <a:pt x="138136" y="42362"/>
                    <a:pt x="124051" y="40386"/>
                  </a:cubicBezTo>
                  <a:cubicBezTo>
                    <a:pt x="127040" y="37826"/>
                    <a:pt x="130528" y="36266"/>
                    <a:pt x="133957" y="34731"/>
                  </a:cubicBezTo>
                  <a:cubicBezTo>
                    <a:pt x="139125" y="32421"/>
                    <a:pt x="144006" y="30242"/>
                    <a:pt x="146852" y="24991"/>
                  </a:cubicBezTo>
                  <a:cubicBezTo>
                    <a:pt x="149352" y="20372"/>
                    <a:pt x="150936" y="13942"/>
                    <a:pt x="152614" y="7120"/>
                  </a:cubicBezTo>
                  <a:cubicBezTo>
                    <a:pt x="153186" y="4798"/>
                    <a:pt x="153781" y="2405"/>
                    <a:pt x="154424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" name="Google Shape;12;p2"/>
            <p:cNvSpPr/>
            <p:nvPr/>
          </p:nvSpPr>
          <p:spPr>
            <a:xfrm>
              <a:off x="4769640" y="1503360"/>
              <a:ext cx="442080" cy="235080"/>
            </a:xfrm>
            <a:custGeom>
              <a:avLst/>
              <a:gdLst/>
              <a:ahLst/>
              <a:cxnLst/>
              <a:rect l="l" t="t" r="r" b="b"/>
              <a:pathLst>
                <a:path w="13824" h="7335">
                  <a:moveTo>
                    <a:pt x="0" y="0"/>
                  </a:moveTo>
                  <a:lnTo>
                    <a:pt x="0" y="7334"/>
                  </a:lnTo>
                  <a:lnTo>
                    <a:pt x="13824" y="7334"/>
                  </a:lnTo>
                  <a:lnTo>
                    <a:pt x="13824" y="0"/>
                  </a:lnTo>
                  <a:close/>
                </a:path>
              </a:pathLst>
            </a:custGeom>
            <a:solidFill>
              <a:srgbClr val="539ED3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" name="Google Shape;13;p2"/>
            <p:cNvSpPr/>
            <p:nvPr/>
          </p:nvSpPr>
          <p:spPr>
            <a:xfrm>
              <a:off x="4217040" y="2792880"/>
              <a:ext cx="429120" cy="235080"/>
            </a:xfrm>
            <a:custGeom>
              <a:avLst/>
              <a:gdLst/>
              <a:ahLst/>
              <a:cxnLst/>
              <a:rect l="l" t="t" r="r" b="b"/>
              <a:pathLst>
                <a:path w="13419" h="7335">
                  <a:moveTo>
                    <a:pt x="0" y="1"/>
                  </a:moveTo>
                  <a:lnTo>
                    <a:pt x="0" y="7335"/>
                  </a:lnTo>
                  <a:lnTo>
                    <a:pt x="13419" y="7335"/>
                  </a:lnTo>
                  <a:lnTo>
                    <a:pt x="13419" y="1"/>
                  </a:lnTo>
                  <a:close/>
                </a:path>
              </a:pathLst>
            </a:custGeom>
            <a:solidFill>
              <a:srgbClr val="539ED3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" name="Google Shape;14;p2"/>
            <p:cNvSpPr/>
            <p:nvPr/>
          </p:nvSpPr>
          <p:spPr>
            <a:xfrm>
              <a:off x="-128520" y="3800880"/>
              <a:ext cx="429480" cy="235080"/>
            </a:xfrm>
            <a:custGeom>
              <a:avLst/>
              <a:gdLst/>
              <a:ahLst/>
              <a:cxnLst/>
              <a:rect l="l" t="t" r="r" b="b"/>
              <a:pathLst>
                <a:path w="13432" h="7335">
                  <a:moveTo>
                    <a:pt x="1" y="0"/>
                  </a:moveTo>
                  <a:lnTo>
                    <a:pt x="1" y="7334"/>
                  </a:lnTo>
                  <a:lnTo>
                    <a:pt x="13431" y="7334"/>
                  </a:lnTo>
                  <a:lnTo>
                    <a:pt x="13431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7" name="Google Shape;15;p2"/>
            <p:cNvSpPr/>
            <p:nvPr/>
          </p:nvSpPr>
          <p:spPr>
            <a:xfrm>
              <a:off x="114480" y="2156400"/>
              <a:ext cx="548280" cy="235080"/>
            </a:xfrm>
            <a:custGeom>
              <a:avLst/>
              <a:gdLst/>
              <a:ahLst/>
              <a:cxnLst/>
              <a:rect l="l" t="t" r="r" b="b"/>
              <a:pathLst>
                <a:path w="17146" h="7336">
                  <a:moveTo>
                    <a:pt x="0" y="1"/>
                  </a:moveTo>
                  <a:lnTo>
                    <a:pt x="0" y="7335"/>
                  </a:lnTo>
                  <a:lnTo>
                    <a:pt x="17145" y="7335"/>
                  </a:lnTo>
                  <a:lnTo>
                    <a:pt x="17145" y="1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8" name="Google Shape;16;p2"/>
            <p:cNvSpPr/>
            <p:nvPr/>
          </p:nvSpPr>
          <p:spPr>
            <a:xfrm>
              <a:off x="4909320" y="4792320"/>
              <a:ext cx="540000" cy="235440"/>
            </a:xfrm>
            <a:custGeom>
              <a:avLst/>
              <a:gdLst/>
              <a:ahLst/>
              <a:cxnLst/>
              <a:rect l="l" t="t" r="r" b="b"/>
              <a:pathLst>
                <a:path w="16884" h="7347">
                  <a:moveTo>
                    <a:pt x="1" y="1"/>
                  </a:moveTo>
                  <a:lnTo>
                    <a:pt x="1" y="7347"/>
                  </a:lnTo>
                  <a:lnTo>
                    <a:pt x="16884" y="7347"/>
                  </a:lnTo>
                  <a:lnTo>
                    <a:pt x="16884" y="1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9" name="Google Shape;17;p2"/>
            <p:cNvSpPr/>
            <p:nvPr/>
          </p:nvSpPr>
          <p:spPr>
            <a:xfrm>
              <a:off x="8430480" y="736560"/>
              <a:ext cx="540360" cy="235440"/>
            </a:xfrm>
            <a:custGeom>
              <a:avLst/>
              <a:gdLst/>
              <a:ahLst/>
              <a:cxnLst/>
              <a:rect l="l" t="t" r="r" b="b"/>
              <a:pathLst>
                <a:path w="16896" h="7347">
                  <a:moveTo>
                    <a:pt x="1" y="1"/>
                  </a:moveTo>
                  <a:lnTo>
                    <a:pt x="1" y="7347"/>
                  </a:lnTo>
                  <a:lnTo>
                    <a:pt x="16896" y="7347"/>
                  </a:lnTo>
                  <a:lnTo>
                    <a:pt x="16896" y="1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0" name="Google Shape;18;p2"/>
            <p:cNvSpPr/>
            <p:nvPr/>
          </p:nvSpPr>
          <p:spPr>
            <a:xfrm>
              <a:off x="4618080" y="235440"/>
              <a:ext cx="408600" cy="235080"/>
            </a:xfrm>
            <a:custGeom>
              <a:avLst/>
              <a:gdLst/>
              <a:ahLst/>
              <a:cxnLst/>
              <a:rect l="l" t="t" r="r" b="b"/>
              <a:pathLst>
                <a:path w="12776" h="7335">
                  <a:moveTo>
                    <a:pt x="0" y="0"/>
                  </a:moveTo>
                  <a:lnTo>
                    <a:pt x="0" y="7335"/>
                  </a:lnTo>
                  <a:lnTo>
                    <a:pt x="12776" y="7335"/>
                  </a:lnTo>
                  <a:lnTo>
                    <a:pt x="12776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395360" y="1458000"/>
            <a:ext cx="6352920" cy="1865520"/>
          </a:xfrm>
          <a:prstGeom prst="rect">
            <a:avLst/>
          </a:prstGeom>
          <a:solidFill>
            <a:srgbClr val="63B389"/>
          </a:solidFill>
          <a:ln w="0">
            <a:noFill/>
          </a:ln>
        </p:spPr>
        <p:txBody>
          <a:bodyPr tIns="91440" bIns="91440" anchor="ctr">
            <a:noAutofit/>
          </a:bodyPr>
          <a:lstStyle/>
          <a:p>
            <a:r>
              <a:rPr lang="en-US" sz="6700" b="0" strike="noStrike" spc="-1">
                <a:solidFill>
                  <a:srgbClr val="000000"/>
                </a:solidFill>
                <a:latin typeface="Arial" panose="020B0604020202020204"/>
              </a:rPr>
              <a:t>Click to edit the title text format</a:t>
            </a: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9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0" name="Google Shape;197;p16"/>
          <p:cNvGrpSpPr/>
          <p:nvPr/>
        </p:nvGrpSpPr>
        <p:grpSpPr>
          <a:xfrm>
            <a:off x="-1509480" y="-1051560"/>
            <a:ext cx="10720080" cy="8547120"/>
            <a:chOff x="-1509480" y="-1051560"/>
            <a:chExt cx="10720080" cy="8547120"/>
          </a:xfrm>
        </p:grpSpPr>
        <p:sp>
          <p:nvSpPr>
            <p:cNvPr id="661" name="Google Shape;198;p16"/>
            <p:cNvSpPr/>
            <p:nvPr/>
          </p:nvSpPr>
          <p:spPr>
            <a:xfrm rot="10800000">
              <a:off x="-1509480" y="4569840"/>
              <a:ext cx="4364640" cy="2925720"/>
            </a:xfrm>
            <a:custGeom>
              <a:avLst/>
              <a:gdLst/>
              <a:ahLst/>
              <a:cxnLst/>
              <a:rect l="l" t="t" r="r" b="b"/>
              <a:pathLst>
                <a:path w="108705" h="72873">
                  <a:moveTo>
                    <a:pt x="21537" y="1"/>
                  </a:moveTo>
                  <a:cubicBezTo>
                    <a:pt x="20162" y="1"/>
                    <a:pt x="18789" y="150"/>
                    <a:pt x="17443" y="467"/>
                  </a:cubicBezTo>
                  <a:cubicBezTo>
                    <a:pt x="14872" y="1098"/>
                    <a:pt x="12455" y="2265"/>
                    <a:pt x="10359" y="3908"/>
                  </a:cubicBezTo>
                  <a:cubicBezTo>
                    <a:pt x="6704" y="6778"/>
                    <a:pt x="3942" y="10623"/>
                    <a:pt x="2406" y="15005"/>
                  </a:cubicBezTo>
                  <a:cubicBezTo>
                    <a:pt x="1" y="21887"/>
                    <a:pt x="465" y="29495"/>
                    <a:pt x="2322" y="36531"/>
                  </a:cubicBezTo>
                  <a:cubicBezTo>
                    <a:pt x="4632" y="45258"/>
                    <a:pt x="9169" y="53486"/>
                    <a:pt x="15872" y="59546"/>
                  </a:cubicBezTo>
                  <a:cubicBezTo>
                    <a:pt x="23444" y="66392"/>
                    <a:pt x="33433" y="70119"/>
                    <a:pt x="43494" y="71845"/>
                  </a:cubicBezTo>
                  <a:cubicBezTo>
                    <a:pt x="47363" y="72508"/>
                    <a:pt x="51330" y="72873"/>
                    <a:pt x="55287" y="72873"/>
                  </a:cubicBezTo>
                  <a:cubicBezTo>
                    <a:pt x="64894" y="72873"/>
                    <a:pt x="74447" y="70724"/>
                    <a:pt x="82416" y="65487"/>
                  </a:cubicBezTo>
                  <a:cubicBezTo>
                    <a:pt x="89512" y="60832"/>
                    <a:pt x="95001" y="53926"/>
                    <a:pt x="98477" y="46187"/>
                  </a:cubicBezTo>
                  <a:cubicBezTo>
                    <a:pt x="103121" y="35876"/>
                    <a:pt x="108705" y="15064"/>
                    <a:pt x="94846" y="9135"/>
                  </a:cubicBezTo>
                  <a:cubicBezTo>
                    <a:pt x="93101" y="8418"/>
                    <a:pt x="91265" y="8067"/>
                    <a:pt x="89441" y="8067"/>
                  </a:cubicBezTo>
                  <a:cubicBezTo>
                    <a:pt x="86087" y="8067"/>
                    <a:pt x="82776" y="9253"/>
                    <a:pt x="80154" y="11528"/>
                  </a:cubicBezTo>
                  <a:cubicBezTo>
                    <a:pt x="75213" y="15922"/>
                    <a:pt x="74046" y="23101"/>
                    <a:pt x="70521" y="28685"/>
                  </a:cubicBezTo>
                  <a:cubicBezTo>
                    <a:pt x="68509" y="31876"/>
                    <a:pt x="65592" y="34614"/>
                    <a:pt x="62020" y="35829"/>
                  </a:cubicBezTo>
                  <a:cubicBezTo>
                    <a:pt x="60773" y="36255"/>
                    <a:pt x="59446" y="36475"/>
                    <a:pt x="58124" y="36475"/>
                  </a:cubicBezTo>
                  <a:cubicBezTo>
                    <a:pt x="55647" y="36475"/>
                    <a:pt x="53192" y="35705"/>
                    <a:pt x="51329" y="34090"/>
                  </a:cubicBezTo>
                  <a:cubicBezTo>
                    <a:pt x="47280" y="30578"/>
                    <a:pt x="46899" y="24613"/>
                    <a:pt x="45244" y="19839"/>
                  </a:cubicBezTo>
                  <a:cubicBezTo>
                    <a:pt x="43363" y="14433"/>
                    <a:pt x="40161" y="9040"/>
                    <a:pt x="35839" y="5408"/>
                  </a:cubicBezTo>
                  <a:cubicBezTo>
                    <a:pt x="31934" y="2124"/>
                    <a:pt x="26720" y="1"/>
                    <a:pt x="21537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62" name="Google Shape;199;p16"/>
            <p:cNvSpPr/>
            <p:nvPr/>
          </p:nvSpPr>
          <p:spPr>
            <a:xfrm>
              <a:off x="3223080" y="4848480"/>
              <a:ext cx="368640" cy="374040"/>
            </a:xfrm>
            <a:custGeom>
              <a:avLst/>
              <a:gdLst/>
              <a:ahLst/>
              <a:cxnLst/>
              <a:rect l="l" t="t" r="r" b="b"/>
              <a:pathLst>
                <a:path w="14755" h="14970">
                  <a:moveTo>
                    <a:pt x="14746" y="0"/>
                  </a:moveTo>
                  <a:cubicBezTo>
                    <a:pt x="14709" y="410"/>
                    <a:pt x="14858" y="1453"/>
                    <a:pt x="14523" y="2458"/>
                  </a:cubicBezTo>
                  <a:cubicBezTo>
                    <a:pt x="14188" y="3464"/>
                    <a:pt x="13742" y="5102"/>
                    <a:pt x="12736" y="6033"/>
                  </a:cubicBezTo>
                  <a:cubicBezTo>
                    <a:pt x="11731" y="6964"/>
                    <a:pt x="9831" y="7337"/>
                    <a:pt x="8490" y="8044"/>
                  </a:cubicBezTo>
                  <a:cubicBezTo>
                    <a:pt x="7149" y="8752"/>
                    <a:pt x="5809" y="9422"/>
                    <a:pt x="4692" y="10278"/>
                  </a:cubicBezTo>
                  <a:cubicBezTo>
                    <a:pt x="3575" y="11135"/>
                    <a:pt x="2569" y="12401"/>
                    <a:pt x="1787" y="13183"/>
                  </a:cubicBezTo>
                  <a:cubicBezTo>
                    <a:pt x="1005" y="13965"/>
                    <a:pt x="298" y="14672"/>
                    <a:pt x="0" y="14970"/>
                  </a:cubicBezTo>
                </a:path>
              </a:pathLst>
            </a:custGeom>
            <a:noFill/>
            <a:ln w="19050">
              <a:solidFill>
                <a:srgbClr val="C9C0AD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63" name="Google Shape;200;p16"/>
            <p:cNvSpPr/>
            <p:nvPr/>
          </p:nvSpPr>
          <p:spPr>
            <a:xfrm>
              <a:off x="396720" y="4417200"/>
              <a:ext cx="954720" cy="736920"/>
            </a:xfrm>
            <a:custGeom>
              <a:avLst/>
              <a:gdLst/>
              <a:ahLst/>
              <a:cxnLst/>
              <a:rect l="l" t="t" r="r" b="b"/>
              <a:pathLst>
                <a:path w="37984" h="30386">
                  <a:moveTo>
                    <a:pt x="0" y="0"/>
                  </a:moveTo>
                  <a:cubicBezTo>
                    <a:pt x="1341" y="1303"/>
                    <a:pt x="6219" y="5549"/>
                    <a:pt x="8044" y="7820"/>
                  </a:cubicBezTo>
                  <a:cubicBezTo>
                    <a:pt x="9869" y="10092"/>
                    <a:pt x="9460" y="12102"/>
                    <a:pt x="10949" y="13629"/>
                  </a:cubicBezTo>
                  <a:cubicBezTo>
                    <a:pt x="12439" y="15156"/>
                    <a:pt x="15082" y="16273"/>
                    <a:pt x="16981" y="16980"/>
                  </a:cubicBezTo>
                  <a:cubicBezTo>
                    <a:pt x="18880" y="17688"/>
                    <a:pt x="20184" y="17278"/>
                    <a:pt x="22344" y="17874"/>
                  </a:cubicBezTo>
                  <a:cubicBezTo>
                    <a:pt x="24504" y="18470"/>
                    <a:pt x="27966" y="19103"/>
                    <a:pt x="29940" y="20555"/>
                  </a:cubicBezTo>
                  <a:cubicBezTo>
                    <a:pt x="31914" y="22007"/>
                    <a:pt x="32845" y="24950"/>
                    <a:pt x="34186" y="26588"/>
                  </a:cubicBezTo>
                  <a:cubicBezTo>
                    <a:pt x="35527" y="28227"/>
                    <a:pt x="37351" y="29753"/>
                    <a:pt x="37984" y="30386"/>
                  </a:cubicBezTo>
                </a:path>
              </a:pathLst>
            </a:custGeom>
            <a:noFill/>
            <a:ln w="19050">
              <a:solidFill>
                <a:srgbClr val="C9C0AD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64" name="Google Shape;201;p16"/>
            <p:cNvSpPr/>
            <p:nvPr/>
          </p:nvSpPr>
          <p:spPr>
            <a:xfrm>
              <a:off x="245880" y="4358520"/>
              <a:ext cx="429840" cy="929520"/>
            </a:xfrm>
            <a:custGeom>
              <a:avLst/>
              <a:gdLst/>
              <a:ahLst/>
              <a:cxnLst/>
              <a:rect l="l" t="t" r="r" b="b"/>
              <a:pathLst>
                <a:path w="17205" h="37199">
                  <a:moveTo>
                    <a:pt x="9385" y="379"/>
                  </a:moveTo>
                  <a:cubicBezTo>
                    <a:pt x="9385" y="342"/>
                    <a:pt x="9906" y="-283"/>
                    <a:pt x="9385" y="156"/>
                  </a:cubicBezTo>
                  <a:cubicBezTo>
                    <a:pt x="8864" y="595"/>
                    <a:pt x="7486" y="1942"/>
                    <a:pt x="6257" y="3014"/>
                  </a:cubicBezTo>
                  <a:cubicBezTo>
                    <a:pt x="5028" y="4086"/>
                    <a:pt x="3055" y="4690"/>
                    <a:pt x="2012" y="6589"/>
                  </a:cubicBezTo>
                  <a:cubicBezTo>
                    <a:pt x="969" y="8488"/>
                    <a:pt x="-36" y="11877"/>
                    <a:pt x="1" y="14409"/>
                  </a:cubicBezTo>
                  <a:cubicBezTo>
                    <a:pt x="38" y="16941"/>
                    <a:pt x="1267" y="19734"/>
                    <a:pt x="2235" y="21782"/>
                  </a:cubicBezTo>
                  <a:cubicBezTo>
                    <a:pt x="3203" y="23830"/>
                    <a:pt x="4097" y="24985"/>
                    <a:pt x="5810" y="26698"/>
                  </a:cubicBezTo>
                  <a:cubicBezTo>
                    <a:pt x="7523" y="28411"/>
                    <a:pt x="10614" y="30310"/>
                    <a:pt x="12513" y="32060"/>
                  </a:cubicBezTo>
                  <a:cubicBezTo>
                    <a:pt x="14412" y="33810"/>
                    <a:pt x="16423" y="36343"/>
                    <a:pt x="17205" y="37199"/>
                  </a:cubicBezTo>
                </a:path>
              </a:pathLst>
            </a:custGeom>
            <a:noFill/>
            <a:ln w="38100">
              <a:solidFill>
                <a:srgbClr val="C9C0AD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65" name="Google Shape;202;p16"/>
            <p:cNvSpPr/>
            <p:nvPr/>
          </p:nvSpPr>
          <p:spPr>
            <a:xfrm rot="2497800" flipH="1">
              <a:off x="-734040" y="-658800"/>
              <a:ext cx="1765440" cy="1534320"/>
            </a:xfrm>
            <a:custGeom>
              <a:avLst/>
              <a:gdLst/>
              <a:ahLst/>
              <a:cxnLst/>
              <a:rect l="l" t="t" r="r" b="b"/>
              <a:pathLst>
                <a:path w="132729" h="115315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66" name="Google Shape;203;p16"/>
            <p:cNvSpPr/>
            <p:nvPr/>
          </p:nvSpPr>
          <p:spPr>
            <a:xfrm>
              <a:off x="-61560" y="4204800"/>
              <a:ext cx="1843200" cy="812880"/>
            </a:xfrm>
            <a:custGeom>
              <a:avLst/>
              <a:gdLst/>
              <a:ahLst/>
              <a:cxnLst/>
              <a:rect l="l" t="t" r="r" b="b"/>
              <a:pathLst>
                <a:path w="73749" h="32532">
                  <a:moveTo>
                    <a:pt x="0" y="717"/>
                  </a:moveTo>
                  <a:cubicBezTo>
                    <a:pt x="1564" y="643"/>
                    <a:pt x="6144" y="-511"/>
                    <a:pt x="9384" y="271"/>
                  </a:cubicBezTo>
                  <a:cubicBezTo>
                    <a:pt x="12624" y="1053"/>
                    <a:pt x="16348" y="4256"/>
                    <a:pt x="19439" y="5410"/>
                  </a:cubicBezTo>
                  <a:cubicBezTo>
                    <a:pt x="22530" y="6564"/>
                    <a:pt x="25248" y="6117"/>
                    <a:pt x="27929" y="7197"/>
                  </a:cubicBezTo>
                  <a:cubicBezTo>
                    <a:pt x="30610" y="8277"/>
                    <a:pt x="32323" y="10958"/>
                    <a:pt x="35526" y="11889"/>
                  </a:cubicBezTo>
                  <a:cubicBezTo>
                    <a:pt x="38729" y="12820"/>
                    <a:pt x="43682" y="11517"/>
                    <a:pt x="47145" y="12783"/>
                  </a:cubicBezTo>
                  <a:cubicBezTo>
                    <a:pt x="50608" y="14049"/>
                    <a:pt x="53922" y="17810"/>
                    <a:pt x="56305" y="19486"/>
                  </a:cubicBezTo>
                  <a:cubicBezTo>
                    <a:pt x="58688" y="21162"/>
                    <a:pt x="59444" y="22206"/>
                    <a:pt x="61444" y="22837"/>
                  </a:cubicBezTo>
                  <a:cubicBezTo>
                    <a:pt x="63444" y="23469"/>
                    <a:pt x="66860" y="22611"/>
                    <a:pt x="68303" y="23275"/>
                  </a:cubicBezTo>
                  <a:cubicBezTo>
                    <a:pt x="69746" y="23939"/>
                    <a:pt x="69543" y="25777"/>
                    <a:pt x="70102" y="26819"/>
                  </a:cubicBezTo>
                  <a:cubicBezTo>
                    <a:pt x="70661" y="27861"/>
                    <a:pt x="71048" y="28577"/>
                    <a:pt x="71656" y="29529"/>
                  </a:cubicBezTo>
                  <a:cubicBezTo>
                    <a:pt x="72264" y="30481"/>
                    <a:pt x="73400" y="32032"/>
                    <a:pt x="73749" y="32532"/>
                  </a:cubicBezTo>
                </a:path>
              </a:pathLst>
            </a:custGeom>
            <a:noFill/>
            <a:ln w="38100">
              <a:solidFill>
                <a:srgbClr val="50443F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67" name="Google Shape;204;p16"/>
            <p:cNvSpPr/>
            <p:nvPr/>
          </p:nvSpPr>
          <p:spPr>
            <a:xfrm>
              <a:off x="1768680" y="4748400"/>
              <a:ext cx="2610000" cy="485280"/>
            </a:xfrm>
            <a:custGeom>
              <a:avLst/>
              <a:gdLst/>
              <a:ahLst/>
              <a:cxnLst/>
              <a:rect l="l" t="t" r="r" b="b"/>
              <a:pathLst>
                <a:path w="104421" h="19422">
                  <a:moveTo>
                    <a:pt x="0" y="10184"/>
                  </a:moveTo>
                  <a:cubicBezTo>
                    <a:pt x="1446" y="10563"/>
                    <a:pt x="5536" y="12481"/>
                    <a:pt x="8677" y="12457"/>
                  </a:cubicBezTo>
                  <a:cubicBezTo>
                    <a:pt x="11818" y="12433"/>
                    <a:pt x="15476" y="10292"/>
                    <a:pt x="18846" y="10038"/>
                  </a:cubicBezTo>
                  <a:cubicBezTo>
                    <a:pt x="22217" y="9784"/>
                    <a:pt x="26023" y="10613"/>
                    <a:pt x="28900" y="10931"/>
                  </a:cubicBezTo>
                  <a:cubicBezTo>
                    <a:pt x="31777" y="11250"/>
                    <a:pt x="33953" y="12167"/>
                    <a:pt x="36110" y="11949"/>
                  </a:cubicBezTo>
                  <a:cubicBezTo>
                    <a:pt x="38267" y="11731"/>
                    <a:pt x="39141" y="10740"/>
                    <a:pt x="41841" y="9621"/>
                  </a:cubicBezTo>
                  <a:cubicBezTo>
                    <a:pt x="44542" y="8502"/>
                    <a:pt x="49481" y="6389"/>
                    <a:pt x="52313" y="5234"/>
                  </a:cubicBezTo>
                  <a:cubicBezTo>
                    <a:pt x="55145" y="4079"/>
                    <a:pt x="56176" y="2925"/>
                    <a:pt x="58834" y="2691"/>
                  </a:cubicBezTo>
                  <a:cubicBezTo>
                    <a:pt x="61492" y="2458"/>
                    <a:pt x="65382" y="3767"/>
                    <a:pt x="68263" y="3833"/>
                  </a:cubicBezTo>
                  <a:cubicBezTo>
                    <a:pt x="71144" y="3899"/>
                    <a:pt x="73960" y="3726"/>
                    <a:pt x="76120" y="3088"/>
                  </a:cubicBezTo>
                  <a:cubicBezTo>
                    <a:pt x="78280" y="2450"/>
                    <a:pt x="78288" y="-124"/>
                    <a:pt x="81222" y="5"/>
                  </a:cubicBezTo>
                  <a:cubicBezTo>
                    <a:pt x="84156" y="134"/>
                    <a:pt x="89856" y="627"/>
                    <a:pt x="93722" y="3863"/>
                  </a:cubicBezTo>
                  <a:cubicBezTo>
                    <a:pt x="97589" y="7099"/>
                    <a:pt x="102638" y="16829"/>
                    <a:pt x="104421" y="19422"/>
                  </a:cubicBezTo>
                </a:path>
              </a:pathLst>
            </a:custGeom>
            <a:noFill/>
            <a:ln w="38100">
              <a:solidFill>
                <a:srgbClr val="50443F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68" name="Google Shape;205;p16"/>
            <p:cNvSpPr/>
            <p:nvPr/>
          </p:nvSpPr>
          <p:spPr>
            <a:xfrm>
              <a:off x="1067040" y="5010480"/>
              <a:ext cx="709200" cy="262080"/>
            </a:xfrm>
            <a:custGeom>
              <a:avLst/>
              <a:gdLst/>
              <a:ahLst/>
              <a:cxnLst/>
              <a:rect l="l" t="t" r="r" b="b"/>
              <a:pathLst>
                <a:path w="28376" h="10501">
                  <a:moveTo>
                    <a:pt x="28376" y="0"/>
                  </a:moveTo>
                  <a:cubicBezTo>
                    <a:pt x="27706" y="447"/>
                    <a:pt x="25993" y="2197"/>
                    <a:pt x="24354" y="2681"/>
                  </a:cubicBezTo>
                  <a:cubicBezTo>
                    <a:pt x="22716" y="3165"/>
                    <a:pt x="20817" y="2830"/>
                    <a:pt x="18545" y="2904"/>
                  </a:cubicBezTo>
                  <a:cubicBezTo>
                    <a:pt x="16274" y="2979"/>
                    <a:pt x="12401" y="2830"/>
                    <a:pt x="10725" y="3128"/>
                  </a:cubicBezTo>
                  <a:cubicBezTo>
                    <a:pt x="9049" y="3426"/>
                    <a:pt x="9682" y="4134"/>
                    <a:pt x="8490" y="4692"/>
                  </a:cubicBezTo>
                  <a:cubicBezTo>
                    <a:pt x="7298" y="5251"/>
                    <a:pt x="4990" y="5511"/>
                    <a:pt x="3575" y="6479"/>
                  </a:cubicBezTo>
                  <a:cubicBezTo>
                    <a:pt x="2160" y="7447"/>
                    <a:pt x="596" y="9831"/>
                    <a:pt x="0" y="10501"/>
                  </a:cubicBezTo>
                </a:path>
              </a:pathLst>
            </a:custGeom>
            <a:noFill/>
            <a:ln w="38100">
              <a:solidFill>
                <a:srgbClr val="50443F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grpSp>
          <p:nvGrpSpPr>
            <p:cNvPr id="669" name="Google Shape;206;p16"/>
            <p:cNvGrpSpPr/>
            <p:nvPr/>
          </p:nvGrpSpPr>
          <p:grpSpPr>
            <a:xfrm>
              <a:off x="6570000" y="-56160"/>
              <a:ext cx="2640600" cy="676080"/>
              <a:chOff x="6570000" y="-56160"/>
              <a:chExt cx="2640600" cy="676080"/>
            </a:xfrm>
          </p:grpSpPr>
          <p:sp>
            <p:nvSpPr>
              <p:cNvPr id="670" name="Google Shape;207;p16"/>
              <p:cNvSpPr/>
              <p:nvPr/>
            </p:nvSpPr>
            <p:spPr>
              <a:xfrm>
                <a:off x="7900560" y="-25560"/>
                <a:ext cx="316800" cy="240120"/>
              </a:xfrm>
              <a:custGeom>
                <a:avLst/>
                <a:gdLst/>
                <a:ahLst/>
                <a:cxnLst/>
                <a:rect l="l" t="t" r="r" b="b"/>
                <a:pathLst>
                  <a:path w="12690" h="9620">
                    <a:moveTo>
                      <a:pt x="0" y="9620"/>
                    </a:moveTo>
                    <a:cubicBezTo>
                      <a:pt x="853" y="9415"/>
                      <a:pt x="3480" y="9040"/>
                      <a:pt x="5117" y="8392"/>
                    </a:cubicBezTo>
                    <a:cubicBezTo>
                      <a:pt x="6754" y="7744"/>
                      <a:pt x="9005" y="6686"/>
                      <a:pt x="9824" y="5731"/>
                    </a:cubicBezTo>
                    <a:cubicBezTo>
                      <a:pt x="10643" y="4776"/>
                      <a:pt x="9551" y="3616"/>
                      <a:pt x="10029" y="2661"/>
                    </a:cubicBezTo>
                    <a:cubicBezTo>
                      <a:pt x="10507" y="1706"/>
                      <a:pt x="12247" y="444"/>
                      <a:pt x="12690" y="0"/>
                    </a:cubicBezTo>
                  </a:path>
                </a:pathLst>
              </a:custGeom>
              <a:noFill/>
              <a:ln w="38100">
                <a:solidFill>
                  <a:srgbClr val="C9C0AD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671" name="Google Shape;208;p16"/>
              <p:cNvSpPr/>
              <p:nvPr/>
            </p:nvSpPr>
            <p:spPr>
              <a:xfrm>
                <a:off x="8843400" y="369000"/>
                <a:ext cx="316800" cy="91800"/>
              </a:xfrm>
              <a:custGeom>
                <a:avLst/>
                <a:gdLst/>
                <a:ahLst/>
                <a:cxnLst/>
                <a:rect l="l" t="t" r="r" b="b"/>
                <a:pathLst>
                  <a:path w="10030" h="3684">
                    <a:moveTo>
                      <a:pt x="0" y="3684"/>
                    </a:moveTo>
                    <a:cubicBezTo>
                      <a:pt x="1024" y="3445"/>
                      <a:pt x="4640" y="2558"/>
                      <a:pt x="6141" y="2251"/>
                    </a:cubicBezTo>
                    <a:cubicBezTo>
                      <a:pt x="7642" y="1944"/>
                      <a:pt x="8358" y="2217"/>
                      <a:pt x="9006" y="1842"/>
                    </a:cubicBezTo>
                    <a:cubicBezTo>
                      <a:pt x="9654" y="1467"/>
                      <a:pt x="9859" y="307"/>
                      <a:pt x="10030" y="0"/>
                    </a:cubicBezTo>
                  </a:path>
                </a:pathLst>
              </a:custGeom>
              <a:noFill/>
              <a:ln w="38100">
                <a:solidFill>
                  <a:srgbClr val="C9C0AD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672" name="Google Shape;209;p16"/>
              <p:cNvSpPr/>
              <p:nvPr/>
            </p:nvSpPr>
            <p:spPr>
              <a:xfrm>
                <a:off x="6570000" y="-56160"/>
                <a:ext cx="2640600" cy="676080"/>
              </a:xfrm>
              <a:custGeom>
                <a:avLst/>
                <a:gdLst/>
                <a:ahLst/>
                <a:cxnLst/>
                <a:rect l="l" t="t" r="r" b="b"/>
                <a:pathLst>
                  <a:path w="105634" h="27052">
                    <a:moveTo>
                      <a:pt x="0" y="0"/>
                    </a:moveTo>
                    <a:cubicBezTo>
                      <a:pt x="2831" y="1058"/>
                      <a:pt x="12349" y="5288"/>
                      <a:pt x="16988" y="6345"/>
                    </a:cubicBezTo>
                    <a:cubicBezTo>
                      <a:pt x="21627" y="7403"/>
                      <a:pt x="23777" y="6209"/>
                      <a:pt x="27836" y="6345"/>
                    </a:cubicBezTo>
                    <a:cubicBezTo>
                      <a:pt x="31896" y="6481"/>
                      <a:pt x="37524" y="6617"/>
                      <a:pt x="41345" y="7163"/>
                    </a:cubicBezTo>
                    <a:cubicBezTo>
                      <a:pt x="45166" y="7709"/>
                      <a:pt x="47792" y="8596"/>
                      <a:pt x="50760" y="9619"/>
                    </a:cubicBezTo>
                    <a:cubicBezTo>
                      <a:pt x="53728" y="10643"/>
                      <a:pt x="55263" y="12451"/>
                      <a:pt x="59152" y="13304"/>
                    </a:cubicBezTo>
                    <a:cubicBezTo>
                      <a:pt x="63041" y="14157"/>
                      <a:pt x="69147" y="13952"/>
                      <a:pt x="74093" y="14736"/>
                    </a:cubicBezTo>
                    <a:cubicBezTo>
                      <a:pt x="79039" y="15521"/>
                      <a:pt x="85212" y="16107"/>
                      <a:pt x="88830" y="18011"/>
                    </a:cubicBezTo>
                    <a:cubicBezTo>
                      <a:pt x="92448" y="19915"/>
                      <a:pt x="93635" y="25024"/>
                      <a:pt x="95803" y="26158"/>
                    </a:cubicBezTo>
                    <a:cubicBezTo>
                      <a:pt x="97971" y="27293"/>
                      <a:pt x="100198" y="24669"/>
                      <a:pt x="101836" y="24818"/>
                    </a:cubicBezTo>
                    <a:cubicBezTo>
                      <a:pt x="103475" y="24967"/>
                      <a:pt x="105001" y="26680"/>
                      <a:pt x="105634" y="27052"/>
                    </a:cubicBezTo>
                  </a:path>
                </a:pathLst>
              </a:custGeom>
              <a:noFill/>
              <a:ln w="38100">
                <a:solidFill>
                  <a:srgbClr val="50443F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</p:grpSp>
      </p:grpSp>
      <p:sp>
        <p:nvSpPr>
          <p:cNvPr id="673" name="PlaceHolder 1"/>
          <p:cNvSpPr>
            <a:spLocks noGrp="1"/>
          </p:cNvSpPr>
          <p:nvPr>
            <p:ph type="title"/>
          </p:nvPr>
        </p:nvSpPr>
        <p:spPr>
          <a:xfrm>
            <a:off x="758880" y="369000"/>
            <a:ext cx="762588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r>
              <a:rPr lang="en-US" sz="2800" b="0" strike="noStrike" spc="-1">
                <a:solidFill>
                  <a:srgbClr val="000000"/>
                </a:solidFill>
                <a:latin typeface="Arial" panose="020B0604020202020204"/>
              </a:rPr>
              <a:t>Click to edit the title text format</a:t>
            </a:r>
          </a:p>
        </p:txBody>
      </p:sp>
      <p:sp>
        <p:nvSpPr>
          <p:cNvPr id="674" name="Google Shape;211;p16"/>
          <p:cNvSpPr/>
          <p:nvPr/>
        </p:nvSpPr>
        <p:spPr>
          <a:xfrm>
            <a:off x="8287560" y="4472280"/>
            <a:ext cx="1632240" cy="1094040"/>
          </a:xfrm>
          <a:custGeom>
            <a:avLst/>
            <a:gdLst/>
            <a:ahLst/>
            <a:cxnLst/>
            <a:rect l="l" t="t" r="r" b="b"/>
            <a:pathLst>
              <a:path w="108705" h="72873">
                <a:moveTo>
                  <a:pt x="21537" y="1"/>
                </a:moveTo>
                <a:cubicBezTo>
                  <a:pt x="20162" y="1"/>
                  <a:pt x="18789" y="150"/>
                  <a:pt x="17443" y="467"/>
                </a:cubicBezTo>
                <a:cubicBezTo>
                  <a:pt x="14872" y="1098"/>
                  <a:pt x="12455" y="2265"/>
                  <a:pt x="10359" y="3908"/>
                </a:cubicBezTo>
                <a:cubicBezTo>
                  <a:pt x="6704" y="6778"/>
                  <a:pt x="3942" y="10623"/>
                  <a:pt x="2406" y="15005"/>
                </a:cubicBezTo>
                <a:cubicBezTo>
                  <a:pt x="1" y="21887"/>
                  <a:pt x="465" y="29495"/>
                  <a:pt x="2322" y="36531"/>
                </a:cubicBezTo>
                <a:cubicBezTo>
                  <a:pt x="4632" y="45258"/>
                  <a:pt x="9169" y="53486"/>
                  <a:pt x="15872" y="59546"/>
                </a:cubicBezTo>
                <a:cubicBezTo>
                  <a:pt x="23444" y="66392"/>
                  <a:pt x="33433" y="70119"/>
                  <a:pt x="43494" y="71845"/>
                </a:cubicBezTo>
                <a:cubicBezTo>
                  <a:pt x="47363" y="72508"/>
                  <a:pt x="51330" y="72873"/>
                  <a:pt x="55287" y="72873"/>
                </a:cubicBezTo>
                <a:cubicBezTo>
                  <a:pt x="64894" y="72873"/>
                  <a:pt x="74447" y="70724"/>
                  <a:pt x="82416" y="65487"/>
                </a:cubicBezTo>
                <a:cubicBezTo>
                  <a:pt x="89512" y="60832"/>
                  <a:pt x="95001" y="53926"/>
                  <a:pt x="98477" y="46187"/>
                </a:cubicBezTo>
                <a:cubicBezTo>
                  <a:pt x="103121" y="35876"/>
                  <a:pt x="108705" y="15064"/>
                  <a:pt x="94846" y="9135"/>
                </a:cubicBezTo>
                <a:cubicBezTo>
                  <a:pt x="93101" y="8418"/>
                  <a:pt x="91265" y="8067"/>
                  <a:pt x="89441" y="8067"/>
                </a:cubicBezTo>
                <a:cubicBezTo>
                  <a:pt x="86087" y="8067"/>
                  <a:pt x="82776" y="9253"/>
                  <a:pt x="80154" y="11528"/>
                </a:cubicBezTo>
                <a:cubicBezTo>
                  <a:pt x="75213" y="15922"/>
                  <a:pt x="74046" y="23101"/>
                  <a:pt x="70521" y="28685"/>
                </a:cubicBezTo>
                <a:cubicBezTo>
                  <a:pt x="68509" y="31876"/>
                  <a:pt x="65592" y="34614"/>
                  <a:pt x="62020" y="35829"/>
                </a:cubicBezTo>
                <a:cubicBezTo>
                  <a:pt x="60773" y="36255"/>
                  <a:pt x="59446" y="36475"/>
                  <a:pt x="58124" y="36475"/>
                </a:cubicBezTo>
                <a:cubicBezTo>
                  <a:pt x="55647" y="36475"/>
                  <a:pt x="53192" y="35705"/>
                  <a:pt x="51329" y="34090"/>
                </a:cubicBezTo>
                <a:cubicBezTo>
                  <a:pt x="47280" y="30578"/>
                  <a:pt x="46899" y="24613"/>
                  <a:pt x="45244" y="19839"/>
                </a:cubicBezTo>
                <a:cubicBezTo>
                  <a:pt x="43363" y="14433"/>
                  <a:pt x="40161" y="9040"/>
                  <a:pt x="35839" y="5408"/>
                </a:cubicBezTo>
                <a:cubicBezTo>
                  <a:pt x="31934" y="2124"/>
                  <a:pt x="26720" y="1"/>
                  <a:pt x="21537" y="1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</p:sldLayoutIdLst>
  <p:txStyles>
    <p:titleStyle/>
    <p:bodyStyle/>
    <p:otherStyle/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9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22;p3"/>
          <p:cNvGrpSpPr/>
          <p:nvPr/>
        </p:nvGrpSpPr>
        <p:grpSpPr>
          <a:xfrm>
            <a:off x="-2252520" y="-165960"/>
            <a:ext cx="12575520" cy="5386680"/>
            <a:chOff x="-2252520" y="-165960"/>
            <a:chExt cx="12575520" cy="5386680"/>
          </a:xfrm>
        </p:grpSpPr>
        <p:sp>
          <p:nvSpPr>
            <p:cNvPr id="155" name="Google Shape;23;p3"/>
            <p:cNvSpPr/>
            <p:nvPr/>
          </p:nvSpPr>
          <p:spPr>
            <a:xfrm rot="993000" flipH="1">
              <a:off x="8559360" y="1460160"/>
              <a:ext cx="1598760" cy="1389240"/>
            </a:xfrm>
            <a:custGeom>
              <a:avLst/>
              <a:gdLst/>
              <a:ahLst/>
              <a:cxnLst/>
              <a:rect l="l" t="t" r="r" b="b"/>
              <a:pathLst>
                <a:path w="132729" h="115315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6" name="Google Shape;24;p3"/>
            <p:cNvSpPr/>
            <p:nvPr/>
          </p:nvSpPr>
          <p:spPr>
            <a:xfrm>
              <a:off x="7920360" y="135360"/>
              <a:ext cx="1241640" cy="915840"/>
            </a:xfrm>
            <a:custGeom>
              <a:avLst/>
              <a:gdLst/>
              <a:ahLst/>
              <a:cxnLst/>
              <a:rect l="l" t="t" r="r" b="b"/>
              <a:pathLst>
                <a:path w="49686" h="36653">
                  <a:moveTo>
                    <a:pt x="0" y="10826"/>
                  </a:moveTo>
                  <a:cubicBezTo>
                    <a:pt x="2337" y="10949"/>
                    <a:pt x="10331" y="12548"/>
                    <a:pt x="14020" y="11564"/>
                  </a:cubicBezTo>
                  <a:cubicBezTo>
                    <a:pt x="17710" y="10580"/>
                    <a:pt x="19677" y="6809"/>
                    <a:pt x="22137" y="4923"/>
                  </a:cubicBezTo>
                  <a:cubicBezTo>
                    <a:pt x="24597" y="3037"/>
                    <a:pt x="26113" y="823"/>
                    <a:pt x="28778" y="249"/>
                  </a:cubicBezTo>
                  <a:cubicBezTo>
                    <a:pt x="31443" y="-325"/>
                    <a:pt x="35583" y="167"/>
                    <a:pt x="38125" y="1479"/>
                  </a:cubicBezTo>
                  <a:cubicBezTo>
                    <a:pt x="40667" y="2791"/>
                    <a:pt x="42758" y="3980"/>
                    <a:pt x="44029" y="8120"/>
                  </a:cubicBezTo>
                  <a:cubicBezTo>
                    <a:pt x="45300" y="12261"/>
                    <a:pt x="45299" y="21977"/>
                    <a:pt x="45750" y="26322"/>
                  </a:cubicBezTo>
                  <a:cubicBezTo>
                    <a:pt x="46201" y="30668"/>
                    <a:pt x="46078" y="32471"/>
                    <a:pt x="46734" y="34193"/>
                  </a:cubicBezTo>
                  <a:cubicBezTo>
                    <a:pt x="47390" y="35915"/>
                    <a:pt x="49194" y="36243"/>
                    <a:pt x="49686" y="36653"/>
                  </a:cubicBezTo>
                </a:path>
              </a:pathLst>
            </a:custGeom>
            <a:noFill/>
            <a:ln w="38100">
              <a:solidFill>
                <a:srgbClr val="C9C0AD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7" name="Google Shape;25;p3"/>
            <p:cNvSpPr/>
            <p:nvPr/>
          </p:nvSpPr>
          <p:spPr>
            <a:xfrm>
              <a:off x="1193040" y="3775680"/>
              <a:ext cx="141120" cy="460800"/>
            </a:xfrm>
            <a:custGeom>
              <a:avLst/>
              <a:gdLst/>
              <a:ahLst/>
              <a:cxnLst/>
              <a:rect l="l" t="t" r="r" b="b"/>
              <a:pathLst>
                <a:path w="5657" h="18448">
                  <a:moveTo>
                    <a:pt x="0" y="18448"/>
                  </a:moveTo>
                  <a:cubicBezTo>
                    <a:pt x="287" y="17833"/>
                    <a:pt x="1434" y="16275"/>
                    <a:pt x="1721" y="14758"/>
                  </a:cubicBezTo>
                  <a:cubicBezTo>
                    <a:pt x="2008" y="13241"/>
                    <a:pt x="1270" y="11028"/>
                    <a:pt x="1721" y="9347"/>
                  </a:cubicBezTo>
                  <a:cubicBezTo>
                    <a:pt x="2172" y="7666"/>
                    <a:pt x="3771" y="6231"/>
                    <a:pt x="4427" y="4673"/>
                  </a:cubicBezTo>
                  <a:cubicBezTo>
                    <a:pt x="5083" y="3115"/>
                    <a:pt x="5452" y="779"/>
                    <a:pt x="5657" y="0"/>
                  </a:cubicBezTo>
                </a:path>
              </a:pathLst>
            </a:custGeom>
            <a:noFill/>
            <a:ln w="19050">
              <a:solidFill>
                <a:srgbClr val="C9C0AD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8" name="Google Shape;26;p3"/>
            <p:cNvSpPr/>
            <p:nvPr/>
          </p:nvSpPr>
          <p:spPr>
            <a:xfrm flipH="1">
              <a:off x="-2252880" y="1261080"/>
              <a:ext cx="3975480" cy="3453840"/>
            </a:xfrm>
            <a:custGeom>
              <a:avLst/>
              <a:gdLst/>
              <a:ahLst/>
              <a:cxnLst/>
              <a:rect l="l" t="t" r="r" b="b"/>
              <a:pathLst>
                <a:path w="132729" h="115315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9" name="Google Shape;27;p3"/>
            <p:cNvSpPr/>
            <p:nvPr/>
          </p:nvSpPr>
          <p:spPr>
            <a:xfrm>
              <a:off x="-37080" y="2490480"/>
              <a:ext cx="411840" cy="2459520"/>
            </a:xfrm>
            <a:custGeom>
              <a:avLst/>
              <a:gdLst/>
              <a:ahLst/>
              <a:cxnLst/>
              <a:rect l="l" t="t" r="r" b="b"/>
              <a:pathLst>
                <a:path w="16485" h="98388">
                  <a:moveTo>
                    <a:pt x="15004" y="0"/>
                  </a:moveTo>
                  <a:cubicBezTo>
                    <a:pt x="13938" y="1107"/>
                    <a:pt x="9347" y="3198"/>
                    <a:pt x="8609" y="6641"/>
                  </a:cubicBezTo>
                  <a:cubicBezTo>
                    <a:pt x="7871" y="10085"/>
                    <a:pt x="9429" y="16931"/>
                    <a:pt x="10577" y="20661"/>
                  </a:cubicBezTo>
                  <a:cubicBezTo>
                    <a:pt x="11725" y="24392"/>
                    <a:pt x="14594" y="25580"/>
                    <a:pt x="15496" y="29024"/>
                  </a:cubicBezTo>
                  <a:cubicBezTo>
                    <a:pt x="16398" y="32468"/>
                    <a:pt x="16890" y="38043"/>
                    <a:pt x="15988" y="41323"/>
                  </a:cubicBezTo>
                  <a:cubicBezTo>
                    <a:pt x="15086" y="44603"/>
                    <a:pt x="11971" y="46201"/>
                    <a:pt x="10085" y="48702"/>
                  </a:cubicBezTo>
                  <a:cubicBezTo>
                    <a:pt x="8199" y="51203"/>
                    <a:pt x="5740" y="54154"/>
                    <a:pt x="4674" y="56327"/>
                  </a:cubicBezTo>
                  <a:cubicBezTo>
                    <a:pt x="3608" y="58500"/>
                    <a:pt x="3813" y="59852"/>
                    <a:pt x="3690" y="61738"/>
                  </a:cubicBezTo>
                  <a:cubicBezTo>
                    <a:pt x="3567" y="63624"/>
                    <a:pt x="3075" y="64977"/>
                    <a:pt x="3936" y="67642"/>
                  </a:cubicBezTo>
                  <a:cubicBezTo>
                    <a:pt x="4797" y="70307"/>
                    <a:pt x="8076" y="74939"/>
                    <a:pt x="8855" y="77727"/>
                  </a:cubicBezTo>
                  <a:cubicBezTo>
                    <a:pt x="9634" y="80515"/>
                    <a:pt x="9347" y="81826"/>
                    <a:pt x="8609" y="84368"/>
                  </a:cubicBezTo>
                  <a:cubicBezTo>
                    <a:pt x="7871" y="86910"/>
                    <a:pt x="5863" y="90640"/>
                    <a:pt x="4428" y="92977"/>
                  </a:cubicBezTo>
                  <a:cubicBezTo>
                    <a:pt x="2993" y="95314"/>
                    <a:pt x="738" y="97486"/>
                    <a:pt x="0" y="98388"/>
                  </a:cubicBezTo>
                </a:path>
              </a:pathLst>
            </a:custGeom>
            <a:noFill/>
            <a:ln w="38100">
              <a:solidFill>
                <a:srgbClr val="C9C0AD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60" name="Google Shape;28;p3"/>
            <p:cNvSpPr/>
            <p:nvPr/>
          </p:nvSpPr>
          <p:spPr>
            <a:xfrm>
              <a:off x="165960" y="4062240"/>
              <a:ext cx="1733760" cy="736200"/>
            </a:xfrm>
            <a:custGeom>
              <a:avLst/>
              <a:gdLst/>
              <a:ahLst/>
              <a:cxnLst/>
              <a:rect l="l" t="t" r="r" b="b"/>
              <a:pathLst>
                <a:path w="69364" h="29459">
                  <a:moveTo>
                    <a:pt x="0" y="12893"/>
                  </a:moveTo>
                  <a:cubicBezTo>
                    <a:pt x="1312" y="12729"/>
                    <a:pt x="5329" y="12975"/>
                    <a:pt x="7871" y="11909"/>
                  </a:cubicBezTo>
                  <a:cubicBezTo>
                    <a:pt x="10413" y="10843"/>
                    <a:pt x="13569" y="8220"/>
                    <a:pt x="15250" y="6498"/>
                  </a:cubicBezTo>
                  <a:cubicBezTo>
                    <a:pt x="16931" y="4776"/>
                    <a:pt x="15783" y="2644"/>
                    <a:pt x="17956" y="1578"/>
                  </a:cubicBezTo>
                  <a:cubicBezTo>
                    <a:pt x="20129" y="512"/>
                    <a:pt x="25130" y="20"/>
                    <a:pt x="28287" y="102"/>
                  </a:cubicBezTo>
                  <a:cubicBezTo>
                    <a:pt x="31444" y="184"/>
                    <a:pt x="33739" y="-472"/>
                    <a:pt x="36896" y="2070"/>
                  </a:cubicBezTo>
                  <a:cubicBezTo>
                    <a:pt x="40053" y="4612"/>
                    <a:pt x="44193" y="11704"/>
                    <a:pt x="47227" y="15353"/>
                  </a:cubicBezTo>
                  <a:cubicBezTo>
                    <a:pt x="50261" y="19002"/>
                    <a:pt x="51859" y="21666"/>
                    <a:pt x="55098" y="23962"/>
                  </a:cubicBezTo>
                  <a:cubicBezTo>
                    <a:pt x="58337" y="26258"/>
                    <a:pt x="64281" y="28307"/>
                    <a:pt x="66659" y="29127"/>
                  </a:cubicBezTo>
                  <a:cubicBezTo>
                    <a:pt x="69037" y="29947"/>
                    <a:pt x="68913" y="28922"/>
                    <a:pt x="69364" y="28881"/>
                  </a:cubicBezTo>
                </a:path>
              </a:pathLst>
            </a:custGeom>
            <a:noFill/>
            <a:ln w="38100">
              <a:solidFill>
                <a:srgbClr val="C9C0AD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61" name="Google Shape;29;p3"/>
            <p:cNvSpPr/>
            <p:nvPr/>
          </p:nvSpPr>
          <p:spPr>
            <a:xfrm>
              <a:off x="-92160" y="1830240"/>
              <a:ext cx="2496240" cy="3390480"/>
            </a:xfrm>
            <a:custGeom>
              <a:avLst/>
              <a:gdLst/>
              <a:ahLst/>
              <a:cxnLst/>
              <a:rect l="l" t="t" r="r" b="b"/>
              <a:pathLst>
                <a:path w="96175" h="130611">
                  <a:moveTo>
                    <a:pt x="0" y="0"/>
                  </a:moveTo>
                  <a:cubicBezTo>
                    <a:pt x="2132" y="2624"/>
                    <a:pt x="9593" y="9675"/>
                    <a:pt x="12790" y="15742"/>
                  </a:cubicBezTo>
                  <a:cubicBezTo>
                    <a:pt x="15988" y="21809"/>
                    <a:pt x="17176" y="30624"/>
                    <a:pt x="19185" y="36404"/>
                  </a:cubicBezTo>
                  <a:cubicBezTo>
                    <a:pt x="21194" y="42184"/>
                    <a:pt x="22547" y="47226"/>
                    <a:pt x="24843" y="50424"/>
                  </a:cubicBezTo>
                  <a:cubicBezTo>
                    <a:pt x="27139" y="53622"/>
                    <a:pt x="29189" y="53048"/>
                    <a:pt x="32960" y="55590"/>
                  </a:cubicBezTo>
                  <a:cubicBezTo>
                    <a:pt x="36732" y="58132"/>
                    <a:pt x="42512" y="60919"/>
                    <a:pt x="47472" y="65674"/>
                  </a:cubicBezTo>
                  <a:cubicBezTo>
                    <a:pt x="52432" y="70429"/>
                    <a:pt x="58869" y="78342"/>
                    <a:pt x="62722" y="84122"/>
                  </a:cubicBezTo>
                  <a:cubicBezTo>
                    <a:pt x="66576" y="89902"/>
                    <a:pt x="67969" y="95150"/>
                    <a:pt x="70593" y="100356"/>
                  </a:cubicBezTo>
                  <a:cubicBezTo>
                    <a:pt x="73217" y="105563"/>
                    <a:pt x="75513" y="111097"/>
                    <a:pt x="78465" y="115361"/>
                  </a:cubicBezTo>
                  <a:cubicBezTo>
                    <a:pt x="81417" y="119625"/>
                    <a:pt x="85351" y="123396"/>
                    <a:pt x="88303" y="125938"/>
                  </a:cubicBezTo>
                  <a:cubicBezTo>
                    <a:pt x="91255" y="128480"/>
                    <a:pt x="94863" y="129832"/>
                    <a:pt x="96175" y="130611"/>
                  </a:cubicBezTo>
                </a:path>
              </a:pathLst>
            </a:custGeom>
            <a:noFill/>
            <a:ln w="38100">
              <a:solidFill>
                <a:srgbClr val="50443F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62" name="Google Shape;30;p3"/>
            <p:cNvSpPr/>
            <p:nvPr/>
          </p:nvSpPr>
          <p:spPr>
            <a:xfrm>
              <a:off x="7034760" y="245880"/>
              <a:ext cx="737640" cy="750240"/>
            </a:xfrm>
            <a:custGeom>
              <a:avLst/>
              <a:gdLst/>
              <a:ahLst/>
              <a:cxnLst/>
              <a:rect l="l" t="t" r="r" b="b"/>
              <a:pathLst>
                <a:path w="29516" h="30029">
                  <a:moveTo>
                    <a:pt x="29516" y="0"/>
                  </a:moveTo>
                  <a:cubicBezTo>
                    <a:pt x="27753" y="656"/>
                    <a:pt x="22138" y="2213"/>
                    <a:pt x="18940" y="3935"/>
                  </a:cubicBezTo>
                  <a:cubicBezTo>
                    <a:pt x="15743" y="5657"/>
                    <a:pt x="11725" y="8199"/>
                    <a:pt x="10331" y="10331"/>
                  </a:cubicBezTo>
                  <a:cubicBezTo>
                    <a:pt x="8937" y="12463"/>
                    <a:pt x="10289" y="14840"/>
                    <a:pt x="10576" y="16726"/>
                  </a:cubicBezTo>
                  <a:cubicBezTo>
                    <a:pt x="10863" y="18612"/>
                    <a:pt x="12462" y="19595"/>
                    <a:pt x="12052" y="21645"/>
                  </a:cubicBezTo>
                  <a:cubicBezTo>
                    <a:pt x="11642" y="23695"/>
                    <a:pt x="10126" y="27631"/>
                    <a:pt x="8117" y="29025"/>
                  </a:cubicBezTo>
                  <a:cubicBezTo>
                    <a:pt x="6108" y="30419"/>
                    <a:pt x="1353" y="29844"/>
                    <a:pt x="0" y="30008"/>
                  </a:cubicBezTo>
                </a:path>
              </a:pathLst>
            </a:custGeom>
            <a:noFill/>
            <a:ln w="19050">
              <a:solidFill>
                <a:srgbClr val="EBE5D8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63" name="Google Shape;31;p3"/>
            <p:cNvSpPr/>
            <p:nvPr/>
          </p:nvSpPr>
          <p:spPr>
            <a:xfrm>
              <a:off x="8812080" y="651960"/>
              <a:ext cx="245520" cy="356400"/>
            </a:xfrm>
            <a:custGeom>
              <a:avLst/>
              <a:gdLst/>
              <a:ahLst/>
              <a:cxnLst/>
              <a:rect l="l" t="t" r="r" b="b"/>
              <a:pathLst>
                <a:path w="9838" h="14266">
                  <a:moveTo>
                    <a:pt x="0" y="14266"/>
                  </a:moveTo>
                  <a:cubicBezTo>
                    <a:pt x="697" y="13733"/>
                    <a:pt x="3525" y="12750"/>
                    <a:pt x="4181" y="11069"/>
                  </a:cubicBezTo>
                  <a:cubicBezTo>
                    <a:pt x="4837" y="9388"/>
                    <a:pt x="3484" y="5699"/>
                    <a:pt x="3935" y="4182"/>
                  </a:cubicBezTo>
                  <a:cubicBezTo>
                    <a:pt x="4386" y="2665"/>
                    <a:pt x="5903" y="2665"/>
                    <a:pt x="6887" y="1968"/>
                  </a:cubicBezTo>
                  <a:cubicBezTo>
                    <a:pt x="7871" y="1271"/>
                    <a:pt x="9346" y="328"/>
                    <a:pt x="9838" y="0"/>
                  </a:cubicBezTo>
                </a:path>
              </a:pathLst>
            </a:custGeom>
            <a:noFill/>
            <a:ln w="19050">
              <a:solidFill>
                <a:srgbClr val="EBE5D8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64" name="Google Shape;32;p3"/>
            <p:cNvSpPr/>
            <p:nvPr/>
          </p:nvSpPr>
          <p:spPr>
            <a:xfrm>
              <a:off x="8781120" y="1783440"/>
              <a:ext cx="393120" cy="295920"/>
            </a:xfrm>
            <a:custGeom>
              <a:avLst/>
              <a:gdLst/>
              <a:ahLst/>
              <a:cxnLst/>
              <a:rect l="l" t="t" r="r" b="b"/>
              <a:pathLst>
                <a:path w="15742" h="11858">
                  <a:moveTo>
                    <a:pt x="0" y="0"/>
                  </a:moveTo>
                  <a:cubicBezTo>
                    <a:pt x="738" y="1804"/>
                    <a:pt x="2828" y="8937"/>
                    <a:pt x="4427" y="10823"/>
                  </a:cubicBezTo>
                  <a:cubicBezTo>
                    <a:pt x="6026" y="12709"/>
                    <a:pt x="7707" y="11397"/>
                    <a:pt x="9593" y="11315"/>
                  </a:cubicBezTo>
                  <a:cubicBezTo>
                    <a:pt x="11479" y="11233"/>
                    <a:pt x="14717" y="10495"/>
                    <a:pt x="15742" y="10331"/>
                  </a:cubicBezTo>
                </a:path>
              </a:pathLst>
            </a:custGeom>
            <a:noFill/>
            <a:ln w="38100">
              <a:solidFill>
                <a:srgbClr val="C9C0AD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65" name="Google Shape;33;p3"/>
            <p:cNvSpPr/>
            <p:nvPr/>
          </p:nvSpPr>
          <p:spPr>
            <a:xfrm>
              <a:off x="7994160" y="1549800"/>
              <a:ext cx="251640" cy="737640"/>
            </a:xfrm>
            <a:custGeom>
              <a:avLst/>
              <a:gdLst/>
              <a:ahLst/>
              <a:cxnLst/>
              <a:rect l="l" t="t" r="r" b="b"/>
              <a:pathLst>
                <a:path w="10085" h="29516">
                  <a:moveTo>
                    <a:pt x="10085" y="29516"/>
                  </a:moveTo>
                  <a:cubicBezTo>
                    <a:pt x="9142" y="28409"/>
                    <a:pt x="5494" y="25212"/>
                    <a:pt x="4428" y="22875"/>
                  </a:cubicBezTo>
                  <a:cubicBezTo>
                    <a:pt x="3362" y="20538"/>
                    <a:pt x="3403" y="17956"/>
                    <a:pt x="3690" y="15496"/>
                  </a:cubicBezTo>
                  <a:cubicBezTo>
                    <a:pt x="3977" y="13036"/>
                    <a:pt x="5822" y="10249"/>
                    <a:pt x="6150" y="8117"/>
                  </a:cubicBezTo>
                  <a:cubicBezTo>
                    <a:pt x="6478" y="5985"/>
                    <a:pt x="6683" y="4059"/>
                    <a:pt x="5658" y="2706"/>
                  </a:cubicBezTo>
                  <a:cubicBezTo>
                    <a:pt x="4633" y="1353"/>
                    <a:pt x="943" y="451"/>
                    <a:pt x="0" y="0"/>
                  </a:cubicBezTo>
                </a:path>
              </a:pathLst>
            </a:custGeom>
            <a:noFill/>
            <a:ln w="19050">
              <a:solidFill>
                <a:srgbClr val="EBE5D8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66" name="Google Shape;34;p3"/>
            <p:cNvSpPr/>
            <p:nvPr/>
          </p:nvSpPr>
          <p:spPr>
            <a:xfrm>
              <a:off x="6647400" y="-165960"/>
              <a:ext cx="2545560" cy="3178800"/>
            </a:xfrm>
            <a:custGeom>
              <a:avLst/>
              <a:gdLst/>
              <a:ahLst/>
              <a:cxnLst/>
              <a:rect l="l" t="t" r="r" b="b"/>
              <a:pathLst>
                <a:path w="101833" h="127167">
                  <a:moveTo>
                    <a:pt x="0" y="0"/>
                  </a:moveTo>
                  <a:cubicBezTo>
                    <a:pt x="6518" y="2050"/>
                    <a:pt x="29312" y="7010"/>
                    <a:pt x="39110" y="12298"/>
                  </a:cubicBezTo>
                  <a:cubicBezTo>
                    <a:pt x="48908" y="17586"/>
                    <a:pt x="51491" y="26811"/>
                    <a:pt x="58788" y="31730"/>
                  </a:cubicBezTo>
                  <a:cubicBezTo>
                    <a:pt x="66085" y="36650"/>
                    <a:pt x="77851" y="36937"/>
                    <a:pt x="82893" y="41815"/>
                  </a:cubicBezTo>
                  <a:cubicBezTo>
                    <a:pt x="87935" y="46694"/>
                    <a:pt x="88386" y="55303"/>
                    <a:pt x="89042" y="61001"/>
                  </a:cubicBezTo>
                  <a:cubicBezTo>
                    <a:pt x="89698" y="66699"/>
                    <a:pt x="90559" y="70512"/>
                    <a:pt x="86828" y="76005"/>
                  </a:cubicBezTo>
                  <a:cubicBezTo>
                    <a:pt x="83098" y="81498"/>
                    <a:pt x="70431" y="89370"/>
                    <a:pt x="66659" y="93961"/>
                  </a:cubicBezTo>
                  <a:cubicBezTo>
                    <a:pt x="62888" y="98553"/>
                    <a:pt x="63666" y="100028"/>
                    <a:pt x="64199" y="103554"/>
                  </a:cubicBezTo>
                  <a:cubicBezTo>
                    <a:pt x="64732" y="107080"/>
                    <a:pt x="66740" y="112163"/>
                    <a:pt x="69856" y="115115"/>
                  </a:cubicBezTo>
                  <a:cubicBezTo>
                    <a:pt x="72972" y="118067"/>
                    <a:pt x="77564" y="119255"/>
                    <a:pt x="82893" y="121264"/>
                  </a:cubicBezTo>
                  <a:cubicBezTo>
                    <a:pt x="88223" y="123273"/>
                    <a:pt x="98676" y="126183"/>
                    <a:pt x="101833" y="127167"/>
                  </a:cubicBezTo>
                </a:path>
              </a:pathLst>
            </a:custGeom>
            <a:noFill/>
            <a:ln w="38100">
              <a:solidFill>
                <a:srgbClr val="50443F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2295000" y="2511360"/>
            <a:ext cx="4553280" cy="11037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r>
              <a:rPr lang="en-US" sz="6700" b="0" strike="noStrike" spc="-1">
                <a:solidFill>
                  <a:srgbClr val="000000"/>
                </a:solidFill>
                <a:latin typeface="Arial" panose="020B0604020202020204"/>
              </a:rPr>
              <a:t>Click to edit the title text format</a:t>
            </a:r>
          </a:p>
        </p:txBody>
      </p:sp>
      <p:sp>
        <p:nvSpPr>
          <p:cNvPr id="168" name="PlaceHolder 2"/>
          <p:cNvSpPr>
            <a:spLocks noGrp="1"/>
          </p:cNvSpPr>
          <p:nvPr>
            <p:ph type="title"/>
          </p:nvPr>
        </p:nvSpPr>
        <p:spPr>
          <a:xfrm>
            <a:off x="4003200" y="1346760"/>
            <a:ext cx="1137600" cy="7718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6000" b="1" strike="noStrike" spc="-1">
                <a:solidFill>
                  <a:srgbClr val="50443F"/>
                </a:solidFill>
                <a:latin typeface="Exo 2"/>
                <a:ea typeface="Exo 2"/>
              </a:rPr>
              <a:t>xx%</a:t>
            </a:r>
            <a:endParaRPr lang="en-US" sz="6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9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146;p13"/>
          <p:cNvGrpSpPr/>
          <p:nvPr/>
        </p:nvGrpSpPr>
        <p:grpSpPr>
          <a:xfrm>
            <a:off x="-73800" y="-1051560"/>
            <a:ext cx="10619280" cy="6328440"/>
            <a:chOff x="-73800" y="-1051560"/>
            <a:chExt cx="10619280" cy="6328440"/>
          </a:xfrm>
        </p:grpSpPr>
        <p:sp>
          <p:nvSpPr>
            <p:cNvPr id="92" name="Google Shape;147;p13"/>
            <p:cNvSpPr/>
            <p:nvPr/>
          </p:nvSpPr>
          <p:spPr>
            <a:xfrm>
              <a:off x="-67680" y="658080"/>
              <a:ext cx="719280" cy="468360"/>
            </a:xfrm>
            <a:custGeom>
              <a:avLst/>
              <a:gdLst/>
              <a:ahLst/>
              <a:cxnLst/>
              <a:rect l="l" t="t" r="r" b="b"/>
              <a:pathLst>
                <a:path w="28779" h="18755">
                  <a:moveTo>
                    <a:pt x="28779" y="18694"/>
                  </a:moveTo>
                  <a:cubicBezTo>
                    <a:pt x="27098" y="18530"/>
                    <a:pt x="21523" y="19268"/>
                    <a:pt x="18694" y="17710"/>
                  </a:cubicBezTo>
                  <a:cubicBezTo>
                    <a:pt x="15865" y="16152"/>
                    <a:pt x="13652" y="11561"/>
                    <a:pt x="11807" y="9347"/>
                  </a:cubicBezTo>
                  <a:cubicBezTo>
                    <a:pt x="9962" y="7133"/>
                    <a:pt x="9593" y="5985"/>
                    <a:pt x="7625" y="4427"/>
                  </a:cubicBezTo>
                  <a:cubicBezTo>
                    <a:pt x="5657" y="2869"/>
                    <a:pt x="1271" y="738"/>
                    <a:pt x="0" y="0"/>
                  </a:cubicBezTo>
                </a:path>
              </a:pathLst>
            </a:custGeom>
            <a:noFill/>
            <a:ln w="38100">
              <a:solidFill>
                <a:srgbClr val="C9C0AD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93" name="Google Shape;148;p13"/>
            <p:cNvSpPr/>
            <p:nvPr/>
          </p:nvSpPr>
          <p:spPr>
            <a:xfrm>
              <a:off x="591480" y="-123120"/>
              <a:ext cx="232920" cy="780480"/>
            </a:xfrm>
            <a:custGeom>
              <a:avLst/>
              <a:gdLst/>
              <a:ahLst/>
              <a:cxnLst/>
              <a:rect l="l" t="t" r="r" b="b"/>
              <a:pathLst>
                <a:path w="9335" h="31238">
                  <a:moveTo>
                    <a:pt x="696" y="0"/>
                  </a:moveTo>
                  <a:cubicBezTo>
                    <a:pt x="2131" y="1681"/>
                    <a:pt x="9059" y="6764"/>
                    <a:pt x="9305" y="10084"/>
                  </a:cubicBezTo>
                  <a:cubicBezTo>
                    <a:pt x="9551" y="13405"/>
                    <a:pt x="3648" y="17258"/>
                    <a:pt x="2172" y="19923"/>
                  </a:cubicBezTo>
                  <a:cubicBezTo>
                    <a:pt x="696" y="22588"/>
                    <a:pt x="-739" y="24187"/>
                    <a:pt x="450" y="26073"/>
                  </a:cubicBezTo>
                  <a:cubicBezTo>
                    <a:pt x="1639" y="27959"/>
                    <a:pt x="7829" y="30377"/>
                    <a:pt x="9305" y="31238"/>
                  </a:cubicBezTo>
                </a:path>
              </a:pathLst>
            </a:custGeom>
            <a:noFill/>
            <a:ln w="38100">
              <a:solidFill>
                <a:srgbClr val="C9C0AD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94" name="Google Shape;149;p13"/>
            <p:cNvSpPr/>
            <p:nvPr/>
          </p:nvSpPr>
          <p:spPr>
            <a:xfrm>
              <a:off x="-49320" y="192600"/>
              <a:ext cx="842040" cy="1270800"/>
            </a:xfrm>
            <a:custGeom>
              <a:avLst/>
              <a:gdLst/>
              <a:ahLst/>
              <a:cxnLst/>
              <a:rect l="l" t="t" r="r" b="b"/>
              <a:pathLst>
                <a:path w="33698" h="50844">
                  <a:moveTo>
                    <a:pt x="0" y="50844"/>
                  </a:moveTo>
                  <a:cubicBezTo>
                    <a:pt x="738" y="48548"/>
                    <a:pt x="3567" y="41825"/>
                    <a:pt x="4428" y="37070"/>
                  </a:cubicBezTo>
                  <a:cubicBezTo>
                    <a:pt x="5289" y="32315"/>
                    <a:pt x="4756" y="26863"/>
                    <a:pt x="5166" y="22312"/>
                  </a:cubicBezTo>
                  <a:cubicBezTo>
                    <a:pt x="5576" y="17762"/>
                    <a:pt x="5534" y="13293"/>
                    <a:pt x="6887" y="9767"/>
                  </a:cubicBezTo>
                  <a:cubicBezTo>
                    <a:pt x="8240" y="6241"/>
                    <a:pt x="10700" y="2757"/>
                    <a:pt x="13283" y="1158"/>
                  </a:cubicBezTo>
                  <a:cubicBezTo>
                    <a:pt x="15866" y="-441"/>
                    <a:pt x="18982" y="133"/>
                    <a:pt x="22384" y="174"/>
                  </a:cubicBezTo>
                  <a:cubicBezTo>
                    <a:pt x="25787" y="215"/>
                    <a:pt x="31812" y="1199"/>
                    <a:pt x="33698" y="1404"/>
                  </a:cubicBezTo>
                </a:path>
              </a:pathLst>
            </a:custGeom>
            <a:noFill/>
            <a:ln w="38100">
              <a:solidFill>
                <a:srgbClr val="C9C0AD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95" name="Google Shape;150;p13"/>
            <p:cNvSpPr/>
            <p:nvPr/>
          </p:nvSpPr>
          <p:spPr>
            <a:xfrm>
              <a:off x="-73800" y="-249480"/>
              <a:ext cx="2084400" cy="3474000"/>
            </a:xfrm>
            <a:custGeom>
              <a:avLst/>
              <a:gdLst/>
              <a:ahLst/>
              <a:cxnLst/>
              <a:rect l="l" t="t" r="r" b="b"/>
              <a:pathLst>
                <a:path w="80433" h="134054">
                  <a:moveTo>
                    <a:pt x="0" y="134054"/>
                  </a:moveTo>
                  <a:cubicBezTo>
                    <a:pt x="1968" y="131553"/>
                    <a:pt x="9306" y="125609"/>
                    <a:pt x="11807" y="119050"/>
                  </a:cubicBezTo>
                  <a:cubicBezTo>
                    <a:pt x="14308" y="112491"/>
                    <a:pt x="13118" y="102570"/>
                    <a:pt x="15004" y="94699"/>
                  </a:cubicBezTo>
                  <a:cubicBezTo>
                    <a:pt x="16890" y="86828"/>
                    <a:pt x="20333" y="80925"/>
                    <a:pt x="23121" y="71824"/>
                  </a:cubicBezTo>
                  <a:cubicBezTo>
                    <a:pt x="25909" y="62723"/>
                    <a:pt x="28737" y="47636"/>
                    <a:pt x="31730" y="40093"/>
                  </a:cubicBezTo>
                  <a:cubicBezTo>
                    <a:pt x="34723" y="32550"/>
                    <a:pt x="34354" y="32304"/>
                    <a:pt x="41077" y="26565"/>
                  </a:cubicBezTo>
                  <a:cubicBezTo>
                    <a:pt x="47800" y="20826"/>
                    <a:pt x="65511" y="10085"/>
                    <a:pt x="72070" y="5657"/>
                  </a:cubicBezTo>
                  <a:cubicBezTo>
                    <a:pt x="78629" y="1230"/>
                    <a:pt x="79039" y="943"/>
                    <a:pt x="80433" y="0"/>
                  </a:cubicBezTo>
                </a:path>
              </a:pathLst>
            </a:custGeom>
            <a:noFill/>
            <a:ln w="38100">
              <a:solidFill>
                <a:srgbClr val="50443F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96" name="Google Shape;151;p13"/>
            <p:cNvSpPr/>
            <p:nvPr/>
          </p:nvSpPr>
          <p:spPr>
            <a:xfrm rot="2497800" flipH="1">
              <a:off x="8493480" y="-658800"/>
              <a:ext cx="1765440" cy="1534320"/>
            </a:xfrm>
            <a:custGeom>
              <a:avLst/>
              <a:gdLst/>
              <a:ahLst/>
              <a:cxnLst/>
              <a:rect l="l" t="t" r="r" b="b"/>
              <a:pathLst>
                <a:path w="132729" h="115315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97" name="Google Shape;152;p13"/>
            <p:cNvSpPr/>
            <p:nvPr/>
          </p:nvSpPr>
          <p:spPr>
            <a:xfrm>
              <a:off x="7681320" y="4063320"/>
              <a:ext cx="1547280" cy="1213560"/>
            </a:xfrm>
            <a:custGeom>
              <a:avLst/>
              <a:gdLst/>
              <a:ahLst/>
              <a:cxnLst/>
              <a:rect l="l" t="t" r="r" b="b"/>
              <a:pathLst>
                <a:path w="53622" h="42061">
                  <a:moveTo>
                    <a:pt x="53622" y="0"/>
                  </a:moveTo>
                  <a:cubicBezTo>
                    <a:pt x="52515" y="1517"/>
                    <a:pt x="49400" y="5453"/>
                    <a:pt x="46981" y="9101"/>
                  </a:cubicBezTo>
                  <a:cubicBezTo>
                    <a:pt x="44562" y="12750"/>
                    <a:pt x="41201" y="18734"/>
                    <a:pt x="39110" y="21891"/>
                  </a:cubicBezTo>
                  <a:cubicBezTo>
                    <a:pt x="37019" y="25048"/>
                    <a:pt x="36896" y="26237"/>
                    <a:pt x="34436" y="28041"/>
                  </a:cubicBezTo>
                  <a:cubicBezTo>
                    <a:pt x="31976" y="29845"/>
                    <a:pt x="28287" y="31320"/>
                    <a:pt x="24351" y="32714"/>
                  </a:cubicBezTo>
                  <a:cubicBezTo>
                    <a:pt x="20416" y="34108"/>
                    <a:pt x="14882" y="34846"/>
                    <a:pt x="10823" y="36404"/>
                  </a:cubicBezTo>
                  <a:cubicBezTo>
                    <a:pt x="6765" y="37962"/>
                    <a:pt x="1804" y="41118"/>
                    <a:pt x="0" y="42061"/>
                  </a:cubicBezTo>
                </a:path>
              </a:pathLst>
            </a:custGeom>
            <a:noFill/>
            <a:ln w="38100">
              <a:solidFill>
                <a:srgbClr val="50443F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758880" y="369000"/>
            <a:ext cx="762588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r>
              <a:rPr lang="en-US" sz="2800" b="0" strike="noStrike" spc="-1">
                <a:solidFill>
                  <a:srgbClr val="000000"/>
                </a:solidFill>
                <a:latin typeface="Arial" panose="020B0604020202020204"/>
              </a:rPr>
              <a:t>Click to edit the title text format</a:t>
            </a:r>
          </a:p>
        </p:txBody>
      </p:sp>
      <p:sp>
        <p:nvSpPr>
          <p:cNvPr id="99" name="PlaceHolder 2"/>
          <p:cNvSpPr>
            <a:spLocks noGrp="1"/>
          </p:cNvSpPr>
          <p:nvPr>
            <p:ph type="title"/>
          </p:nvPr>
        </p:nvSpPr>
        <p:spPr>
          <a:xfrm>
            <a:off x="1569240" y="1279080"/>
            <a:ext cx="854280" cy="549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000" b="0" strike="noStrike" spc="-1">
                <a:solidFill>
                  <a:srgbClr val="50443F"/>
                </a:solidFill>
                <a:latin typeface="Barlow SemiBold"/>
                <a:ea typeface="Barlow SemiBold"/>
              </a:rPr>
              <a:t>xx%</a:t>
            </a:r>
            <a:endParaRPr lang="en-US" sz="3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title"/>
          </p:nvPr>
        </p:nvSpPr>
        <p:spPr>
          <a:xfrm>
            <a:off x="846000" y="1841400"/>
            <a:ext cx="2300760" cy="531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r>
              <a:rPr lang="en-US" sz="1900" b="0" strike="noStrike" spc="-1">
                <a:solidFill>
                  <a:srgbClr val="000000"/>
                </a:solidFill>
                <a:latin typeface="Arial" panose="020B0604020202020204"/>
              </a:rPr>
              <a:t>Click to edit the title text format</a:t>
            </a:r>
          </a:p>
        </p:txBody>
      </p:sp>
      <p:sp>
        <p:nvSpPr>
          <p:cNvPr id="101" name="PlaceHolder 4"/>
          <p:cNvSpPr>
            <a:spLocks noGrp="1"/>
          </p:cNvSpPr>
          <p:nvPr>
            <p:ph type="title"/>
          </p:nvPr>
        </p:nvSpPr>
        <p:spPr>
          <a:xfrm>
            <a:off x="937440" y="2220480"/>
            <a:ext cx="2117880" cy="75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Click to edit the title text format</a:t>
            </a:r>
          </a:p>
        </p:txBody>
      </p:sp>
      <p:sp>
        <p:nvSpPr>
          <p:cNvPr id="102" name="PlaceHolder 5"/>
          <p:cNvSpPr>
            <a:spLocks noGrp="1"/>
          </p:cNvSpPr>
          <p:nvPr>
            <p:ph type="title"/>
          </p:nvPr>
        </p:nvSpPr>
        <p:spPr>
          <a:xfrm>
            <a:off x="4158360" y="1287720"/>
            <a:ext cx="826920" cy="531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000" b="0" strike="noStrike" spc="-1">
                <a:solidFill>
                  <a:srgbClr val="50443F"/>
                </a:solidFill>
                <a:latin typeface="Barlow SemiBold"/>
                <a:ea typeface="Barlow SemiBold"/>
              </a:rPr>
              <a:t>xx%</a:t>
            </a:r>
            <a:endParaRPr lang="en-US" sz="3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3" name="PlaceHolder 6"/>
          <p:cNvSpPr>
            <a:spLocks noGrp="1"/>
          </p:cNvSpPr>
          <p:nvPr>
            <p:ph type="title"/>
          </p:nvPr>
        </p:nvSpPr>
        <p:spPr>
          <a:xfrm>
            <a:off x="3421440" y="1841400"/>
            <a:ext cx="2300760" cy="531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r>
              <a:rPr lang="en-US" sz="1900" b="0" strike="noStrike" spc="-1">
                <a:solidFill>
                  <a:srgbClr val="000000"/>
                </a:solidFill>
                <a:latin typeface="Arial" panose="020B0604020202020204"/>
              </a:rPr>
              <a:t>Click to edit the title text format</a:t>
            </a:r>
          </a:p>
        </p:txBody>
      </p:sp>
      <p:sp>
        <p:nvSpPr>
          <p:cNvPr id="104" name="PlaceHolder 7"/>
          <p:cNvSpPr>
            <a:spLocks noGrp="1"/>
          </p:cNvSpPr>
          <p:nvPr>
            <p:ph type="title"/>
          </p:nvPr>
        </p:nvSpPr>
        <p:spPr>
          <a:xfrm>
            <a:off x="3512880" y="2220480"/>
            <a:ext cx="2117880" cy="75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Click to edit the title text format</a:t>
            </a:r>
          </a:p>
        </p:txBody>
      </p:sp>
      <p:sp>
        <p:nvSpPr>
          <p:cNvPr id="105" name="PlaceHolder 8"/>
          <p:cNvSpPr>
            <a:spLocks noGrp="1"/>
          </p:cNvSpPr>
          <p:nvPr>
            <p:ph type="title"/>
          </p:nvPr>
        </p:nvSpPr>
        <p:spPr>
          <a:xfrm>
            <a:off x="1582920" y="3101040"/>
            <a:ext cx="826920" cy="531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000" b="0" strike="noStrike" spc="-1">
                <a:solidFill>
                  <a:srgbClr val="50443F"/>
                </a:solidFill>
                <a:latin typeface="Barlow SemiBold"/>
                <a:ea typeface="Barlow SemiBold"/>
              </a:rPr>
              <a:t>xx%</a:t>
            </a:r>
            <a:endParaRPr lang="en-US" sz="3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6" name="PlaceHolder 9"/>
          <p:cNvSpPr>
            <a:spLocks noGrp="1"/>
          </p:cNvSpPr>
          <p:nvPr>
            <p:ph type="title"/>
          </p:nvPr>
        </p:nvSpPr>
        <p:spPr>
          <a:xfrm>
            <a:off x="846000" y="3659400"/>
            <a:ext cx="2300760" cy="531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r>
              <a:rPr lang="en-US" sz="1900" b="0" strike="noStrike" spc="-1">
                <a:solidFill>
                  <a:srgbClr val="000000"/>
                </a:solidFill>
                <a:latin typeface="Arial" panose="020B0604020202020204"/>
              </a:rPr>
              <a:t>Click to edit the title text format</a:t>
            </a:r>
          </a:p>
        </p:txBody>
      </p:sp>
      <p:sp>
        <p:nvSpPr>
          <p:cNvPr id="107" name="PlaceHolder 10"/>
          <p:cNvSpPr>
            <a:spLocks noGrp="1"/>
          </p:cNvSpPr>
          <p:nvPr>
            <p:ph type="title"/>
          </p:nvPr>
        </p:nvSpPr>
        <p:spPr>
          <a:xfrm>
            <a:off x="937440" y="4038840"/>
            <a:ext cx="2117880" cy="75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Click to edit the title text format</a:t>
            </a:r>
          </a:p>
        </p:txBody>
      </p:sp>
      <p:sp>
        <p:nvSpPr>
          <p:cNvPr id="108" name="PlaceHolder 11"/>
          <p:cNvSpPr>
            <a:spLocks noGrp="1"/>
          </p:cNvSpPr>
          <p:nvPr>
            <p:ph type="title"/>
          </p:nvPr>
        </p:nvSpPr>
        <p:spPr>
          <a:xfrm>
            <a:off x="4158360" y="3101040"/>
            <a:ext cx="826920" cy="531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000" b="0" strike="noStrike" spc="-1">
                <a:solidFill>
                  <a:srgbClr val="50443F"/>
                </a:solidFill>
                <a:latin typeface="Barlow SemiBold"/>
                <a:ea typeface="Barlow SemiBold"/>
              </a:rPr>
              <a:t>xx%</a:t>
            </a:r>
            <a:endParaRPr lang="en-US" sz="3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9" name="PlaceHolder 12"/>
          <p:cNvSpPr>
            <a:spLocks noGrp="1"/>
          </p:cNvSpPr>
          <p:nvPr>
            <p:ph type="title"/>
          </p:nvPr>
        </p:nvSpPr>
        <p:spPr>
          <a:xfrm>
            <a:off x="3421440" y="3659400"/>
            <a:ext cx="2300760" cy="531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r>
              <a:rPr lang="en-US" sz="1900" b="0" strike="noStrike" spc="-1">
                <a:solidFill>
                  <a:srgbClr val="000000"/>
                </a:solidFill>
                <a:latin typeface="Arial" panose="020B0604020202020204"/>
              </a:rPr>
              <a:t>Click to edit the title text format</a:t>
            </a:r>
          </a:p>
        </p:txBody>
      </p:sp>
      <p:sp>
        <p:nvSpPr>
          <p:cNvPr id="110" name="PlaceHolder 13"/>
          <p:cNvSpPr>
            <a:spLocks noGrp="1"/>
          </p:cNvSpPr>
          <p:nvPr>
            <p:ph type="title"/>
          </p:nvPr>
        </p:nvSpPr>
        <p:spPr>
          <a:xfrm>
            <a:off x="3512880" y="4038840"/>
            <a:ext cx="2117880" cy="75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Click to edit the title text format</a:t>
            </a:r>
          </a:p>
        </p:txBody>
      </p:sp>
      <p:sp>
        <p:nvSpPr>
          <p:cNvPr id="111" name="PlaceHolder 14"/>
          <p:cNvSpPr>
            <a:spLocks noGrp="1"/>
          </p:cNvSpPr>
          <p:nvPr>
            <p:ph type="title"/>
          </p:nvPr>
        </p:nvSpPr>
        <p:spPr>
          <a:xfrm>
            <a:off x="6733800" y="1287720"/>
            <a:ext cx="826920" cy="531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000" b="0" strike="noStrike" spc="-1">
                <a:solidFill>
                  <a:srgbClr val="50443F"/>
                </a:solidFill>
                <a:latin typeface="Barlow SemiBold"/>
                <a:ea typeface="Barlow SemiBold"/>
              </a:rPr>
              <a:t>xx%</a:t>
            </a:r>
            <a:endParaRPr lang="en-US" sz="3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2" name="PlaceHolder 15"/>
          <p:cNvSpPr>
            <a:spLocks noGrp="1"/>
          </p:cNvSpPr>
          <p:nvPr>
            <p:ph type="title"/>
          </p:nvPr>
        </p:nvSpPr>
        <p:spPr>
          <a:xfrm>
            <a:off x="5996880" y="1841400"/>
            <a:ext cx="2300760" cy="531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r>
              <a:rPr lang="en-US" sz="1900" b="0" strike="noStrike" spc="-1">
                <a:solidFill>
                  <a:srgbClr val="000000"/>
                </a:solidFill>
                <a:latin typeface="Arial" panose="020B0604020202020204"/>
              </a:rPr>
              <a:t>Click to edit the title text format</a:t>
            </a:r>
          </a:p>
        </p:txBody>
      </p:sp>
      <p:sp>
        <p:nvSpPr>
          <p:cNvPr id="113" name="PlaceHolder 16"/>
          <p:cNvSpPr>
            <a:spLocks noGrp="1"/>
          </p:cNvSpPr>
          <p:nvPr>
            <p:ph type="title"/>
          </p:nvPr>
        </p:nvSpPr>
        <p:spPr>
          <a:xfrm>
            <a:off x="6088320" y="2220480"/>
            <a:ext cx="2117880" cy="75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Click to edit the title text format</a:t>
            </a:r>
          </a:p>
        </p:txBody>
      </p:sp>
      <p:sp>
        <p:nvSpPr>
          <p:cNvPr id="114" name="PlaceHolder 17"/>
          <p:cNvSpPr>
            <a:spLocks noGrp="1"/>
          </p:cNvSpPr>
          <p:nvPr>
            <p:ph type="title"/>
          </p:nvPr>
        </p:nvSpPr>
        <p:spPr>
          <a:xfrm>
            <a:off x="6733800" y="3101040"/>
            <a:ext cx="826920" cy="531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000" b="0" strike="noStrike" spc="-1">
                <a:solidFill>
                  <a:srgbClr val="50443F"/>
                </a:solidFill>
                <a:latin typeface="Barlow SemiBold"/>
                <a:ea typeface="Barlow SemiBold"/>
              </a:rPr>
              <a:t>xx%</a:t>
            </a:r>
            <a:endParaRPr lang="en-US" sz="3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5" name="PlaceHolder 18"/>
          <p:cNvSpPr>
            <a:spLocks noGrp="1"/>
          </p:cNvSpPr>
          <p:nvPr>
            <p:ph type="title"/>
          </p:nvPr>
        </p:nvSpPr>
        <p:spPr>
          <a:xfrm>
            <a:off x="5996880" y="3659400"/>
            <a:ext cx="2300760" cy="531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r>
              <a:rPr lang="en-US" sz="1900" b="0" strike="noStrike" spc="-1">
                <a:solidFill>
                  <a:srgbClr val="000000"/>
                </a:solidFill>
                <a:latin typeface="Arial" panose="020B0604020202020204"/>
              </a:rPr>
              <a:t>Click to edit the title text format</a:t>
            </a:r>
          </a:p>
        </p:txBody>
      </p:sp>
      <p:sp>
        <p:nvSpPr>
          <p:cNvPr id="116" name="PlaceHolder 19"/>
          <p:cNvSpPr>
            <a:spLocks noGrp="1"/>
          </p:cNvSpPr>
          <p:nvPr>
            <p:ph type="title"/>
          </p:nvPr>
        </p:nvSpPr>
        <p:spPr>
          <a:xfrm>
            <a:off x="6088320" y="4038840"/>
            <a:ext cx="2117880" cy="75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Click to edit the title text format</a:t>
            </a:r>
          </a:p>
        </p:txBody>
      </p:sp>
      <p:sp>
        <p:nvSpPr>
          <p:cNvPr id="117" name="PlaceHolder 20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9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22;p3"/>
          <p:cNvGrpSpPr/>
          <p:nvPr/>
        </p:nvGrpSpPr>
        <p:grpSpPr>
          <a:xfrm>
            <a:off x="-2252520" y="-165960"/>
            <a:ext cx="12575520" cy="5386680"/>
            <a:chOff x="-2252520" y="-165960"/>
            <a:chExt cx="12575520" cy="5386680"/>
          </a:xfrm>
        </p:grpSpPr>
        <p:sp>
          <p:nvSpPr>
            <p:cNvPr id="155" name="Google Shape;23;p3"/>
            <p:cNvSpPr/>
            <p:nvPr/>
          </p:nvSpPr>
          <p:spPr>
            <a:xfrm rot="993000" flipH="1">
              <a:off x="8559360" y="1460160"/>
              <a:ext cx="1598760" cy="1389240"/>
            </a:xfrm>
            <a:custGeom>
              <a:avLst/>
              <a:gdLst/>
              <a:ahLst/>
              <a:cxnLst/>
              <a:rect l="l" t="t" r="r" b="b"/>
              <a:pathLst>
                <a:path w="132729" h="115315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6" name="Google Shape;24;p3"/>
            <p:cNvSpPr/>
            <p:nvPr/>
          </p:nvSpPr>
          <p:spPr>
            <a:xfrm>
              <a:off x="7920360" y="135360"/>
              <a:ext cx="1241640" cy="915840"/>
            </a:xfrm>
            <a:custGeom>
              <a:avLst/>
              <a:gdLst/>
              <a:ahLst/>
              <a:cxnLst/>
              <a:rect l="l" t="t" r="r" b="b"/>
              <a:pathLst>
                <a:path w="49686" h="36653">
                  <a:moveTo>
                    <a:pt x="0" y="10826"/>
                  </a:moveTo>
                  <a:cubicBezTo>
                    <a:pt x="2337" y="10949"/>
                    <a:pt x="10331" y="12548"/>
                    <a:pt x="14020" y="11564"/>
                  </a:cubicBezTo>
                  <a:cubicBezTo>
                    <a:pt x="17710" y="10580"/>
                    <a:pt x="19677" y="6809"/>
                    <a:pt x="22137" y="4923"/>
                  </a:cubicBezTo>
                  <a:cubicBezTo>
                    <a:pt x="24597" y="3037"/>
                    <a:pt x="26113" y="823"/>
                    <a:pt x="28778" y="249"/>
                  </a:cubicBezTo>
                  <a:cubicBezTo>
                    <a:pt x="31443" y="-325"/>
                    <a:pt x="35583" y="167"/>
                    <a:pt x="38125" y="1479"/>
                  </a:cubicBezTo>
                  <a:cubicBezTo>
                    <a:pt x="40667" y="2791"/>
                    <a:pt x="42758" y="3980"/>
                    <a:pt x="44029" y="8120"/>
                  </a:cubicBezTo>
                  <a:cubicBezTo>
                    <a:pt x="45300" y="12261"/>
                    <a:pt x="45299" y="21977"/>
                    <a:pt x="45750" y="26322"/>
                  </a:cubicBezTo>
                  <a:cubicBezTo>
                    <a:pt x="46201" y="30668"/>
                    <a:pt x="46078" y="32471"/>
                    <a:pt x="46734" y="34193"/>
                  </a:cubicBezTo>
                  <a:cubicBezTo>
                    <a:pt x="47390" y="35915"/>
                    <a:pt x="49194" y="36243"/>
                    <a:pt x="49686" y="36653"/>
                  </a:cubicBezTo>
                </a:path>
              </a:pathLst>
            </a:custGeom>
            <a:noFill/>
            <a:ln w="38100">
              <a:solidFill>
                <a:srgbClr val="C9C0AD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7" name="Google Shape;25;p3"/>
            <p:cNvSpPr/>
            <p:nvPr/>
          </p:nvSpPr>
          <p:spPr>
            <a:xfrm>
              <a:off x="1193040" y="3775680"/>
              <a:ext cx="141120" cy="460800"/>
            </a:xfrm>
            <a:custGeom>
              <a:avLst/>
              <a:gdLst/>
              <a:ahLst/>
              <a:cxnLst/>
              <a:rect l="l" t="t" r="r" b="b"/>
              <a:pathLst>
                <a:path w="5657" h="18448">
                  <a:moveTo>
                    <a:pt x="0" y="18448"/>
                  </a:moveTo>
                  <a:cubicBezTo>
                    <a:pt x="287" y="17833"/>
                    <a:pt x="1434" y="16275"/>
                    <a:pt x="1721" y="14758"/>
                  </a:cubicBezTo>
                  <a:cubicBezTo>
                    <a:pt x="2008" y="13241"/>
                    <a:pt x="1270" y="11028"/>
                    <a:pt x="1721" y="9347"/>
                  </a:cubicBezTo>
                  <a:cubicBezTo>
                    <a:pt x="2172" y="7666"/>
                    <a:pt x="3771" y="6231"/>
                    <a:pt x="4427" y="4673"/>
                  </a:cubicBezTo>
                  <a:cubicBezTo>
                    <a:pt x="5083" y="3115"/>
                    <a:pt x="5452" y="779"/>
                    <a:pt x="5657" y="0"/>
                  </a:cubicBezTo>
                </a:path>
              </a:pathLst>
            </a:custGeom>
            <a:noFill/>
            <a:ln w="19050">
              <a:solidFill>
                <a:srgbClr val="C9C0AD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8" name="Google Shape;26;p3"/>
            <p:cNvSpPr/>
            <p:nvPr/>
          </p:nvSpPr>
          <p:spPr>
            <a:xfrm flipH="1">
              <a:off x="-2252880" y="1261080"/>
              <a:ext cx="3975480" cy="3453840"/>
            </a:xfrm>
            <a:custGeom>
              <a:avLst/>
              <a:gdLst/>
              <a:ahLst/>
              <a:cxnLst/>
              <a:rect l="l" t="t" r="r" b="b"/>
              <a:pathLst>
                <a:path w="132729" h="115315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9" name="Google Shape;27;p3"/>
            <p:cNvSpPr/>
            <p:nvPr/>
          </p:nvSpPr>
          <p:spPr>
            <a:xfrm>
              <a:off x="-37080" y="2490480"/>
              <a:ext cx="411840" cy="2459520"/>
            </a:xfrm>
            <a:custGeom>
              <a:avLst/>
              <a:gdLst/>
              <a:ahLst/>
              <a:cxnLst/>
              <a:rect l="l" t="t" r="r" b="b"/>
              <a:pathLst>
                <a:path w="16485" h="98388">
                  <a:moveTo>
                    <a:pt x="15004" y="0"/>
                  </a:moveTo>
                  <a:cubicBezTo>
                    <a:pt x="13938" y="1107"/>
                    <a:pt x="9347" y="3198"/>
                    <a:pt x="8609" y="6641"/>
                  </a:cubicBezTo>
                  <a:cubicBezTo>
                    <a:pt x="7871" y="10085"/>
                    <a:pt x="9429" y="16931"/>
                    <a:pt x="10577" y="20661"/>
                  </a:cubicBezTo>
                  <a:cubicBezTo>
                    <a:pt x="11725" y="24392"/>
                    <a:pt x="14594" y="25580"/>
                    <a:pt x="15496" y="29024"/>
                  </a:cubicBezTo>
                  <a:cubicBezTo>
                    <a:pt x="16398" y="32468"/>
                    <a:pt x="16890" y="38043"/>
                    <a:pt x="15988" y="41323"/>
                  </a:cubicBezTo>
                  <a:cubicBezTo>
                    <a:pt x="15086" y="44603"/>
                    <a:pt x="11971" y="46201"/>
                    <a:pt x="10085" y="48702"/>
                  </a:cubicBezTo>
                  <a:cubicBezTo>
                    <a:pt x="8199" y="51203"/>
                    <a:pt x="5740" y="54154"/>
                    <a:pt x="4674" y="56327"/>
                  </a:cubicBezTo>
                  <a:cubicBezTo>
                    <a:pt x="3608" y="58500"/>
                    <a:pt x="3813" y="59852"/>
                    <a:pt x="3690" y="61738"/>
                  </a:cubicBezTo>
                  <a:cubicBezTo>
                    <a:pt x="3567" y="63624"/>
                    <a:pt x="3075" y="64977"/>
                    <a:pt x="3936" y="67642"/>
                  </a:cubicBezTo>
                  <a:cubicBezTo>
                    <a:pt x="4797" y="70307"/>
                    <a:pt x="8076" y="74939"/>
                    <a:pt x="8855" y="77727"/>
                  </a:cubicBezTo>
                  <a:cubicBezTo>
                    <a:pt x="9634" y="80515"/>
                    <a:pt x="9347" y="81826"/>
                    <a:pt x="8609" y="84368"/>
                  </a:cubicBezTo>
                  <a:cubicBezTo>
                    <a:pt x="7871" y="86910"/>
                    <a:pt x="5863" y="90640"/>
                    <a:pt x="4428" y="92977"/>
                  </a:cubicBezTo>
                  <a:cubicBezTo>
                    <a:pt x="2993" y="95314"/>
                    <a:pt x="738" y="97486"/>
                    <a:pt x="0" y="98388"/>
                  </a:cubicBezTo>
                </a:path>
              </a:pathLst>
            </a:custGeom>
            <a:noFill/>
            <a:ln w="38100">
              <a:solidFill>
                <a:srgbClr val="C9C0AD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60" name="Google Shape;28;p3"/>
            <p:cNvSpPr/>
            <p:nvPr/>
          </p:nvSpPr>
          <p:spPr>
            <a:xfrm>
              <a:off x="165960" y="4062240"/>
              <a:ext cx="1733760" cy="736200"/>
            </a:xfrm>
            <a:custGeom>
              <a:avLst/>
              <a:gdLst/>
              <a:ahLst/>
              <a:cxnLst/>
              <a:rect l="l" t="t" r="r" b="b"/>
              <a:pathLst>
                <a:path w="69364" h="29459">
                  <a:moveTo>
                    <a:pt x="0" y="12893"/>
                  </a:moveTo>
                  <a:cubicBezTo>
                    <a:pt x="1312" y="12729"/>
                    <a:pt x="5329" y="12975"/>
                    <a:pt x="7871" y="11909"/>
                  </a:cubicBezTo>
                  <a:cubicBezTo>
                    <a:pt x="10413" y="10843"/>
                    <a:pt x="13569" y="8220"/>
                    <a:pt x="15250" y="6498"/>
                  </a:cubicBezTo>
                  <a:cubicBezTo>
                    <a:pt x="16931" y="4776"/>
                    <a:pt x="15783" y="2644"/>
                    <a:pt x="17956" y="1578"/>
                  </a:cubicBezTo>
                  <a:cubicBezTo>
                    <a:pt x="20129" y="512"/>
                    <a:pt x="25130" y="20"/>
                    <a:pt x="28287" y="102"/>
                  </a:cubicBezTo>
                  <a:cubicBezTo>
                    <a:pt x="31444" y="184"/>
                    <a:pt x="33739" y="-472"/>
                    <a:pt x="36896" y="2070"/>
                  </a:cubicBezTo>
                  <a:cubicBezTo>
                    <a:pt x="40053" y="4612"/>
                    <a:pt x="44193" y="11704"/>
                    <a:pt x="47227" y="15353"/>
                  </a:cubicBezTo>
                  <a:cubicBezTo>
                    <a:pt x="50261" y="19002"/>
                    <a:pt x="51859" y="21666"/>
                    <a:pt x="55098" y="23962"/>
                  </a:cubicBezTo>
                  <a:cubicBezTo>
                    <a:pt x="58337" y="26258"/>
                    <a:pt x="64281" y="28307"/>
                    <a:pt x="66659" y="29127"/>
                  </a:cubicBezTo>
                  <a:cubicBezTo>
                    <a:pt x="69037" y="29947"/>
                    <a:pt x="68913" y="28922"/>
                    <a:pt x="69364" y="28881"/>
                  </a:cubicBezTo>
                </a:path>
              </a:pathLst>
            </a:custGeom>
            <a:noFill/>
            <a:ln w="38100">
              <a:solidFill>
                <a:srgbClr val="C9C0AD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61" name="Google Shape;29;p3"/>
            <p:cNvSpPr/>
            <p:nvPr/>
          </p:nvSpPr>
          <p:spPr>
            <a:xfrm>
              <a:off x="-92160" y="1830240"/>
              <a:ext cx="2496240" cy="3390480"/>
            </a:xfrm>
            <a:custGeom>
              <a:avLst/>
              <a:gdLst/>
              <a:ahLst/>
              <a:cxnLst/>
              <a:rect l="l" t="t" r="r" b="b"/>
              <a:pathLst>
                <a:path w="96175" h="130611">
                  <a:moveTo>
                    <a:pt x="0" y="0"/>
                  </a:moveTo>
                  <a:cubicBezTo>
                    <a:pt x="2132" y="2624"/>
                    <a:pt x="9593" y="9675"/>
                    <a:pt x="12790" y="15742"/>
                  </a:cubicBezTo>
                  <a:cubicBezTo>
                    <a:pt x="15988" y="21809"/>
                    <a:pt x="17176" y="30624"/>
                    <a:pt x="19185" y="36404"/>
                  </a:cubicBezTo>
                  <a:cubicBezTo>
                    <a:pt x="21194" y="42184"/>
                    <a:pt x="22547" y="47226"/>
                    <a:pt x="24843" y="50424"/>
                  </a:cubicBezTo>
                  <a:cubicBezTo>
                    <a:pt x="27139" y="53622"/>
                    <a:pt x="29189" y="53048"/>
                    <a:pt x="32960" y="55590"/>
                  </a:cubicBezTo>
                  <a:cubicBezTo>
                    <a:pt x="36732" y="58132"/>
                    <a:pt x="42512" y="60919"/>
                    <a:pt x="47472" y="65674"/>
                  </a:cubicBezTo>
                  <a:cubicBezTo>
                    <a:pt x="52432" y="70429"/>
                    <a:pt x="58869" y="78342"/>
                    <a:pt x="62722" y="84122"/>
                  </a:cubicBezTo>
                  <a:cubicBezTo>
                    <a:pt x="66576" y="89902"/>
                    <a:pt x="67969" y="95150"/>
                    <a:pt x="70593" y="100356"/>
                  </a:cubicBezTo>
                  <a:cubicBezTo>
                    <a:pt x="73217" y="105563"/>
                    <a:pt x="75513" y="111097"/>
                    <a:pt x="78465" y="115361"/>
                  </a:cubicBezTo>
                  <a:cubicBezTo>
                    <a:pt x="81417" y="119625"/>
                    <a:pt x="85351" y="123396"/>
                    <a:pt x="88303" y="125938"/>
                  </a:cubicBezTo>
                  <a:cubicBezTo>
                    <a:pt x="91255" y="128480"/>
                    <a:pt x="94863" y="129832"/>
                    <a:pt x="96175" y="130611"/>
                  </a:cubicBezTo>
                </a:path>
              </a:pathLst>
            </a:custGeom>
            <a:noFill/>
            <a:ln w="38100">
              <a:solidFill>
                <a:srgbClr val="50443F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62" name="Google Shape;30;p3"/>
            <p:cNvSpPr/>
            <p:nvPr/>
          </p:nvSpPr>
          <p:spPr>
            <a:xfrm>
              <a:off x="7034760" y="245880"/>
              <a:ext cx="737640" cy="750240"/>
            </a:xfrm>
            <a:custGeom>
              <a:avLst/>
              <a:gdLst/>
              <a:ahLst/>
              <a:cxnLst/>
              <a:rect l="l" t="t" r="r" b="b"/>
              <a:pathLst>
                <a:path w="29516" h="30029">
                  <a:moveTo>
                    <a:pt x="29516" y="0"/>
                  </a:moveTo>
                  <a:cubicBezTo>
                    <a:pt x="27753" y="656"/>
                    <a:pt x="22138" y="2213"/>
                    <a:pt x="18940" y="3935"/>
                  </a:cubicBezTo>
                  <a:cubicBezTo>
                    <a:pt x="15743" y="5657"/>
                    <a:pt x="11725" y="8199"/>
                    <a:pt x="10331" y="10331"/>
                  </a:cubicBezTo>
                  <a:cubicBezTo>
                    <a:pt x="8937" y="12463"/>
                    <a:pt x="10289" y="14840"/>
                    <a:pt x="10576" y="16726"/>
                  </a:cubicBezTo>
                  <a:cubicBezTo>
                    <a:pt x="10863" y="18612"/>
                    <a:pt x="12462" y="19595"/>
                    <a:pt x="12052" y="21645"/>
                  </a:cubicBezTo>
                  <a:cubicBezTo>
                    <a:pt x="11642" y="23695"/>
                    <a:pt x="10126" y="27631"/>
                    <a:pt x="8117" y="29025"/>
                  </a:cubicBezTo>
                  <a:cubicBezTo>
                    <a:pt x="6108" y="30419"/>
                    <a:pt x="1353" y="29844"/>
                    <a:pt x="0" y="30008"/>
                  </a:cubicBezTo>
                </a:path>
              </a:pathLst>
            </a:custGeom>
            <a:noFill/>
            <a:ln w="19050">
              <a:solidFill>
                <a:srgbClr val="EBE5D8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63" name="Google Shape;31;p3"/>
            <p:cNvSpPr/>
            <p:nvPr/>
          </p:nvSpPr>
          <p:spPr>
            <a:xfrm>
              <a:off x="8812080" y="651960"/>
              <a:ext cx="245520" cy="356400"/>
            </a:xfrm>
            <a:custGeom>
              <a:avLst/>
              <a:gdLst/>
              <a:ahLst/>
              <a:cxnLst/>
              <a:rect l="l" t="t" r="r" b="b"/>
              <a:pathLst>
                <a:path w="9838" h="14266">
                  <a:moveTo>
                    <a:pt x="0" y="14266"/>
                  </a:moveTo>
                  <a:cubicBezTo>
                    <a:pt x="697" y="13733"/>
                    <a:pt x="3525" y="12750"/>
                    <a:pt x="4181" y="11069"/>
                  </a:cubicBezTo>
                  <a:cubicBezTo>
                    <a:pt x="4837" y="9388"/>
                    <a:pt x="3484" y="5699"/>
                    <a:pt x="3935" y="4182"/>
                  </a:cubicBezTo>
                  <a:cubicBezTo>
                    <a:pt x="4386" y="2665"/>
                    <a:pt x="5903" y="2665"/>
                    <a:pt x="6887" y="1968"/>
                  </a:cubicBezTo>
                  <a:cubicBezTo>
                    <a:pt x="7871" y="1271"/>
                    <a:pt x="9346" y="328"/>
                    <a:pt x="9838" y="0"/>
                  </a:cubicBezTo>
                </a:path>
              </a:pathLst>
            </a:custGeom>
            <a:noFill/>
            <a:ln w="19050">
              <a:solidFill>
                <a:srgbClr val="EBE5D8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64" name="Google Shape;32;p3"/>
            <p:cNvSpPr/>
            <p:nvPr/>
          </p:nvSpPr>
          <p:spPr>
            <a:xfrm>
              <a:off x="8781120" y="1783440"/>
              <a:ext cx="393120" cy="295920"/>
            </a:xfrm>
            <a:custGeom>
              <a:avLst/>
              <a:gdLst/>
              <a:ahLst/>
              <a:cxnLst/>
              <a:rect l="l" t="t" r="r" b="b"/>
              <a:pathLst>
                <a:path w="15742" h="11858">
                  <a:moveTo>
                    <a:pt x="0" y="0"/>
                  </a:moveTo>
                  <a:cubicBezTo>
                    <a:pt x="738" y="1804"/>
                    <a:pt x="2828" y="8937"/>
                    <a:pt x="4427" y="10823"/>
                  </a:cubicBezTo>
                  <a:cubicBezTo>
                    <a:pt x="6026" y="12709"/>
                    <a:pt x="7707" y="11397"/>
                    <a:pt x="9593" y="11315"/>
                  </a:cubicBezTo>
                  <a:cubicBezTo>
                    <a:pt x="11479" y="11233"/>
                    <a:pt x="14717" y="10495"/>
                    <a:pt x="15742" y="10331"/>
                  </a:cubicBezTo>
                </a:path>
              </a:pathLst>
            </a:custGeom>
            <a:noFill/>
            <a:ln w="38100">
              <a:solidFill>
                <a:srgbClr val="C9C0AD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65" name="Google Shape;33;p3"/>
            <p:cNvSpPr/>
            <p:nvPr/>
          </p:nvSpPr>
          <p:spPr>
            <a:xfrm>
              <a:off x="7994160" y="1549800"/>
              <a:ext cx="251640" cy="737640"/>
            </a:xfrm>
            <a:custGeom>
              <a:avLst/>
              <a:gdLst/>
              <a:ahLst/>
              <a:cxnLst/>
              <a:rect l="l" t="t" r="r" b="b"/>
              <a:pathLst>
                <a:path w="10085" h="29516">
                  <a:moveTo>
                    <a:pt x="10085" y="29516"/>
                  </a:moveTo>
                  <a:cubicBezTo>
                    <a:pt x="9142" y="28409"/>
                    <a:pt x="5494" y="25212"/>
                    <a:pt x="4428" y="22875"/>
                  </a:cubicBezTo>
                  <a:cubicBezTo>
                    <a:pt x="3362" y="20538"/>
                    <a:pt x="3403" y="17956"/>
                    <a:pt x="3690" y="15496"/>
                  </a:cubicBezTo>
                  <a:cubicBezTo>
                    <a:pt x="3977" y="13036"/>
                    <a:pt x="5822" y="10249"/>
                    <a:pt x="6150" y="8117"/>
                  </a:cubicBezTo>
                  <a:cubicBezTo>
                    <a:pt x="6478" y="5985"/>
                    <a:pt x="6683" y="4059"/>
                    <a:pt x="5658" y="2706"/>
                  </a:cubicBezTo>
                  <a:cubicBezTo>
                    <a:pt x="4633" y="1353"/>
                    <a:pt x="943" y="451"/>
                    <a:pt x="0" y="0"/>
                  </a:cubicBezTo>
                </a:path>
              </a:pathLst>
            </a:custGeom>
            <a:noFill/>
            <a:ln w="19050">
              <a:solidFill>
                <a:srgbClr val="EBE5D8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66" name="Google Shape;34;p3"/>
            <p:cNvSpPr/>
            <p:nvPr/>
          </p:nvSpPr>
          <p:spPr>
            <a:xfrm>
              <a:off x="6647400" y="-165960"/>
              <a:ext cx="2545560" cy="3178800"/>
            </a:xfrm>
            <a:custGeom>
              <a:avLst/>
              <a:gdLst/>
              <a:ahLst/>
              <a:cxnLst/>
              <a:rect l="l" t="t" r="r" b="b"/>
              <a:pathLst>
                <a:path w="101833" h="127167">
                  <a:moveTo>
                    <a:pt x="0" y="0"/>
                  </a:moveTo>
                  <a:cubicBezTo>
                    <a:pt x="6518" y="2050"/>
                    <a:pt x="29312" y="7010"/>
                    <a:pt x="39110" y="12298"/>
                  </a:cubicBezTo>
                  <a:cubicBezTo>
                    <a:pt x="48908" y="17586"/>
                    <a:pt x="51491" y="26811"/>
                    <a:pt x="58788" y="31730"/>
                  </a:cubicBezTo>
                  <a:cubicBezTo>
                    <a:pt x="66085" y="36650"/>
                    <a:pt x="77851" y="36937"/>
                    <a:pt x="82893" y="41815"/>
                  </a:cubicBezTo>
                  <a:cubicBezTo>
                    <a:pt x="87935" y="46694"/>
                    <a:pt x="88386" y="55303"/>
                    <a:pt x="89042" y="61001"/>
                  </a:cubicBezTo>
                  <a:cubicBezTo>
                    <a:pt x="89698" y="66699"/>
                    <a:pt x="90559" y="70512"/>
                    <a:pt x="86828" y="76005"/>
                  </a:cubicBezTo>
                  <a:cubicBezTo>
                    <a:pt x="83098" y="81498"/>
                    <a:pt x="70431" y="89370"/>
                    <a:pt x="66659" y="93961"/>
                  </a:cubicBezTo>
                  <a:cubicBezTo>
                    <a:pt x="62888" y="98553"/>
                    <a:pt x="63666" y="100028"/>
                    <a:pt x="64199" y="103554"/>
                  </a:cubicBezTo>
                  <a:cubicBezTo>
                    <a:pt x="64732" y="107080"/>
                    <a:pt x="66740" y="112163"/>
                    <a:pt x="69856" y="115115"/>
                  </a:cubicBezTo>
                  <a:cubicBezTo>
                    <a:pt x="72972" y="118067"/>
                    <a:pt x="77564" y="119255"/>
                    <a:pt x="82893" y="121264"/>
                  </a:cubicBezTo>
                  <a:cubicBezTo>
                    <a:pt x="88223" y="123273"/>
                    <a:pt x="98676" y="126183"/>
                    <a:pt x="101833" y="127167"/>
                  </a:cubicBezTo>
                </a:path>
              </a:pathLst>
            </a:custGeom>
            <a:noFill/>
            <a:ln w="38100">
              <a:solidFill>
                <a:srgbClr val="50443F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2295000" y="2511360"/>
            <a:ext cx="4553280" cy="11037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r>
              <a:rPr lang="en-US" sz="6700" b="0" strike="noStrike" spc="-1">
                <a:solidFill>
                  <a:srgbClr val="000000"/>
                </a:solidFill>
                <a:latin typeface="Arial" panose="020B0604020202020204"/>
              </a:rPr>
              <a:t>Click to edit the title text format</a:t>
            </a:r>
          </a:p>
        </p:txBody>
      </p:sp>
      <p:sp>
        <p:nvSpPr>
          <p:cNvPr id="168" name="PlaceHolder 2"/>
          <p:cNvSpPr>
            <a:spLocks noGrp="1"/>
          </p:cNvSpPr>
          <p:nvPr>
            <p:ph type="title"/>
          </p:nvPr>
        </p:nvSpPr>
        <p:spPr>
          <a:xfrm>
            <a:off x="4003200" y="1346760"/>
            <a:ext cx="1137600" cy="7718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6000" b="1" strike="noStrike" spc="-1">
                <a:solidFill>
                  <a:srgbClr val="50443F"/>
                </a:solidFill>
                <a:latin typeface="Exo 2"/>
                <a:ea typeface="Exo 2"/>
              </a:rPr>
              <a:t>xx%</a:t>
            </a:r>
            <a:endParaRPr lang="en-US" sz="6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9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oogle Shape;85;p7"/>
          <p:cNvGrpSpPr/>
          <p:nvPr/>
        </p:nvGrpSpPr>
        <p:grpSpPr>
          <a:xfrm>
            <a:off x="-36000" y="2983320"/>
            <a:ext cx="9205200" cy="2291760"/>
            <a:chOff x="-36000" y="2983320"/>
            <a:chExt cx="9205200" cy="2291760"/>
          </a:xfrm>
        </p:grpSpPr>
        <p:sp>
          <p:nvSpPr>
            <p:cNvPr id="207" name="Google Shape;86;p7"/>
            <p:cNvSpPr/>
            <p:nvPr/>
          </p:nvSpPr>
          <p:spPr>
            <a:xfrm>
              <a:off x="8737560" y="4559040"/>
              <a:ext cx="150120" cy="659880"/>
            </a:xfrm>
            <a:custGeom>
              <a:avLst/>
              <a:gdLst/>
              <a:ahLst/>
              <a:cxnLst/>
              <a:rect l="l" t="t" r="r" b="b"/>
              <a:pathLst>
                <a:path w="6020" h="26404">
                  <a:moveTo>
                    <a:pt x="1520" y="0"/>
                  </a:moveTo>
                  <a:cubicBezTo>
                    <a:pt x="2236" y="1399"/>
                    <a:pt x="5272" y="5765"/>
                    <a:pt x="5818" y="8392"/>
                  </a:cubicBezTo>
                  <a:cubicBezTo>
                    <a:pt x="6364" y="11019"/>
                    <a:pt x="5716" y="13407"/>
                    <a:pt x="4795" y="15761"/>
                  </a:cubicBezTo>
                  <a:cubicBezTo>
                    <a:pt x="3874" y="18115"/>
                    <a:pt x="1008" y="20741"/>
                    <a:pt x="292" y="22515"/>
                  </a:cubicBezTo>
                  <a:cubicBezTo>
                    <a:pt x="-424" y="24289"/>
                    <a:pt x="463" y="25756"/>
                    <a:pt x="497" y="26404"/>
                  </a:cubicBezTo>
                </a:path>
              </a:pathLst>
            </a:custGeom>
            <a:noFill/>
            <a:ln w="19050">
              <a:solidFill>
                <a:srgbClr val="C9C0AD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grpSp>
          <p:nvGrpSpPr>
            <p:cNvPr id="208" name="Google Shape;87;p7"/>
            <p:cNvGrpSpPr/>
            <p:nvPr/>
          </p:nvGrpSpPr>
          <p:grpSpPr>
            <a:xfrm>
              <a:off x="-36000" y="2983320"/>
              <a:ext cx="1985040" cy="2291760"/>
              <a:chOff x="-36000" y="2983320"/>
              <a:chExt cx="1985040" cy="2291760"/>
            </a:xfrm>
          </p:grpSpPr>
          <p:sp>
            <p:nvSpPr>
              <p:cNvPr id="209" name="Google Shape;88;p7"/>
              <p:cNvSpPr/>
              <p:nvPr/>
            </p:nvSpPr>
            <p:spPr>
              <a:xfrm>
                <a:off x="85320" y="4604760"/>
                <a:ext cx="1863720" cy="670320"/>
              </a:xfrm>
              <a:custGeom>
                <a:avLst/>
                <a:gdLst/>
                <a:ahLst/>
                <a:cxnLst/>
                <a:rect l="l" t="t" r="r" b="b"/>
                <a:pathLst>
                  <a:path w="74562" h="26830">
                    <a:moveTo>
                      <a:pt x="60" y="25602"/>
                    </a:moveTo>
                    <a:cubicBezTo>
                      <a:pt x="60" y="24033"/>
                      <a:pt x="26" y="18848"/>
                      <a:pt x="60" y="16187"/>
                    </a:cubicBezTo>
                    <a:cubicBezTo>
                      <a:pt x="94" y="13526"/>
                      <a:pt x="-179" y="11377"/>
                      <a:pt x="264" y="9637"/>
                    </a:cubicBezTo>
                    <a:cubicBezTo>
                      <a:pt x="707" y="7897"/>
                      <a:pt x="1390" y="6840"/>
                      <a:pt x="2720" y="5748"/>
                    </a:cubicBezTo>
                    <a:cubicBezTo>
                      <a:pt x="4051" y="4657"/>
                      <a:pt x="5859" y="3566"/>
                      <a:pt x="8247" y="3088"/>
                    </a:cubicBezTo>
                    <a:cubicBezTo>
                      <a:pt x="10635" y="2611"/>
                      <a:pt x="14251" y="3395"/>
                      <a:pt x="17048" y="2883"/>
                    </a:cubicBezTo>
                    <a:cubicBezTo>
                      <a:pt x="19845" y="2371"/>
                      <a:pt x="21994" y="-51"/>
                      <a:pt x="25030" y="17"/>
                    </a:cubicBezTo>
                    <a:cubicBezTo>
                      <a:pt x="28066" y="85"/>
                      <a:pt x="32535" y="1893"/>
                      <a:pt x="35264" y="3292"/>
                    </a:cubicBezTo>
                    <a:cubicBezTo>
                      <a:pt x="37993" y="4691"/>
                      <a:pt x="38471" y="6874"/>
                      <a:pt x="41405" y="8409"/>
                    </a:cubicBezTo>
                    <a:cubicBezTo>
                      <a:pt x="44339" y="9944"/>
                      <a:pt x="49968" y="11241"/>
                      <a:pt x="52867" y="12503"/>
                    </a:cubicBezTo>
                    <a:cubicBezTo>
                      <a:pt x="55767" y="13765"/>
                      <a:pt x="56551" y="14140"/>
                      <a:pt x="58802" y="15982"/>
                    </a:cubicBezTo>
                    <a:cubicBezTo>
                      <a:pt x="61053" y="17824"/>
                      <a:pt x="63748" y="21747"/>
                      <a:pt x="66375" y="23555"/>
                    </a:cubicBezTo>
                    <a:cubicBezTo>
                      <a:pt x="69002" y="25363"/>
                      <a:pt x="73198" y="26284"/>
                      <a:pt x="74562" y="26830"/>
                    </a:cubicBezTo>
                  </a:path>
                </a:pathLst>
              </a:custGeom>
              <a:noFill/>
              <a:ln w="19050">
                <a:solidFill>
                  <a:srgbClr val="C9C0AD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210" name="Google Shape;89;p7"/>
              <p:cNvSpPr/>
              <p:nvPr/>
            </p:nvSpPr>
            <p:spPr>
              <a:xfrm>
                <a:off x="-36000" y="2983320"/>
                <a:ext cx="732960" cy="2281680"/>
              </a:xfrm>
              <a:custGeom>
                <a:avLst/>
                <a:gdLst/>
                <a:ahLst/>
                <a:cxnLst/>
                <a:rect l="l" t="t" r="r" b="b"/>
                <a:pathLst>
                  <a:path w="29337" h="91287">
                    <a:moveTo>
                      <a:pt x="0" y="0"/>
                    </a:moveTo>
                    <a:cubicBezTo>
                      <a:pt x="1126" y="1160"/>
                      <a:pt x="4299" y="3104"/>
                      <a:pt x="6755" y="6959"/>
                    </a:cubicBezTo>
                    <a:cubicBezTo>
                      <a:pt x="9211" y="10814"/>
                      <a:pt x="12929" y="18251"/>
                      <a:pt x="14737" y="23129"/>
                    </a:cubicBezTo>
                    <a:cubicBezTo>
                      <a:pt x="16545" y="28007"/>
                      <a:pt x="17364" y="32100"/>
                      <a:pt x="17603" y="36228"/>
                    </a:cubicBezTo>
                    <a:cubicBezTo>
                      <a:pt x="17842" y="40356"/>
                      <a:pt x="16477" y="44313"/>
                      <a:pt x="16170" y="47895"/>
                    </a:cubicBezTo>
                    <a:cubicBezTo>
                      <a:pt x="15863" y="51477"/>
                      <a:pt x="15146" y="54752"/>
                      <a:pt x="15760" y="57720"/>
                    </a:cubicBezTo>
                    <a:cubicBezTo>
                      <a:pt x="16374" y="60688"/>
                      <a:pt x="17910" y="62837"/>
                      <a:pt x="19854" y="65702"/>
                    </a:cubicBezTo>
                    <a:cubicBezTo>
                      <a:pt x="21799" y="68568"/>
                      <a:pt x="25926" y="72730"/>
                      <a:pt x="27427" y="74913"/>
                    </a:cubicBezTo>
                    <a:cubicBezTo>
                      <a:pt x="28928" y="77096"/>
                      <a:pt x="28553" y="76926"/>
                      <a:pt x="28860" y="78802"/>
                    </a:cubicBezTo>
                    <a:cubicBezTo>
                      <a:pt x="29167" y="80678"/>
                      <a:pt x="29201" y="84089"/>
                      <a:pt x="29269" y="86170"/>
                    </a:cubicBezTo>
                    <a:cubicBezTo>
                      <a:pt x="29337" y="88251"/>
                      <a:pt x="29269" y="90434"/>
                      <a:pt x="29269" y="91287"/>
                    </a:cubicBezTo>
                  </a:path>
                </a:pathLst>
              </a:custGeom>
              <a:noFill/>
              <a:ln w="38100">
                <a:solidFill>
                  <a:srgbClr val="50443F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</p:grpSp>
        <p:sp>
          <p:nvSpPr>
            <p:cNvPr id="211" name="Google Shape;90;p7"/>
            <p:cNvSpPr/>
            <p:nvPr/>
          </p:nvSpPr>
          <p:spPr>
            <a:xfrm>
              <a:off x="8141040" y="4190760"/>
              <a:ext cx="1028160" cy="1043640"/>
            </a:xfrm>
            <a:custGeom>
              <a:avLst/>
              <a:gdLst/>
              <a:ahLst/>
              <a:cxnLst/>
              <a:rect l="l" t="t" r="r" b="b"/>
              <a:pathLst>
                <a:path w="41140" h="41755">
                  <a:moveTo>
                    <a:pt x="41140" y="0"/>
                  </a:moveTo>
                  <a:cubicBezTo>
                    <a:pt x="40151" y="512"/>
                    <a:pt x="36570" y="1877"/>
                    <a:pt x="35205" y="3071"/>
                  </a:cubicBezTo>
                  <a:cubicBezTo>
                    <a:pt x="33841" y="4265"/>
                    <a:pt x="33670" y="5697"/>
                    <a:pt x="32953" y="7164"/>
                  </a:cubicBezTo>
                  <a:cubicBezTo>
                    <a:pt x="32237" y="8631"/>
                    <a:pt x="32271" y="10644"/>
                    <a:pt x="30906" y="11872"/>
                  </a:cubicBezTo>
                  <a:cubicBezTo>
                    <a:pt x="29542" y="13100"/>
                    <a:pt x="26472" y="13783"/>
                    <a:pt x="24766" y="14533"/>
                  </a:cubicBezTo>
                  <a:cubicBezTo>
                    <a:pt x="23061" y="15284"/>
                    <a:pt x="21901" y="14704"/>
                    <a:pt x="20673" y="16375"/>
                  </a:cubicBezTo>
                  <a:cubicBezTo>
                    <a:pt x="19445" y="18047"/>
                    <a:pt x="18319" y="22788"/>
                    <a:pt x="17398" y="24562"/>
                  </a:cubicBezTo>
                  <a:cubicBezTo>
                    <a:pt x="16477" y="26336"/>
                    <a:pt x="16135" y="26370"/>
                    <a:pt x="15146" y="27018"/>
                  </a:cubicBezTo>
                  <a:cubicBezTo>
                    <a:pt x="14157" y="27666"/>
                    <a:pt x="12622" y="27496"/>
                    <a:pt x="11462" y="28451"/>
                  </a:cubicBezTo>
                  <a:cubicBezTo>
                    <a:pt x="10302" y="29406"/>
                    <a:pt x="9176" y="31146"/>
                    <a:pt x="8187" y="32749"/>
                  </a:cubicBezTo>
                  <a:cubicBezTo>
                    <a:pt x="7198" y="34352"/>
                    <a:pt x="6891" y="36570"/>
                    <a:pt x="5526" y="38071"/>
                  </a:cubicBezTo>
                  <a:cubicBezTo>
                    <a:pt x="4162" y="39572"/>
                    <a:pt x="921" y="41141"/>
                    <a:pt x="0" y="41755"/>
                  </a:cubicBezTo>
                </a:path>
              </a:pathLst>
            </a:custGeom>
            <a:noFill/>
            <a:ln w="38100">
              <a:solidFill>
                <a:srgbClr val="50443F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887040" y="1055520"/>
            <a:ext cx="3913200" cy="7552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 panose="020B0604020202020204"/>
              </a:rPr>
              <a:t>Click to edit the title text format</a:t>
            </a: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887040" y="1965240"/>
            <a:ext cx="4312080" cy="21848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9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Google Shape;255;p20"/>
          <p:cNvGrpSpPr/>
          <p:nvPr/>
        </p:nvGrpSpPr>
        <p:grpSpPr>
          <a:xfrm>
            <a:off x="-1059840" y="-1090800"/>
            <a:ext cx="11256120" cy="7367040"/>
            <a:chOff x="-1059840" y="-1090800"/>
            <a:chExt cx="11256120" cy="7367040"/>
          </a:xfrm>
        </p:grpSpPr>
        <p:sp>
          <p:nvSpPr>
            <p:cNvPr id="299" name="Google Shape;256;p20"/>
            <p:cNvSpPr/>
            <p:nvPr/>
          </p:nvSpPr>
          <p:spPr>
            <a:xfrm rot="2497800" flipH="1">
              <a:off x="8144280" y="4349160"/>
              <a:ext cx="1765440" cy="1534320"/>
            </a:xfrm>
            <a:custGeom>
              <a:avLst/>
              <a:gdLst/>
              <a:ahLst/>
              <a:cxnLst/>
              <a:rect l="l" t="t" r="r" b="b"/>
              <a:pathLst>
                <a:path w="132729" h="115315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00" name="Google Shape;257;p20"/>
            <p:cNvSpPr/>
            <p:nvPr/>
          </p:nvSpPr>
          <p:spPr>
            <a:xfrm rot="2497800" flipH="1">
              <a:off x="-772920" y="-698040"/>
              <a:ext cx="1765440" cy="1534320"/>
            </a:xfrm>
            <a:custGeom>
              <a:avLst/>
              <a:gdLst/>
              <a:ahLst/>
              <a:cxnLst/>
              <a:rect l="l" t="t" r="r" b="b"/>
              <a:pathLst>
                <a:path w="132729" h="115315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grpSp>
          <p:nvGrpSpPr>
            <p:cNvPr id="301" name="Google Shape;258;p20"/>
            <p:cNvGrpSpPr/>
            <p:nvPr/>
          </p:nvGrpSpPr>
          <p:grpSpPr>
            <a:xfrm>
              <a:off x="-73800" y="-66600"/>
              <a:ext cx="2084400" cy="3508560"/>
              <a:chOff x="-73800" y="-66600"/>
              <a:chExt cx="2084400" cy="3508560"/>
            </a:xfrm>
          </p:grpSpPr>
          <p:sp>
            <p:nvSpPr>
              <p:cNvPr id="302" name="Google Shape;259;p20"/>
              <p:cNvSpPr/>
              <p:nvPr/>
            </p:nvSpPr>
            <p:spPr>
              <a:xfrm>
                <a:off x="-67680" y="875520"/>
                <a:ext cx="719280" cy="468360"/>
              </a:xfrm>
              <a:custGeom>
                <a:avLst/>
                <a:gdLst/>
                <a:ahLst/>
                <a:cxnLst/>
                <a:rect l="l" t="t" r="r" b="b"/>
                <a:pathLst>
                  <a:path w="28779" h="18755">
                    <a:moveTo>
                      <a:pt x="28779" y="18694"/>
                    </a:moveTo>
                    <a:cubicBezTo>
                      <a:pt x="27098" y="18530"/>
                      <a:pt x="21523" y="19268"/>
                      <a:pt x="18694" y="17710"/>
                    </a:cubicBezTo>
                    <a:cubicBezTo>
                      <a:pt x="15865" y="16152"/>
                      <a:pt x="13652" y="11561"/>
                      <a:pt x="11807" y="9347"/>
                    </a:cubicBezTo>
                    <a:cubicBezTo>
                      <a:pt x="9962" y="7133"/>
                      <a:pt x="9593" y="5985"/>
                      <a:pt x="7625" y="4427"/>
                    </a:cubicBezTo>
                    <a:cubicBezTo>
                      <a:pt x="5657" y="2869"/>
                      <a:pt x="1271" y="738"/>
                      <a:pt x="0" y="0"/>
                    </a:cubicBezTo>
                  </a:path>
                </a:pathLst>
              </a:custGeom>
              <a:noFill/>
              <a:ln w="38100">
                <a:solidFill>
                  <a:srgbClr val="C9C0AD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303" name="Google Shape;260;p20"/>
              <p:cNvSpPr/>
              <p:nvPr/>
            </p:nvSpPr>
            <p:spPr>
              <a:xfrm>
                <a:off x="573120" y="-66600"/>
                <a:ext cx="251280" cy="941400"/>
              </a:xfrm>
              <a:custGeom>
                <a:avLst/>
                <a:gdLst/>
                <a:ahLst/>
                <a:cxnLst/>
                <a:rect l="l" t="t" r="r" b="b"/>
                <a:pathLst>
                  <a:path w="10063" h="37677">
                    <a:moveTo>
                      <a:pt x="0" y="0"/>
                    </a:moveTo>
                    <a:cubicBezTo>
                      <a:pt x="1673" y="2754"/>
                      <a:pt x="9552" y="12129"/>
                      <a:pt x="10036" y="16523"/>
                    </a:cubicBezTo>
                    <a:cubicBezTo>
                      <a:pt x="10520" y="20917"/>
                      <a:pt x="4379" y="23697"/>
                      <a:pt x="2903" y="26362"/>
                    </a:cubicBezTo>
                    <a:cubicBezTo>
                      <a:pt x="1427" y="29027"/>
                      <a:pt x="-8" y="30626"/>
                      <a:pt x="1181" y="32512"/>
                    </a:cubicBezTo>
                    <a:cubicBezTo>
                      <a:pt x="2370" y="34398"/>
                      <a:pt x="8560" y="36816"/>
                      <a:pt x="10036" y="37677"/>
                    </a:cubicBezTo>
                  </a:path>
                </a:pathLst>
              </a:custGeom>
              <a:noFill/>
              <a:ln w="38100">
                <a:solidFill>
                  <a:srgbClr val="C9C0AD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304" name="Google Shape;261;p20"/>
              <p:cNvSpPr/>
              <p:nvPr/>
            </p:nvSpPr>
            <p:spPr>
              <a:xfrm>
                <a:off x="-49320" y="409680"/>
                <a:ext cx="842040" cy="1270800"/>
              </a:xfrm>
              <a:custGeom>
                <a:avLst/>
                <a:gdLst/>
                <a:ahLst/>
                <a:cxnLst/>
                <a:rect l="l" t="t" r="r" b="b"/>
                <a:pathLst>
                  <a:path w="33698" h="50844">
                    <a:moveTo>
                      <a:pt x="0" y="50844"/>
                    </a:moveTo>
                    <a:cubicBezTo>
                      <a:pt x="738" y="48548"/>
                      <a:pt x="3567" y="41825"/>
                      <a:pt x="4428" y="37070"/>
                    </a:cubicBezTo>
                    <a:cubicBezTo>
                      <a:pt x="5289" y="32315"/>
                      <a:pt x="4756" y="26863"/>
                      <a:pt x="5166" y="22312"/>
                    </a:cubicBezTo>
                    <a:cubicBezTo>
                      <a:pt x="5576" y="17762"/>
                      <a:pt x="5534" y="13293"/>
                      <a:pt x="6887" y="9767"/>
                    </a:cubicBezTo>
                    <a:cubicBezTo>
                      <a:pt x="8240" y="6241"/>
                      <a:pt x="10700" y="2757"/>
                      <a:pt x="13283" y="1158"/>
                    </a:cubicBezTo>
                    <a:cubicBezTo>
                      <a:pt x="15866" y="-441"/>
                      <a:pt x="18982" y="133"/>
                      <a:pt x="22384" y="174"/>
                    </a:cubicBezTo>
                    <a:cubicBezTo>
                      <a:pt x="25787" y="215"/>
                      <a:pt x="31812" y="1199"/>
                      <a:pt x="33698" y="1404"/>
                    </a:cubicBezTo>
                  </a:path>
                </a:pathLst>
              </a:custGeom>
              <a:noFill/>
              <a:ln w="38100">
                <a:solidFill>
                  <a:srgbClr val="C9C0AD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305" name="Google Shape;262;p20"/>
              <p:cNvSpPr/>
              <p:nvPr/>
            </p:nvSpPr>
            <p:spPr>
              <a:xfrm>
                <a:off x="-73800" y="-32040"/>
                <a:ext cx="2084400" cy="3474000"/>
              </a:xfrm>
              <a:custGeom>
                <a:avLst/>
                <a:gdLst/>
                <a:ahLst/>
                <a:cxnLst/>
                <a:rect l="l" t="t" r="r" b="b"/>
                <a:pathLst>
                  <a:path w="80433" h="134054">
                    <a:moveTo>
                      <a:pt x="0" y="134054"/>
                    </a:moveTo>
                    <a:cubicBezTo>
                      <a:pt x="1968" y="131553"/>
                      <a:pt x="9306" y="125609"/>
                      <a:pt x="11807" y="119050"/>
                    </a:cubicBezTo>
                    <a:cubicBezTo>
                      <a:pt x="14308" y="112491"/>
                      <a:pt x="13118" y="102570"/>
                      <a:pt x="15004" y="94699"/>
                    </a:cubicBezTo>
                    <a:cubicBezTo>
                      <a:pt x="16890" y="86828"/>
                      <a:pt x="20333" y="80925"/>
                      <a:pt x="23121" y="71824"/>
                    </a:cubicBezTo>
                    <a:cubicBezTo>
                      <a:pt x="25909" y="62723"/>
                      <a:pt x="28737" y="47636"/>
                      <a:pt x="31730" y="40093"/>
                    </a:cubicBezTo>
                    <a:cubicBezTo>
                      <a:pt x="34723" y="32550"/>
                      <a:pt x="34354" y="32304"/>
                      <a:pt x="41077" y="26565"/>
                    </a:cubicBezTo>
                    <a:cubicBezTo>
                      <a:pt x="47800" y="20826"/>
                      <a:pt x="65511" y="10085"/>
                      <a:pt x="72070" y="5657"/>
                    </a:cubicBezTo>
                    <a:cubicBezTo>
                      <a:pt x="78629" y="1230"/>
                      <a:pt x="79039" y="943"/>
                      <a:pt x="80433" y="0"/>
                    </a:cubicBezTo>
                  </a:path>
                </a:pathLst>
              </a:custGeom>
              <a:noFill/>
              <a:ln w="38100">
                <a:solidFill>
                  <a:srgbClr val="50443F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</p:grpSp>
        <p:sp>
          <p:nvSpPr>
            <p:cNvPr id="306" name="Google Shape;263;p20"/>
            <p:cNvSpPr/>
            <p:nvPr/>
          </p:nvSpPr>
          <p:spPr>
            <a:xfrm>
              <a:off x="5434200" y="4079520"/>
              <a:ext cx="3964680" cy="1162080"/>
            </a:xfrm>
            <a:custGeom>
              <a:avLst/>
              <a:gdLst/>
              <a:ahLst/>
              <a:cxnLst/>
              <a:rect l="l" t="t" r="r" b="b"/>
              <a:pathLst>
                <a:path w="144503" h="42369">
                  <a:moveTo>
                    <a:pt x="0" y="42369"/>
                  </a:moveTo>
                  <a:cubicBezTo>
                    <a:pt x="1296" y="41346"/>
                    <a:pt x="5185" y="37593"/>
                    <a:pt x="7778" y="36228"/>
                  </a:cubicBezTo>
                  <a:cubicBezTo>
                    <a:pt x="10371" y="34863"/>
                    <a:pt x="12315" y="34659"/>
                    <a:pt x="15556" y="34181"/>
                  </a:cubicBezTo>
                  <a:cubicBezTo>
                    <a:pt x="18797" y="33704"/>
                    <a:pt x="24152" y="34114"/>
                    <a:pt x="27222" y="33363"/>
                  </a:cubicBezTo>
                  <a:cubicBezTo>
                    <a:pt x="30292" y="32613"/>
                    <a:pt x="32033" y="30667"/>
                    <a:pt x="33977" y="29678"/>
                  </a:cubicBezTo>
                  <a:cubicBezTo>
                    <a:pt x="35922" y="28689"/>
                    <a:pt x="36365" y="27870"/>
                    <a:pt x="38889" y="27427"/>
                  </a:cubicBezTo>
                  <a:cubicBezTo>
                    <a:pt x="41413" y="26984"/>
                    <a:pt x="46053" y="27018"/>
                    <a:pt x="49123" y="27018"/>
                  </a:cubicBezTo>
                  <a:cubicBezTo>
                    <a:pt x="52193" y="27018"/>
                    <a:pt x="54342" y="27768"/>
                    <a:pt x="57310" y="27427"/>
                  </a:cubicBezTo>
                  <a:cubicBezTo>
                    <a:pt x="60278" y="27086"/>
                    <a:pt x="64337" y="26506"/>
                    <a:pt x="66930" y="24971"/>
                  </a:cubicBezTo>
                  <a:cubicBezTo>
                    <a:pt x="69523" y="23436"/>
                    <a:pt x="71092" y="20195"/>
                    <a:pt x="72866" y="18216"/>
                  </a:cubicBezTo>
                  <a:cubicBezTo>
                    <a:pt x="74640" y="16238"/>
                    <a:pt x="75288" y="14158"/>
                    <a:pt x="77573" y="13100"/>
                  </a:cubicBezTo>
                  <a:cubicBezTo>
                    <a:pt x="79859" y="12043"/>
                    <a:pt x="83679" y="12110"/>
                    <a:pt x="86579" y="11871"/>
                  </a:cubicBezTo>
                  <a:cubicBezTo>
                    <a:pt x="89479" y="11632"/>
                    <a:pt x="90536" y="12179"/>
                    <a:pt x="94971" y="11667"/>
                  </a:cubicBezTo>
                  <a:cubicBezTo>
                    <a:pt x="99406" y="11155"/>
                    <a:pt x="109094" y="9995"/>
                    <a:pt x="113187" y="8801"/>
                  </a:cubicBezTo>
                  <a:cubicBezTo>
                    <a:pt x="117281" y="7607"/>
                    <a:pt x="116496" y="5561"/>
                    <a:pt x="119532" y="4503"/>
                  </a:cubicBezTo>
                  <a:cubicBezTo>
                    <a:pt x="122568" y="3446"/>
                    <a:pt x="128503" y="2797"/>
                    <a:pt x="131403" y="2456"/>
                  </a:cubicBezTo>
                  <a:cubicBezTo>
                    <a:pt x="134303" y="2115"/>
                    <a:pt x="134747" y="2865"/>
                    <a:pt x="136930" y="2456"/>
                  </a:cubicBezTo>
                  <a:cubicBezTo>
                    <a:pt x="139113" y="2047"/>
                    <a:pt x="143241" y="409"/>
                    <a:pt x="144503" y="0"/>
                  </a:cubicBezTo>
                </a:path>
              </a:pathLst>
            </a:custGeom>
            <a:noFill/>
            <a:ln w="38100">
              <a:solidFill>
                <a:srgbClr val="50443F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07" name="Google Shape;264;p20"/>
            <p:cNvSpPr/>
            <p:nvPr/>
          </p:nvSpPr>
          <p:spPr>
            <a:xfrm>
              <a:off x="7179480" y="4799880"/>
              <a:ext cx="757800" cy="442080"/>
            </a:xfrm>
            <a:custGeom>
              <a:avLst/>
              <a:gdLst/>
              <a:ahLst/>
              <a:cxnLst/>
              <a:rect l="l" t="t" r="r" b="b"/>
              <a:pathLst>
                <a:path w="14737" h="8597">
                  <a:moveTo>
                    <a:pt x="0" y="0"/>
                  </a:moveTo>
                  <a:cubicBezTo>
                    <a:pt x="1910" y="478"/>
                    <a:pt x="9006" y="1433"/>
                    <a:pt x="11462" y="2866"/>
                  </a:cubicBezTo>
                  <a:cubicBezTo>
                    <a:pt x="13918" y="4299"/>
                    <a:pt x="14191" y="7642"/>
                    <a:pt x="14737" y="8597"/>
                  </a:cubicBezTo>
                </a:path>
              </a:pathLst>
            </a:custGeom>
            <a:noFill/>
            <a:ln w="38100">
              <a:solidFill>
                <a:srgbClr val="50443F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08" name="Google Shape;265;p20"/>
            <p:cNvSpPr/>
            <p:nvPr/>
          </p:nvSpPr>
          <p:spPr>
            <a:xfrm>
              <a:off x="7972200" y="4165200"/>
              <a:ext cx="907920" cy="1094760"/>
            </a:xfrm>
            <a:custGeom>
              <a:avLst/>
              <a:gdLst/>
              <a:ahLst/>
              <a:cxnLst/>
              <a:rect l="l" t="t" r="r" b="b"/>
              <a:pathLst>
                <a:path w="36330" h="43801">
                  <a:moveTo>
                    <a:pt x="36023" y="0"/>
                  </a:moveTo>
                  <a:cubicBezTo>
                    <a:pt x="36023" y="1296"/>
                    <a:pt x="36637" y="5527"/>
                    <a:pt x="36023" y="7778"/>
                  </a:cubicBezTo>
                  <a:cubicBezTo>
                    <a:pt x="35409" y="10030"/>
                    <a:pt x="33499" y="11872"/>
                    <a:pt x="32339" y="13509"/>
                  </a:cubicBezTo>
                  <a:cubicBezTo>
                    <a:pt x="31179" y="15146"/>
                    <a:pt x="29610" y="15351"/>
                    <a:pt x="29064" y="17602"/>
                  </a:cubicBezTo>
                  <a:cubicBezTo>
                    <a:pt x="28518" y="19854"/>
                    <a:pt x="29064" y="24289"/>
                    <a:pt x="29064" y="27018"/>
                  </a:cubicBezTo>
                  <a:cubicBezTo>
                    <a:pt x="29064" y="29747"/>
                    <a:pt x="30087" y="32408"/>
                    <a:pt x="29064" y="33977"/>
                  </a:cubicBezTo>
                  <a:cubicBezTo>
                    <a:pt x="28041" y="35546"/>
                    <a:pt x="25312" y="35751"/>
                    <a:pt x="22924" y="36433"/>
                  </a:cubicBezTo>
                  <a:cubicBezTo>
                    <a:pt x="20536" y="37115"/>
                    <a:pt x="17876" y="37388"/>
                    <a:pt x="14737" y="38070"/>
                  </a:cubicBezTo>
                  <a:cubicBezTo>
                    <a:pt x="11599" y="38752"/>
                    <a:pt x="6549" y="39571"/>
                    <a:pt x="4093" y="40526"/>
                  </a:cubicBezTo>
                  <a:cubicBezTo>
                    <a:pt x="1637" y="41481"/>
                    <a:pt x="682" y="43255"/>
                    <a:pt x="0" y="43801"/>
                  </a:cubicBezTo>
                </a:path>
              </a:pathLst>
            </a:custGeom>
            <a:noFill/>
            <a:ln w="38100">
              <a:solidFill>
                <a:srgbClr val="50443F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09" name="Google Shape;266;p20"/>
            <p:cNvSpPr/>
            <p:nvPr/>
          </p:nvSpPr>
          <p:spPr>
            <a:xfrm>
              <a:off x="8136000" y="4390200"/>
              <a:ext cx="1063800" cy="889920"/>
            </a:xfrm>
            <a:custGeom>
              <a:avLst/>
              <a:gdLst/>
              <a:ahLst/>
              <a:cxnLst/>
              <a:rect l="l" t="t" r="r" b="b"/>
              <a:pathLst>
                <a:path w="42573" h="35614">
                  <a:moveTo>
                    <a:pt x="0" y="0"/>
                  </a:moveTo>
                  <a:cubicBezTo>
                    <a:pt x="546" y="2183"/>
                    <a:pt x="1501" y="10370"/>
                    <a:pt x="3275" y="13099"/>
                  </a:cubicBezTo>
                  <a:cubicBezTo>
                    <a:pt x="5049" y="15828"/>
                    <a:pt x="7915" y="15555"/>
                    <a:pt x="10644" y="16374"/>
                  </a:cubicBezTo>
                  <a:cubicBezTo>
                    <a:pt x="13373" y="17193"/>
                    <a:pt x="16852" y="17125"/>
                    <a:pt x="19649" y="18012"/>
                  </a:cubicBezTo>
                  <a:cubicBezTo>
                    <a:pt x="22446" y="18899"/>
                    <a:pt x="25176" y="20400"/>
                    <a:pt x="27427" y="21696"/>
                  </a:cubicBezTo>
                  <a:cubicBezTo>
                    <a:pt x="29679" y="22992"/>
                    <a:pt x="31248" y="23947"/>
                    <a:pt x="33158" y="25789"/>
                  </a:cubicBezTo>
                  <a:cubicBezTo>
                    <a:pt x="35068" y="27631"/>
                    <a:pt x="37320" y="31111"/>
                    <a:pt x="38889" y="32748"/>
                  </a:cubicBezTo>
                  <a:cubicBezTo>
                    <a:pt x="40458" y="34386"/>
                    <a:pt x="41959" y="35136"/>
                    <a:pt x="42573" y="35614"/>
                  </a:cubicBezTo>
                </a:path>
              </a:pathLst>
            </a:custGeom>
            <a:noFill/>
            <a:ln w="19050">
              <a:solidFill>
                <a:srgbClr val="C9C0AD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758880" y="369000"/>
            <a:ext cx="762588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r>
              <a:rPr lang="en-US" sz="2800" b="0" strike="noStrike" spc="-1">
                <a:solidFill>
                  <a:srgbClr val="000000"/>
                </a:solidFill>
                <a:latin typeface="Arial" panose="020B0604020202020204"/>
              </a:rPr>
              <a:t>Click to edit the title text format</a:t>
            </a:r>
          </a:p>
        </p:txBody>
      </p:sp>
      <p:sp>
        <p:nvSpPr>
          <p:cNvPr id="311" name="PlaceHolder 2"/>
          <p:cNvSpPr>
            <a:spLocks noGrp="1"/>
          </p:cNvSpPr>
          <p:nvPr>
            <p:ph type="title"/>
          </p:nvPr>
        </p:nvSpPr>
        <p:spPr>
          <a:xfrm>
            <a:off x="1399320" y="1487520"/>
            <a:ext cx="2617920" cy="531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r>
              <a:rPr lang="en-US" sz="1900" b="0" strike="noStrike" spc="-1">
                <a:solidFill>
                  <a:srgbClr val="000000"/>
                </a:solidFill>
                <a:latin typeface="Arial" panose="020B0604020202020204"/>
              </a:rPr>
              <a:t>Click to edit the title text format</a:t>
            </a:r>
          </a:p>
        </p:txBody>
      </p:sp>
      <p:sp>
        <p:nvSpPr>
          <p:cNvPr id="312" name="PlaceHolder 3"/>
          <p:cNvSpPr>
            <a:spLocks noGrp="1"/>
          </p:cNvSpPr>
          <p:nvPr>
            <p:ph type="title"/>
          </p:nvPr>
        </p:nvSpPr>
        <p:spPr>
          <a:xfrm>
            <a:off x="1399320" y="1888560"/>
            <a:ext cx="2617920" cy="75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Click to edit the title text format</a:t>
            </a:r>
          </a:p>
        </p:txBody>
      </p:sp>
      <p:sp>
        <p:nvSpPr>
          <p:cNvPr id="313" name="PlaceHolder 4"/>
          <p:cNvSpPr>
            <a:spLocks noGrp="1"/>
          </p:cNvSpPr>
          <p:nvPr>
            <p:ph type="title"/>
          </p:nvPr>
        </p:nvSpPr>
        <p:spPr>
          <a:xfrm>
            <a:off x="1399320" y="2910600"/>
            <a:ext cx="2617920" cy="531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r>
              <a:rPr lang="en-US" sz="1900" b="0" strike="noStrike" spc="-1">
                <a:solidFill>
                  <a:srgbClr val="000000"/>
                </a:solidFill>
                <a:latin typeface="Arial" panose="020B0604020202020204"/>
              </a:rPr>
              <a:t>Click to edit the title text format</a:t>
            </a:r>
          </a:p>
        </p:txBody>
      </p:sp>
      <p:sp>
        <p:nvSpPr>
          <p:cNvPr id="314" name="PlaceHolder 5"/>
          <p:cNvSpPr>
            <a:spLocks noGrp="1"/>
          </p:cNvSpPr>
          <p:nvPr>
            <p:ph type="title"/>
          </p:nvPr>
        </p:nvSpPr>
        <p:spPr>
          <a:xfrm>
            <a:off x="1399320" y="3312000"/>
            <a:ext cx="2617920" cy="75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Click to edit the title text format</a:t>
            </a:r>
          </a:p>
        </p:txBody>
      </p:sp>
      <p:sp>
        <p:nvSpPr>
          <p:cNvPr id="315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/>
    <p:bodyStyle/>
    <p:otherStyle/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9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758880" y="369000"/>
            <a:ext cx="762588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r>
              <a:rPr lang="en-US" sz="2800" b="0" strike="noStrike" spc="-1">
                <a:solidFill>
                  <a:srgbClr val="000000"/>
                </a:solidFill>
                <a:latin typeface="Arial" panose="020B0604020202020204"/>
              </a:rPr>
              <a:t>Click to edit the title text format</a:t>
            </a:r>
          </a:p>
        </p:txBody>
      </p:sp>
      <p:sp>
        <p:nvSpPr>
          <p:cNvPr id="353" name="PlaceHolder 2"/>
          <p:cNvSpPr>
            <a:spLocks noGrp="1"/>
          </p:cNvSpPr>
          <p:nvPr>
            <p:ph type="body"/>
          </p:nvPr>
        </p:nvSpPr>
        <p:spPr>
          <a:xfrm>
            <a:off x="1323360" y="2751840"/>
            <a:ext cx="2633400" cy="1418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</a:p>
        </p:txBody>
      </p:sp>
      <p:sp>
        <p:nvSpPr>
          <p:cNvPr id="354" name="PlaceHolder 3"/>
          <p:cNvSpPr>
            <a:spLocks noGrp="1"/>
          </p:cNvSpPr>
          <p:nvPr>
            <p:ph type="body"/>
          </p:nvPr>
        </p:nvSpPr>
        <p:spPr>
          <a:xfrm>
            <a:off x="5187240" y="2751840"/>
            <a:ext cx="2633400" cy="1418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</a:p>
        </p:txBody>
      </p:sp>
      <p:sp>
        <p:nvSpPr>
          <p:cNvPr id="355" name="PlaceHolder 4"/>
          <p:cNvSpPr>
            <a:spLocks noGrp="1"/>
          </p:cNvSpPr>
          <p:nvPr>
            <p:ph type="title"/>
          </p:nvPr>
        </p:nvSpPr>
        <p:spPr>
          <a:xfrm>
            <a:off x="1323360" y="2296440"/>
            <a:ext cx="2633400" cy="531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r>
              <a:rPr lang="en-US" sz="1900" b="0" strike="noStrike" spc="-1">
                <a:solidFill>
                  <a:srgbClr val="000000"/>
                </a:solidFill>
                <a:latin typeface="Arial" panose="020B0604020202020204"/>
              </a:rPr>
              <a:t>Click to edit the title text format</a:t>
            </a:r>
          </a:p>
        </p:txBody>
      </p:sp>
      <p:sp>
        <p:nvSpPr>
          <p:cNvPr id="356" name="PlaceHolder 5"/>
          <p:cNvSpPr>
            <a:spLocks noGrp="1"/>
          </p:cNvSpPr>
          <p:nvPr>
            <p:ph type="title"/>
          </p:nvPr>
        </p:nvSpPr>
        <p:spPr>
          <a:xfrm>
            <a:off x="5187240" y="2296440"/>
            <a:ext cx="2633400" cy="531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r>
              <a:rPr lang="en-US" sz="1900" b="0" strike="noStrike" spc="-1">
                <a:solidFill>
                  <a:srgbClr val="000000"/>
                </a:solidFill>
                <a:latin typeface="Arial" panose="020B0604020202020204"/>
              </a:rPr>
              <a:t>Click to edit the title text format</a:t>
            </a:r>
          </a:p>
        </p:txBody>
      </p:sp>
      <p:grpSp>
        <p:nvGrpSpPr>
          <p:cNvPr id="357" name="Google Shape;52;p5"/>
          <p:cNvGrpSpPr/>
          <p:nvPr/>
        </p:nvGrpSpPr>
        <p:grpSpPr>
          <a:xfrm>
            <a:off x="-4245480" y="-56160"/>
            <a:ext cx="13456080" cy="5344200"/>
            <a:chOff x="-4245480" y="-56160"/>
            <a:chExt cx="13456080" cy="5344200"/>
          </a:xfrm>
        </p:grpSpPr>
        <p:sp>
          <p:nvSpPr>
            <p:cNvPr id="358" name="Google Shape;53;p5"/>
            <p:cNvSpPr/>
            <p:nvPr/>
          </p:nvSpPr>
          <p:spPr>
            <a:xfrm>
              <a:off x="-1145160" y="1756440"/>
              <a:ext cx="2102400" cy="162720"/>
            </a:xfrm>
            <a:custGeom>
              <a:avLst/>
              <a:gdLst/>
              <a:ahLst/>
              <a:cxnLst/>
              <a:rect l="l" t="t" r="r" b="b"/>
              <a:pathLst>
                <a:path w="77122" h="5977">
                  <a:moveTo>
                    <a:pt x="46433" y="1"/>
                  </a:moveTo>
                  <a:cubicBezTo>
                    <a:pt x="44284" y="1"/>
                    <a:pt x="42041" y="594"/>
                    <a:pt x="39995" y="1840"/>
                  </a:cubicBezTo>
                  <a:cubicBezTo>
                    <a:pt x="38860" y="2540"/>
                    <a:pt x="38103" y="2783"/>
                    <a:pt x="37515" y="2783"/>
                  </a:cubicBezTo>
                  <a:cubicBezTo>
                    <a:pt x="36170" y="2783"/>
                    <a:pt x="35711" y="1508"/>
                    <a:pt x="33643" y="1508"/>
                  </a:cubicBezTo>
                  <a:cubicBezTo>
                    <a:pt x="33082" y="1508"/>
                    <a:pt x="32403" y="1602"/>
                    <a:pt x="31556" y="1840"/>
                  </a:cubicBezTo>
                  <a:cubicBezTo>
                    <a:pt x="24051" y="3975"/>
                    <a:pt x="0" y="5976"/>
                    <a:pt x="20448" y="5976"/>
                  </a:cubicBezTo>
                  <a:lnTo>
                    <a:pt x="48368" y="5976"/>
                  </a:lnTo>
                  <a:cubicBezTo>
                    <a:pt x="58275" y="5976"/>
                    <a:pt x="77122" y="5176"/>
                    <a:pt x="69550" y="1840"/>
                  </a:cubicBezTo>
                  <a:cubicBezTo>
                    <a:pt x="67971" y="1141"/>
                    <a:pt x="66477" y="882"/>
                    <a:pt x="65071" y="882"/>
                  </a:cubicBezTo>
                  <a:cubicBezTo>
                    <a:pt x="60998" y="882"/>
                    <a:pt x="57666" y="3061"/>
                    <a:pt x="55157" y="3061"/>
                  </a:cubicBezTo>
                  <a:cubicBezTo>
                    <a:pt x="54396" y="3061"/>
                    <a:pt x="53712" y="2861"/>
                    <a:pt x="53105" y="2340"/>
                  </a:cubicBezTo>
                  <a:cubicBezTo>
                    <a:pt x="51325" y="812"/>
                    <a:pt x="48944" y="1"/>
                    <a:pt x="4643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grpSp>
          <p:nvGrpSpPr>
            <p:cNvPr id="359" name="Google Shape;54;p5"/>
            <p:cNvGrpSpPr/>
            <p:nvPr/>
          </p:nvGrpSpPr>
          <p:grpSpPr>
            <a:xfrm>
              <a:off x="-4245480" y="666720"/>
              <a:ext cx="5146200" cy="3341160"/>
              <a:chOff x="-4245480" y="666720"/>
              <a:chExt cx="5146200" cy="3341160"/>
            </a:xfrm>
          </p:grpSpPr>
          <p:sp>
            <p:nvSpPr>
              <p:cNvPr id="360" name="Google Shape;55;p5"/>
              <p:cNvSpPr/>
              <p:nvPr/>
            </p:nvSpPr>
            <p:spPr>
              <a:xfrm>
                <a:off x="-2115360" y="1787040"/>
                <a:ext cx="1077480" cy="1002240"/>
              </a:xfrm>
              <a:custGeom>
                <a:avLst/>
                <a:gdLst/>
                <a:ahLst/>
                <a:cxnLst/>
                <a:rect l="l" t="t" r="r" b="b"/>
                <a:pathLst>
                  <a:path w="39529" h="36769">
                    <a:moveTo>
                      <a:pt x="19747" y="0"/>
                    </a:moveTo>
                    <a:cubicBezTo>
                      <a:pt x="18779" y="0"/>
                      <a:pt x="17799" y="76"/>
                      <a:pt x="16813" y="234"/>
                    </a:cubicBezTo>
                    <a:cubicBezTo>
                      <a:pt x="6806" y="1868"/>
                      <a:pt x="1" y="11308"/>
                      <a:pt x="1635" y="21315"/>
                    </a:cubicBezTo>
                    <a:cubicBezTo>
                      <a:pt x="3106" y="30353"/>
                      <a:pt x="10901" y="36769"/>
                      <a:pt x="19741" y="36769"/>
                    </a:cubicBezTo>
                    <a:cubicBezTo>
                      <a:pt x="20723" y="36769"/>
                      <a:pt x="21717" y="36690"/>
                      <a:pt x="22717" y="36526"/>
                    </a:cubicBezTo>
                    <a:cubicBezTo>
                      <a:pt x="32724" y="34892"/>
                      <a:pt x="39529" y="25452"/>
                      <a:pt x="37894" y="15445"/>
                    </a:cubicBezTo>
                    <a:cubicBezTo>
                      <a:pt x="36451" y="6420"/>
                      <a:pt x="28632" y="0"/>
                      <a:pt x="1974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361" name="Google Shape;56;p5"/>
              <p:cNvSpPr/>
              <p:nvPr/>
            </p:nvSpPr>
            <p:spPr>
              <a:xfrm>
                <a:off x="-1926000" y="2527920"/>
                <a:ext cx="2826720" cy="1479960"/>
              </a:xfrm>
              <a:custGeom>
                <a:avLst/>
                <a:gdLst/>
                <a:ahLst/>
                <a:cxnLst/>
                <a:rect l="l" t="t" r="r" b="b"/>
                <a:pathLst>
                  <a:path w="103675" h="54285">
                    <a:moveTo>
                      <a:pt x="25447" y="0"/>
                    </a:moveTo>
                    <a:cubicBezTo>
                      <a:pt x="22154" y="0"/>
                      <a:pt x="19110" y="724"/>
                      <a:pt x="17513" y="2014"/>
                    </a:cubicBezTo>
                    <a:cubicBezTo>
                      <a:pt x="14011" y="4782"/>
                      <a:pt x="2770" y="11320"/>
                      <a:pt x="1" y="14089"/>
                    </a:cubicBezTo>
                    <a:lnTo>
                      <a:pt x="1102" y="54284"/>
                    </a:lnTo>
                    <a:lnTo>
                      <a:pt x="103675" y="54284"/>
                    </a:lnTo>
                    <a:cubicBezTo>
                      <a:pt x="102708" y="51349"/>
                      <a:pt x="93401" y="46045"/>
                      <a:pt x="90199" y="42176"/>
                    </a:cubicBezTo>
                    <a:cubicBezTo>
                      <a:pt x="86996" y="38273"/>
                      <a:pt x="84928" y="34804"/>
                      <a:pt x="83794" y="30067"/>
                    </a:cubicBezTo>
                    <a:cubicBezTo>
                      <a:pt x="82693" y="25364"/>
                      <a:pt x="80192" y="25197"/>
                      <a:pt x="77823" y="21594"/>
                    </a:cubicBezTo>
                    <a:cubicBezTo>
                      <a:pt x="75605" y="18173"/>
                      <a:pt x="73237" y="12102"/>
                      <a:pt x="67545" y="12102"/>
                    </a:cubicBezTo>
                    <a:cubicBezTo>
                      <a:pt x="67245" y="12102"/>
                      <a:pt x="66935" y="12119"/>
                      <a:pt x="66615" y="12154"/>
                    </a:cubicBezTo>
                    <a:cubicBezTo>
                      <a:pt x="61032" y="12771"/>
                      <a:pt x="54259" y="15200"/>
                      <a:pt x="51106" y="15200"/>
                    </a:cubicBezTo>
                    <a:cubicBezTo>
                      <a:pt x="50679" y="15200"/>
                      <a:pt x="50319" y="15156"/>
                      <a:pt x="50037" y="15056"/>
                    </a:cubicBezTo>
                    <a:cubicBezTo>
                      <a:pt x="47668" y="14222"/>
                      <a:pt x="40997" y="7418"/>
                      <a:pt x="36127" y="3248"/>
                    </a:cubicBezTo>
                    <a:cubicBezTo>
                      <a:pt x="33516" y="997"/>
                      <a:pt x="29310" y="0"/>
                      <a:pt x="254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362" name="Google Shape;57;p5"/>
              <p:cNvSpPr/>
              <p:nvPr/>
            </p:nvSpPr>
            <p:spPr>
              <a:xfrm>
                <a:off x="-4245480" y="1477800"/>
                <a:ext cx="3610800" cy="2530080"/>
              </a:xfrm>
              <a:custGeom>
                <a:avLst/>
                <a:gdLst/>
                <a:ahLst/>
                <a:cxnLst/>
                <a:rect l="l" t="t" r="r" b="b"/>
                <a:pathLst>
                  <a:path w="132429" h="92796">
                    <a:moveTo>
                      <a:pt x="69202" y="1"/>
                    </a:moveTo>
                    <a:cubicBezTo>
                      <a:pt x="68887" y="1"/>
                      <a:pt x="68578" y="102"/>
                      <a:pt x="68282" y="329"/>
                    </a:cubicBezTo>
                    <a:cubicBezTo>
                      <a:pt x="66281" y="1897"/>
                      <a:pt x="60777" y="12738"/>
                      <a:pt x="55773" y="15240"/>
                    </a:cubicBezTo>
                    <a:cubicBezTo>
                      <a:pt x="50770" y="17708"/>
                      <a:pt x="37660" y="35655"/>
                      <a:pt x="33658" y="44261"/>
                    </a:cubicBezTo>
                    <a:cubicBezTo>
                      <a:pt x="29655" y="52867"/>
                      <a:pt x="22716" y="54301"/>
                      <a:pt x="20548" y="56503"/>
                    </a:cubicBezTo>
                    <a:cubicBezTo>
                      <a:pt x="12242" y="64875"/>
                      <a:pt x="6605" y="87992"/>
                      <a:pt x="0" y="92795"/>
                    </a:cubicBezTo>
                    <a:lnTo>
                      <a:pt x="132428" y="92795"/>
                    </a:lnTo>
                    <a:cubicBezTo>
                      <a:pt x="132428" y="92795"/>
                      <a:pt x="110212" y="66643"/>
                      <a:pt x="108244" y="61073"/>
                    </a:cubicBezTo>
                    <a:cubicBezTo>
                      <a:pt x="106243" y="55535"/>
                      <a:pt x="97470" y="53034"/>
                      <a:pt x="96035" y="48697"/>
                    </a:cubicBezTo>
                    <a:cubicBezTo>
                      <a:pt x="94601" y="44394"/>
                      <a:pt x="94268" y="36889"/>
                      <a:pt x="89131" y="33420"/>
                    </a:cubicBezTo>
                    <a:cubicBezTo>
                      <a:pt x="83994" y="29950"/>
                      <a:pt x="75387" y="11838"/>
                      <a:pt x="73586" y="5500"/>
                    </a:cubicBezTo>
                    <a:cubicBezTo>
                      <a:pt x="72989" y="3368"/>
                      <a:pt x="71012" y="1"/>
                      <a:pt x="692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363" name="Google Shape;58;p5"/>
              <p:cNvSpPr/>
              <p:nvPr/>
            </p:nvSpPr>
            <p:spPr>
              <a:xfrm>
                <a:off x="-2329920" y="666720"/>
                <a:ext cx="2793240" cy="237600"/>
              </a:xfrm>
              <a:custGeom>
                <a:avLst/>
                <a:gdLst/>
                <a:ahLst/>
                <a:cxnLst/>
                <a:rect l="l" t="t" r="r" b="b"/>
                <a:pathLst>
                  <a:path w="102441" h="8730">
                    <a:moveTo>
                      <a:pt x="59342" y="1"/>
                    </a:moveTo>
                    <a:cubicBezTo>
                      <a:pt x="56415" y="1"/>
                      <a:pt x="52225" y="1213"/>
                      <a:pt x="43498" y="3192"/>
                    </a:cubicBezTo>
                    <a:cubicBezTo>
                      <a:pt x="28087" y="6662"/>
                      <a:pt x="0" y="8730"/>
                      <a:pt x="10008" y="8730"/>
                    </a:cubicBezTo>
                    <a:lnTo>
                      <a:pt x="89231" y="8730"/>
                    </a:lnTo>
                    <a:cubicBezTo>
                      <a:pt x="102440" y="8730"/>
                      <a:pt x="100505" y="7762"/>
                      <a:pt x="93134" y="2759"/>
                    </a:cubicBezTo>
                    <a:cubicBezTo>
                      <a:pt x="91332" y="1536"/>
                      <a:pt x="89058" y="1110"/>
                      <a:pt x="86576" y="1110"/>
                    </a:cubicBezTo>
                    <a:cubicBezTo>
                      <a:pt x="80876" y="1110"/>
                      <a:pt x="74076" y="3355"/>
                      <a:pt x="69363" y="3355"/>
                    </a:cubicBezTo>
                    <a:cubicBezTo>
                      <a:pt x="67729" y="3355"/>
                      <a:pt x="66346" y="3085"/>
                      <a:pt x="65347" y="2358"/>
                    </a:cubicBezTo>
                    <a:cubicBezTo>
                      <a:pt x="63098" y="719"/>
                      <a:pt x="61594" y="1"/>
                      <a:pt x="593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364" name="Google Shape;59;p5"/>
              <p:cNvSpPr/>
              <p:nvPr/>
            </p:nvSpPr>
            <p:spPr>
              <a:xfrm>
                <a:off x="-4210200" y="1107360"/>
                <a:ext cx="2102760" cy="162720"/>
              </a:xfrm>
              <a:custGeom>
                <a:avLst/>
                <a:gdLst/>
                <a:ahLst/>
                <a:cxnLst/>
                <a:rect l="l" t="t" r="r" b="b"/>
                <a:pathLst>
                  <a:path w="77122" h="5977">
                    <a:moveTo>
                      <a:pt x="46433" y="1"/>
                    </a:moveTo>
                    <a:cubicBezTo>
                      <a:pt x="44284" y="1"/>
                      <a:pt x="42041" y="594"/>
                      <a:pt x="39995" y="1840"/>
                    </a:cubicBezTo>
                    <a:cubicBezTo>
                      <a:pt x="38860" y="2540"/>
                      <a:pt x="38103" y="2783"/>
                      <a:pt x="37515" y="2783"/>
                    </a:cubicBezTo>
                    <a:cubicBezTo>
                      <a:pt x="36170" y="2783"/>
                      <a:pt x="35711" y="1508"/>
                      <a:pt x="33643" y="1508"/>
                    </a:cubicBezTo>
                    <a:cubicBezTo>
                      <a:pt x="33082" y="1508"/>
                      <a:pt x="32403" y="1602"/>
                      <a:pt x="31556" y="1840"/>
                    </a:cubicBezTo>
                    <a:cubicBezTo>
                      <a:pt x="24051" y="3975"/>
                      <a:pt x="0" y="5976"/>
                      <a:pt x="20448" y="5976"/>
                    </a:cubicBezTo>
                    <a:lnTo>
                      <a:pt x="48368" y="5976"/>
                    </a:lnTo>
                    <a:cubicBezTo>
                      <a:pt x="58275" y="5976"/>
                      <a:pt x="77122" y="5176"/>
                      <a:pt x="69550" y="1840"/>
                    </a:cubicBezTo>
                    <a:cubicBezTo>
                      <a:pt x="67971" y="1141"/>
                      <a:pt x="66477" y="882"/>
                      <a:pt x="65071" y="882"/>
                    </a:cubicBezTo>
                    <a:cubicBezTo>
                      <a:pt x="60998" y="882"/>
                      <a:pt x="57666" y="3061"/>
                      <a:pt x="55157" y="3061"/>
                    </a:cubicBezTo>
                    <a:cubicBezTo>
                      <a:pt x="54396" y="3061"/>
                      <a:pt x="53712" y="2861"/>
                      <a:pt x="53105" y="2340"/>
                    </a:cubicBezTo>
                    <a:cubicBezTo>
                      <a:pt x="51325" y="812"/>
                      <a:pt x="48944" y="1"/>
                      <a:pt x="464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365" name="Google Shape;60;p5"/>
              <p:cNvSpPr/>
              <p:nvPr/>
            </p:nvSpPr>
            <p:spPr>
              <a:xfrm>
                <a:off x="-1623240" y="2123640"/>
                <a:ext cx="1605240" cy="124200"/>
              </a:xfrm>
              <a:custGeom>
                <a:avLst/>
                <a:gdLst/>
                <a:ahLst/>
                <a:cxnLst/>
                <a:rect l="l" t="t" r="r" b="b"/>
                <a:pathLst>
                  <a:path w="58877" h="4564">
                    <a:moveTo>
                      <a:pt x="35451" y="0"/>
                    </a:moveTo>
                    <a:cubicBezTo>
                      <a:pt x="33810" y="0"/>
                      <a:pt x="32092" y="459"/>
                      <a:pt x="30523" y="1428"/>
                    </a:cubicBezTo>
                    <a:cubicBezTo>
                      <a:pt x="29658" y="1953"/>
                      <a:pt x="29080" y="2136"/>
                      <a:pt x="28632" y="2136"/>
                    </a:cubicBezTo>
                    <a:cubicBezTo>
                      <a:pt x="27601" y="2136"/>
                      <a:pt x="27258" y="1166"/>
                      <a:pt x="25695" y="1166"/>
                    </a:cubicBezTo>
                    <a:cubicBezTo>
                      <a:pt x="25264" y="1166"/>
                      <a:pt x="24741" y="1239"/>
                      <a:pt x="24085" y="1428"/>
                    </a:cubicBezTo>
                    <a:cubicBezTo>
                      <a:pt x="18347" y="3029"/>
                      <a:pt x="1" y="4563"/>
                      <a:pt x="15612" y="4563"/>
                    </a:cubicBezTo>
                    <a:lnTo>
                      <a:pt x="36927" y="4563"/>
                    </a:lnTo>
                    <a:cubicBezTo>
                      <a:pt x="44499" y="4563"/>
                      <a:pt x="58876" y="3963"/>
                      <a:pt x="53105" y="1428"/>
                    </a:cubicBezTo>
                    <a:cubicBezTo>
                      <a:pt x="51890" y="887"/>
                      <a:pt x="50742" y="686"/>
                      <a:pt x="49662" y="686"/>
                    </a:cubicBezTo>
                    <a:cubicBezTo>
                      <a:pt x="46556" y="686"/>
                      <a:pt x="44019" y="2346"/>
                      <a:pt x="42102" y="2346"/>
                    </a:cubicBezTo>
                    <a:cubicBezTo>
                      <a:pt x="41520" y="2346"/>
                      <a:pt x="40996" y="2193"/>
                      <a:pt x="40530" y="1795"/>
                    </a:cubicBezTo>
                    <a:cubicBezTo>
                      <a:pt x="39182" y="626"/>
                      <a:pt x="37369" y="0"/>
                      <a:pt x="354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</p:grpSp>
        <p:grpSp>
          <p:nvGrpSpPr>
            <p:cNvPr id="366" name="Google Shape;61;p5"/>
            <p:cNvGrpSpPr/>
            <p:nvPr/>
          </p:nvGrpSpPr>
          <p:grpSpPr>
            <a:xfrm>
              <a:off x="-61560" y="-56160"/>
              <a:ext cx="9272160" cy="5344200"/>
              <a:chOff x="-61560" y="-56160"/>
              <a:chExt cx="9272160" cy="5344200"/>
            </a:xfrm>
          </p:grpSpPr>
          <p:sp>
            <p:nvSpPr>
              <p:cNvPr id="367" name="Google Shape;62;p5"/>
              <p:cNvSpPr/>
              <p:nvPr/>
            </p:nvSpPr>
            <p:spPr>
              <a:xfrm>
                <a:off x="3223080" y="4848480"/>
                <a:ext cx="368640" cy="374040"/>
              </a:xfrm>
              <a:custGeom>
                <a:avLst/>
                <a:gdLst/>
                <a:ahLst/>
                <a:cxnLst/>
                <a:rect l="l" t="t" r="r" b="b"/>
                <a:pathLst>
                  <a:path w="14755" h="14970">
                    <a:moveTo>
                      <a:pt x="14746" y="0"/>
                    </a:moveTo>
                    <a:cubicBezTo>
                      <a:pt x="14709" y="410"/>
                      <a:pt x="14858" y="1453"/>
                      <a:pt x="14523" y="2458"/>
                    </a:cubicBezTo>
                    <a:cubicBezTo>
                      <a:pt x="14188" y="3464"/>
                      <a:pt x="13742" y="5102"/>
                      <a:pt x="12736" y="6033"/>
                    </a:cubicBezTo>
                    <a:cubicBezTo>
                      <a:pt x="11731" y="6964"/>
                      <a:pt x="9831" y="7337"/>
                      <a:pt x="8490" y="8044"/>
                    </a:cubicBezTo>
                    <a:cubicBezTo>
                      <a:pt x="7149" y="8752"/>
                      <a:pt x="5809" y="9422"/>
                      <a:pt x="4692" y="10278"/>
                    </a:cubicBezTo>
                    <a:cubicBezTo>
                      <a:pt x="3575" y="11135"/>
                      <a:pt x="2569" y="12401"/>
                      <a:pt x="1787" y="13183"/>
                    </a:cubicBezTo>
                    <a:cubicBezTo>
                      <a:pt x="1005" y="13965"/>
                      <a:pt x="298" y="14672"/>
                      <a:pt x="0" y="14970"/>
                    </a:cubicBezTo>
                  </a:path>
                </a:pathLst>
              </a:custGeom>
              <a:noFill/>
              <a:ln w="19050">
                <a:solidFill>
                  <a:srgbClr val="C9C0AD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368" name="Google Shape;63;p5"/>
              <p:cNvSpPr/>
              <p:nvPr/>
            </p:nvSpPr>
            <p:spPr>
              <a:xfrm>
                <a:off x="396720" y="4417200"/>
                <a:ext cx="954720" cy="736920"/>
              </a:xfrm>
              <a:custGeom>
                <a:avLst/>
                <a:gdLst/>
                <a:ahLst/>
                <a:cxnLst/>
                <a:rect l="l" t="t" r="r" b="b"/>
                <a:pathLst>
                  <a:path w="37984" h="30386">
                    <a:moveTo>
                      <a:pt x="0" y="0"/>
                    </a:moveTo>
                    <a:cubicBezTo>
                      <a:pt x="1341" y="1303"/>
                      <a:pt x="6219" y="5549"/>
                      <a:pt x="8044" y="7820"/>
                    </a:cubicBezTo>
                    <a:cubicBezTo>
                      <a:pt x="9869" y="10092"/>
                      <a:pt x="9460" y="12102"/>
                      <a:pt x="10949" y="13629"/>
                    </a:cubicBezTo>
                    <a:cubicBezTo>
                      <a:pt x="12439" y="15156"/>
                      <a:pt x="15082" y="16273"/>
                      <a:pt x="16981" y="16980"/>
                    </a:cubicBezTo>
                    <a:cubicBezTo>
                      <a:pt x="18880" y="17688"/>
                      <a:pt x="20184" y="17278"/>
                      <a:pt x="22344" y="17874"/>
                    </a:cubicBezTo>
                    <a:cubicBezTo>
                      <a:pt x="24504" y="18470"/>
                      <a:pt x="27966" y="19103"/>
                      <a:pt x="29940" y="20555"/>
                    </a:cubicBezTo>
                    <a:cubicBezTo>
                      <a:pt x="31914" y="22007"/>
                      <a:pt x="32845" y="24950"/>
                      <a:pt x="34186" y="26588"/>
                    </a:cubicBezTo>
                    <a:cubicBezTo>
                      <a:pt x="35527" y="28227"/>
                      <a:pt x="37351" y="29753"/>
                      <a:pt x="37984" y="30386"/>
                    </a:cubicBezTo>
                  </a:path>
                </a:pathLst>
              </a:custGeom>
              <a:noFill/>
              <a:ln w="19050">
                <a:solidFill>
                  <a:srgbClr val="C9C0AD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369" name="Google Shape;64;p5"/>
              <p:cNvSpPr/>
              <p:nvPr/>
            </p:nvSpPr>
            <p:spPr>
              <a:xfrm>
                <a:off x="245880" y="4358520"/>
                <a:ext cx="429840" cy="929520"/>
              </a:xfrm>
              <a:custGeom>
                <a:avLst/>
                <a:gdLst/>
                <a:ahLst/>
                <a:cxnLst/>
                <a:rect l="l" t="t" r="r" b="b"/>
                <a:pathLst>
                  <a:path w="17205" h="37199">
                    <a:moveTo>
                      <a:pt x="9385" y="379"/>
                    </a:moveTo>
                    <a:cubicBezTo>
                      <a:pt x="9385" y="342"/>
                      <a:pt x="9906" y="-283"/>
                      <a:pt x="9385" y="156"/>
                    </a:cubicBezTo>
                    <a:cubicBezTo>
                      <a:pt x="8864" y="595"/>
                      <a:pt x="7486" y="1942"/>
                      <a:pt x="6257" y="3014"/>
                    </a:cubicBezTo>
                    <a:cubicBezTo>
                      <a:pt x="5028" y="4086"/>
                      <a:pt x="3055" y="4690"/>
                      <a:pt x="2012" y="6589"/>
                    </a:cubicBezTo>
                    <a:cubicBezTo>
                      <a:pt x="969" y="8488"/>
                      <a:pt x="-36" y="11877"/>
                      <a:pt x="1" y="14409"/>
                    </a:cubicBezTo>
                    <a:cubicBezTo>
                      <a:pt x="38" y="16941"/>
                      <a:pt x="1267" y="19734"/>
                      <a:pt x="2235" y="21782"/>
                    </a:cubicBezTo>
                    <a:cubicBezTo>
                      <a:pt x="3203" y="23830"/>
                      <a:pt x="4097" y="24985"/>
                      <a:pt x="5810" y="26698"/>
                    </a:cubicBezTo>
                    <a:cubicBezTo>
                      <a:pt x="7523" y="28411"/>
                      <a:pt x="10614" y="30310"/>
                      <a:pt x="12513" y="32060"/>
                    </a:cubicBezTo>
                    <a:cubicBezTo>
                      <a:pt x="14412" y="33810"/>
                      <a:pt x="16423" y="36343"/>
                      <a:pt x="17205" y="37199"/>
                    </a:cubicBezTo>
                  </a:path>
                </a:pathLst>
              </a:custGeom>
              <a:noFill/>
              <a:ln w="38100">
                <a:solidFill>
                  <a:srgbClr val="C9C0AD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370" name="Google Shape;65;p5"/>
              <p:cNvSpPr/>
              <p:nvPr/>
            </p:nvSpPr>
            <p:spPr>
              <a:xfrm>
                <a:off x="-61560" y="4204800"/>
                <a:ext cx="1843200" cy="812880"/>
              </a:xfrm>
              <a:custGeom>
                <a:avLst/>
                <a:gdLst/>
                <a:ahLst/>
                <a:cxnLst/>
                <a:rect l="l" t="t" r="r" b="b"/>
                <a:pathLst>
                  <a:path w="73749" h="32532">
                    <a:moveTo>
                      <a:pt x="0" y="717"/>
                    </a:moveTo>
                    <a:cubicBezTo>
                      <a:pt x="1564" y="643"/>
                      <a:pt x="6144" y="-511"/>
                      <a:pt x="9384" y="271"/>
                    </a:cubicBezTo>
                    <a:cubicBezTo>
                      <a:pt x="12624" y="1053"/>
                      <a:pt x="16348" y="4256"/>
                      <a:pt x="19439" y="5410"/>
                    </a:cubicBezTo>
                    <a:cubicBezTo>
                      <a:pt x="22530" y="6564"/>
                      <a:pt x="25248" y="6117"/>
                      <a:pt x="27929" y="7197"/>
                    </a:cubicBezTo>
                    <a:cubicBezTo>
                      <a:pt x="30610" y="8277"/>
                      <a:pt x="32323" y="10958"/>
                      <a:pt x="35526" y="11889"/>
                    </a:cubicBezTo>
                    <a:cubicBezTo>
                      <a:pt x="38729" y="12820"/>
                      <a:pt x="43682" y="11517"/>
                      <a:pt x="47145" y="12783"/>
                    </a:cubicBezTo>
                    <a:cubicBezTo>
                      <a:pt x="50608" y="14049"/>
                      <a:pt x="53922" y="17810"/>
                      <a:pt x="56305" y="19486"/>
                    </a:cubicBezTo>
                    <a:cubicBezTo>
                      <a:pt x="58688" y="21162"/>
                      <a:pt x="59444" y="22206"/>
                      <a:pt x="61444" y="22837"/>
                    </a:cubicBezTo>
                    <a:cubicBezTo>
                      <a:pt x="63444" y="23469"/>
                      <a:pt x="66860" y="22611"/>
                      <a:pt x="68303" y="23275"/>
                    </a:cubicBezTo>
                    <a:cubicBezTo>
                      <a:pt x="69746" y="23939"/>
                      <a:pt x="69543" y="25777"/>
                      <a:pt x="70102" y="26819"/>
                    </a:cubicBezTo>
                    <a:cubicBezTo>
                      <a:pt x="70661" y="27861"/>
                      <a:pt x="71048" y="28577"/>
                      <a:pt x="71656" y="29529"/>
                    </a:cubicBezTo>
                    <a:cubicBezTo>
                      <a:pt x="72264" y="30481"/>
                      <a:pt x="73400" y="32032"/>
                      <a:pt x="73749" y="32532"/>
                    </a:cubicBezTo>
                  </a:path>
                </a:pathLst>
              </a:custGeom>
              <a:noFill/>
              <a:ln w="38100">
                <a:solidFill>
                  <a:srgbClr val="50443F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371" name="Google Shape;66;p5"/>
              <p:cNvSpPr/>
              <p:nvPr/>
            </p:nvSpPr>
            <p:spPr>
              <a:xfrm>
                <a:off x="1768680" y="4748400"/>
                <a:ext cx="2610000" cy="485280"/>
              </a:xfrm>
              <a:custGeom>
                <a:avLst/>
                <a:gdLst/>
                <a:ahLst/>
                <a:cxnLst/>
                <a:rect l="l" t="t" r="r" b="b"/>
                <a:pathLst>
                  <a:path w="104421" h="19422">
                    <a:moveTo>
                      <a:pt x="0" y="10184"/>
                    </a:moveTo>
                    <a:cubicBezTo>
                      <a:pt x="1446" y="10563"/>
                      <a:pt x="5536" y="12481"/>
                      <a:pt x="8677" y="12457"/>
                    </a:cubicBezTo>
                    <a:cubicBezTo>
                      <a:pt x="11818" y="12433"/>
                      <a:pt x="15476" y="10292"/>
                      <a:pt x="18846" y="10038"/>
                    </a:cubicBezTo>
                    <a:cubicBezTo>
                      <a:pt x="22217" y="9784"/>
                      <a:pt x="26023" y="10613"/>
                      <a:pt x="28900" y="10931"/>
                    </a:cubicBezTo>
                    <a:cubicBezTo>
                      <a:pt x="31777" y="11250"/>
                      <a:pt x="33953" y="12167"/>
                      <a:pt x="36110" y="11949"/>
                    </a:cubicBezTo>
                    <a:cubicBezTo>
                      <a:pt x="38267" y="11731"/>
                      <a:pt x="39141" y="10740"/>
                      <a:pt x="41841" y="9621"/>
                    </a:cubicBezTo>
                    <a:cubicBezTo>
                      <a:pt x="44542" y="8502"/>
                      <a:pt x="49481" y="6389"/>
                      <a:pt x="52313" y="5234"/>
                    </a:cubicBezTo>
                    <a:cubicBezTo>
                      <a:pt x="55145" y="4079"/>
                      <a:pt x="56176" y="2925"/>
                      <a:pt x="58834" y="2691"/>
                    </a:cubicBezTo>
                    <a:cubicBezTo>
                      <a:pt x="61492" y="2458"/>
                      <a:pt x="65382" y="3767"/>
                      <a:pt x="68263" y="3833"/>
                    </a:cubicBezTo>
                    <a:cubicBezTo>
                      <a:pt x="71144" y="3899"/>
                      <a:pt x="73960" y="3726"/>
                      <a:pt x="76120" y="3088"/>
                    </a:cubicBezTo>
                    <a:cubicBezTo>
                      <a:pt x="78280" y="2450"/>
                      <a:pt x="78288" y="-124"/>
                      <a:pt x="81222" y="5"/>
                    </a:cubicBezTo>
                    <a:cubicBezTo>
                      <a:pt x="84156" y="134"/>
                      <a:pt x="89856" y="627"/>
                      <a:pt x="93722" y="3863"/>
                    </a:cubicBezTo>
                    <a:cubicBezTo>
                      <a:pt x="97589" y="7099"/>
                      <a:pt x="102638" y="16829"/>
                      <a:pt x="104421" y="19422"/>
                    </a:cubicBezTo>
                  </a:path>
                </a:pathLst>
              </a:custGeom>
              <a:noFill/>
              <a:ln w="38100">
                <a:solidFill>
                  <a:srgbClr val="50443F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372" name="Google Shape;67;p5"/>
              <p:cNvSpPr/>
              <p:nvPr/>
            </p:nvSpPr>
            <p:spPr>
              <a:xfrm>
                <a:off x="1067040" y="5010480"/>
                <a:ext cx="709200" cy="262080"/>
              </a:xfrm>
              <a:custGeom>
                <a:avLst/>
                <a:gdLst/>
                <a:ahLst/>
                <a:cxnLst/>
                <a:rect l="l" t="t" r="r" b="b"/>
                <a:pathLst>
                  <a:path w="28376" h="10501">
                    <a:moveTo>
                      <a:pt x="28376" y="0"/>
                    </a:moveTo>
                    <a:cubicBezTo>
                      <a:pt x="27706" y="447"/>
                      <a:pt x="25993" y="2197"/>
                      <a:pt x="24354" y="2681"/>
                    </a:cubicBezTo>
                    <a:cubicBezTo>
                      <a:pt x="22716" y="3165"/>
                      <a:pt x="20817" y="2830"/>
                      <a:pt x="18545" y="2904"/>
                    </a:cubicBezTo>
                    <a:cubicBezTo>
                      <a:pt x="16274" y="2979"/>
                      <a:pt x="12401" y="2830"/>
                      <a:pt x="10725" y="3128"/>
                    </a:cubicBezTo>
                    <a:cubicBezTo>
                      <a:pt x="9049" y="3426"/>
                      <a:pt x="9682" y="4134"/>
                      <a:pt x="8490" y="4692"/>
                    </a:cubicBezTo>
                    <a:cubicBezTo>
                      <a:pt x="7298" y="5251"/>
                      <a:pt x="4990" y="5511"/>
                      <a:pt x="3575" y="6479"/>
                    </a:cubicBezTo>
                    <a:cubicBezTo>
                      <a:pt x="2160" y="7447"/>
                      <a:pt x="596" y="9831"/>
                      <a:pt x="0" y="10501"/>
                    </a:cubicBezTo>
                  </a:path>
                </a:pathLst>
              </a:custGeom>
              <a:noFill/>
              <a:ln w="38100">
                <a:solidFill>
                  <a:srgbClr val="50443F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grpSp>
            <p:nvGrpSpPr>
              <p:cNvPr id="373" name="Google Shape;68;p5"/>
              <p:cNvGrpSpPr/>
              <p:nvPr/>
            </p:nvGrpSpPr>
            <p:grpSpPr>
              <a:xfrm>
                <a:off x="6570000" y="-56160"/>
                <a:ext cx="2640600" cy="676080"/>
                <a:chOff x="6570000" y="-56160"/>
                <a:chExt cx="2640600" cy="676080"/>
              </a:xfrm>
            </p:grpSpPr>
            <p:sp>
              <p:nvSpPr>
                <p:cNvPr id="374" name="Google Shape;69;p5"/>
                <p:cNvSpPr/>
                <p:nvPr/>
              </p:nvSpPr>
              <p:spPr>
                <a:xfrm>
                  <a:off x="7900560" y="-25560"/>
                  <a:ext cx="316800" cy="2401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0" h="9620">
                      <a:moveTo>
                        <a:pt x="0" y="9620"/>
                      </a:moveTo>
                      <a:cubicBezTo>
                        <a:pt x="853" y="9415"/>
                        <a:pt x="3480" y="9040"/>
                        <a:pt x="5117" y="8392"/>
                      </a:cubicBezTo>
                      <a:cubicBezTo>
                        <a:pt x="6754" y="7744"/>
                        <a:pt x="9005" y="6686"/>
                        <a:pt x="9824" y="5731"/>
                      </a:cubicBezTo>
                      <a:cubicBezTo>
                        <a:pt x="10643" y="4776"/>
                        <a:pt x="9551" y="3616"/>
                        <a:pt x="10029" y="2661"/>
                      </a:cubicBezTo>
                      <a:cubicBezTo>
                        <a:pt x="10507" y="1706"/>
                        <a:pt x="12247" y="444"/>
                        <a:pt x="12690" y="0"/>
                      </a:cubicBezTo>
                    </a:path>
                  </a:pathLst>
                </a:custGeom>
                <a:noFill/>
                <a:ln w="38100">
                  <a:solidFill>
                    <a:srgbClr val="C9C0AD"/>
                  </a:solidFill>
                  <a:round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  <p:sp>
              <p:nvSpPr>
                <p:cNvPr id="375" name="Google Shape;70;p5"/>
                <p:cNvSpPr/>
                <p:nvPr/>
              </p:nvSpPr>
              <p:spPr>
                <a:xfrm>
                  <a:off x="8843400" y="369000"/>
                  <a:ext cx="316800" cy="9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0" h="3684">
                      <a:moveTo>
                        <a:pt x="0" y="3684"/>
                      </a:moveTo>
                      <a:cubicBezTo>
                        <a:pt x="1024" y="3445"/>
                        <a:pt x="4640" y="2558"/>
                        <a:pt x="6141" y="2251"/>
                      </a:cubicBezTo>
                      <a:cubicBezTo>
                        <a:pt x="7642" y="1944"/>
                        <a:pt x="8358" y="2217"/>
                        <a:pt x="9006" y="1842"/>
                      </a:cubicBezTo>
                      <a:cubicBezTo>
                        <a:pt x="9654" y="1467"/>
                        <a:pt x="9859" y="307"/>
                        <a:pt x="10030" y="0"/>
                      </a:cubicBezTo>
                    </a:path>
                  </a:pathLst>
                </a:custGeom>
                <a:noFill/>
                <a:ln w="38100">
                  <a:solidFill>
                    <a:srgbClr val="C9C0AD"/>
                  </a:solidFill>
                  <a:round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  <p:sp>
              <p:nvSpPr>
                <p:cNvPr id="376" name="Google Shape;71;p5"/>
                <p:cNvSpPr/>
                <p:nvPr/>
              </p:nvSpPr>
              <p:spPr>
                <a:xfrm>
                  <a:off x="6570000" y="-56160"/>
                  <a:ext cx="2640600" cy="676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634" h="27052">
                      <a:moveTo>
                        <a:pt x="0" y="0"/>
                      </a:moveTo>
                      <a:cubicBezTo>
                        <a:pt x="2831" y="1058"/>
                        <a:pt x="12349" y="5288"/>
                        <a:pt x="16988" y="6345"/>
                      </a:cubicBezTo>
                      <a:cubicBezTo>
                        <a:pt x="21627" y="7403"/>
                        <a:pt x="23777" y="6209"/>
                        <a:pt x="27836" y="6345"/>
                      </a:cubicBezTo>
                      <a:cubicBezTo>
                        <a:pt x="31896" y="6481"/>
                        <a:pt x="37524" y="6617"/>
                        <a:pt x="41345" y="7163"/>
                      </a:cubicBezTo>
                      <a:cubicBezTo>
                        <a:pt x="45166" y="7709"/>
                        <a:pt x="47792" y="8596"/>
                        <a:pt x="50760" y="9619"/>
                      </a:cubicBezTo>
                      <a:cubicBezTo>
                        <a:pt x="53728" y="10643"/>
                        <a:pt x="55263" y="12451"/>
                        <a:pt x="59152" y="13304"/>
                      </a:cubicBezTo>
                      <a:cubicBezTo>
                        <a:pt x="63041" y="14157"/>
                        <a:pt x="69147" y="13952"/>
                        <a:pt x="74093" y="14736"/>
                      </a:cubicBezTo>
                      <a:cubicBezTo>
                        <a:pt x="79039" y="15521"/>
                        <a:pt x="85212" y="16107"/>
                        <a:pt x="88830" y="18011"/>
                      </a:cubicBezTo>
                      <a:cubicBezTo>
                        <a:pt x="92448" y="19915"/>
                        <a:pt x="93635" y="25024"/>
                        <a:pt x="95803" y="26158"/>
                      </a:cubicBezTo>
                      <a:cubicBezTo>
                        <a:pt x="97971" y="27293"/>
                        <a:pt x="100198" y="24669"/>
                        <a:pt x="101836" y="24818"/>
                      </a:cubicBezTo>
                      <a:cubicBezTo>
                        <a:pt x="103475" y="24967"/>
                        <a:pt x="105001" y="26680"/>
                        <a:pt x="105634" y="27052"/>
                      </a:cubicBezTo>
                    </a:path>
                  </a:pathLst>
                </a:custGeom>
                <a:noFill/>
                <a:ln w="38100">
                  <a:solidFill>
                    <a:srgbClr val="50443F"/>
                  </a:solidFill>
                  <a:round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</p:grp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/>
    <p:bodyStyle/>
    <p:otherStyle/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9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2" name="Google Shape;375;p26"/>
          <p:cNvGrpSpPr/>
          <p:nvPr/>
        </p:nvGrpSpPr>
        <p:grpSpPr>
          <a:xfrm>
            <a:off x="-1084320" y="-61560"/>
            <a:ext cx="10269000" cy="3993840"/>
            <a:chOff x="-1084320" y="-61560"/>
            <a:chExt cx="10269000" cy="3993840"/>
          </a:xfrm>
        </p:grpSpPr>
        <p:sp>
          <p:nvSpPr>
            <p:cNvPr id="463" name="Google Shape;376;p26"/>
            <p:cNvSpPr/>
            <p:nvPr/>
          </p:nvSpPr>
          <p:spPr>
            <a:xfrm>
              <a:off x="-1084320" y="1211040"/>
              <a:ext cx="3721680" cy="2721240"/>
            </a:xfrm>
            <a:custGeom>
              <a:avLst/>
              <a:gdLst/>
              <a:ahLst/>
              <a:cxnLst/>
              <a:rect l="l" t="t" r="r" b="b"/>
              <a:pathLst>
                <a:path w="148876" h="108862">
                  <a:moveTo>
                    <a:pt x="42091" y="1"/>
                  </a:moveTo>
                  <a:cubicBezTo>
                    <a:pt x="28230" y="1"/>
                    <a:pt x="16323" y="8309"/>
                    <a:pt x="12037" y="21745"/>
                  </a:cubicBezTo>
                  <a:cubicBezTo>
                    <a:pt x="0" y="59476"/>
                    <a:pt x="36183" y="100743"/>
                    <a:pt x="67889" y="107600"/>
                  </a:cubicBezTo>
                  <a:cubicBezTo>
                    <a:pt x="71823" y="108451"/>
                    <a:pt x="75677" y="108862"/>
                    <a:pt x="79437" y="108862"/>
                  </a:cubicBezTo>
                  <a:cubicBezTo>
                    <a:pt x="105997" y="108862"/>
                    <a:pt x="127810" y="88368"/>
                    <a:pt x="138970" y="57642"/>
                  </a:cubicBezTo>
                  <a:cubicBezTo>
                    <a:pt x="148875" y="30335"/>
                    <a:pt x="138236" y="18323"/>
                    <a:pt x="122648" y="18323"/>
                  </a:cubicBezTo>
                  <a:cubicBezTo>
                    <a:pt x="118206" y="18323"/>
                    <a:pt x="113362" y="19299"/>
                    <a:pt x="108478" y="21173"/>
                  </a:cubicBezTo>
                  <a:cubicBezTo>
                    <a:pt x="103817" y="22962"/>
                    <a:pt x="99886" y="23732"/>
                    <a:pt x="96391" y="23732"/>
                  </a:cubicBezTo>
                  <a:cubicBezTo>
                    <a:pt x="83370" y="23732"/>
                    <a:pt x="76389" y="13053"/>
                    <a:pt x="60150" y="4624"/>
                  </a:cubicBezTo>
                  <a:cubicBezTo>
                    <a:pt x="54066" y="1463"/>
                    <a:pt x="47906" y="1"/>
                    <a:pt x="4209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grpSp>
          <p:nvGrpSpPr>
            <p:cNvPr id="464" name="Google Shape;377;p26"/>
            <p:cNvGrpSpPr/>
            <p:nvPr/>
          </p:nvGrpSpPr>
          <p:grpSpPr>
            <a:xfrm>
              <a:off x="7148520" y="-61560"/>
              <a:ext cx="2036160" cy="1102680"/>
              <a:chOff x="7148520" y="-61560"/>
              <a:chExt cx="2036160" cy="1102680"/>
            </a:xfrm>
          </p:grpSpPr>
          <p:sp>
            <p:nvSpPr>
              <p:cNvPr id="465" name="Google Shape;378;p26"/>
              <p:cNvSpPr/>
              <p:nvPr/>
            </p:nvSpPr>
            <p:spPr>
              <a:xfrm>
                <a:off x="7936560" y="348120"/>
                <a:ext cx="1243080" cy="147960"/>
              </a:xfrm>
              <a:custGeom>
                <a:avLst/>
                <a:gdLst/>
                <a:ahLst/>
                <a:cxnLst/>
                <a:rect l="l" t="t" r="r" b="b"/>
                <a:pathLst>
                  <a:path w="49737" h="5936">
                    <a:moveTo>
                      <a:pt x="0" y="5936"/>
                    </a:moveTo>
                    <a:cubicBezTo>
                      <a:pt x="2149" y="5663"/>
                      <a:pt x="8904" y="4878"/>
                      <a:pt x="12895" y="4298"/>
                    </a:cubicBezTo>
                    <a:cubicBezTo>
                      <a:pt x="16886" y="3718"/>
                      <a:pt x="20536" y="2422"/>
                      <a:pt x="23947" y="2456"/>
                    </a:cubicBezTo>
                    <a:cubicBezTo>
                      <a:pt x="27358" y="2490"/>
                      <a:pt x="30497" y="4264"/>
                      <a:pt x="33362" y="4503"/>
                    </a:cubicBezTo>
                    <a:cubicBezTo>
                      <a:pt x="36228" y="4742"/>
                      <a:pt x="38957" y="4435"/>
                      <a:pt x="41140" y="3889"/>
                    </a:cubicBezTo>
                    <a:cubicBezTo>
                      <a:pt x="43323" y="3343"/>
                      <a:pt x="45029" y="1876"/>
                      <a:pt x="46462" y="1228"/>
                    </a:cubicBezTo>
                    <a:cubicBezTo>
                      <a:pt x="47895" y="580"/>
                      <a:pt x="49191" y="205"/>
                      <a:pt x="49737" y="0"/>
                    </a:cubicBezTo>
                  </a:path>
                </a:pathLst>
              </a:custGeom>
              <a:noFill/>
              <a:ln w="19050">
                <a:solidFill>
                  <a:srgbClr val="C9C0AD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466" name="Google Shape;379;p26"/>
              <p:cNvSpPr/>
              <p:nvPr/>
            </p:nvSpPr>
            <p:spPr>
              <a:xfrm>
                <a:off x="7148520" y="-61560"/>
                <a:ext cx="2036160" cy="1102680"/>
              </a:xfrm>
              <a:custGeom>
                <a:avLst/>
                <a:gdLst/>
                <a:ahLst/>
                <a:cxnLst/>
                <a:rect l="l" t="t" r="r" b="b"/>
                <a:pathLst>
                  <a:path w="81462" h="44125">
                    <a:moveTo>
                      <a:pt x="0" y="0"/>
                    </a:moveTo>
                    <a:cubicBezTo>
                      <a:pt x="1808" y="1365"/>
                      <a:pt x="8358" y="6038"/>
                      <a:pt x="10848" y="8187"/>
                    </a:cubicBezTo>
                    <a:cubicBezTo>
                      <a:pt x="13338" y="10336"/>
                      <a:pt x="13305" y="12076"/>
                      <a:pt x="14942" y="12895"/>
                    </a:cubicBezTo>
                    <a:cubicBezTo>
                      <a:pt x="16580" y="13714"/>
                      <a:pt x="18046" y="12724"/>
                      <a:pt x="20673" y="13099"/>
                    </a:cubicBezTo>
                    <a:cubicBezTo>
                      <a:pt x="23300" y="13474"/>
                      <a:pt x="29065" y="13918"/>
                      <a:pt x="30702" y="15146"/>
                    </a:cubicBezTo>
                    <a:cubicBezTo>
                      <a:pt x="32340" y="16374"/>
                      <a:pt x="29713" y="18148"/>
                      <a:pt x="30498" y="20468"/>
                    </a:cubicBezTo>
                    <a:cubicBezTo>
                      <a:pt x="31283" y="22788"/>
                      <a:pt x="33432" y="27017"/>
                      <a:pt x="35410" y="29064"/>
                    </a:cubicBezTo>
                    <a:cubicBezTo>
                      <a:pt x="37389" y="31111"/>
                      <a:pt x="39435" y="32202"/>
                      <a:pt x="42369" y="32748"/>
                    </a:cubicBezTo>
                    <a:cubicBezTo>
                      <a:pt x="45303" y="33294"/>
                      <a:pt x="50112" y="32203"/>
                      <a:pt x="53012" y="32339"/>
                    </a:cubicBezTo>
                    <a:cubicBezTo>
                      <a:pt x="55912" y="32476"/>
                      <a:pt x="58164" y="32782"/>
                      <a:pt x="59767" y="33567"/>
                    </a:cubicBezTo>
                    <a:cubicBezTo>
                      <a:pt x="61370" y="34352"/>
                      <a:pt x="60483" y="35410"/>
                      <a:pt x="62632" y="37047"/>
                    </a:cubicBezTo>
                    <a:cubicBezTo>
                      <a:pt x="64781" y="38685"/>
                      <a:pt x="70068" y="42232"/>
                      <a:pt x="72661" y="43392"/>
                    </a:cubicBezTo>
                    <a:cubicBezTo>
                      <a:pt x="75254" y="44552"/>
                      <a:pt x="76721" y="43972"/>
                      <a:pt x="78188" y="44006"/>
                    </a:cubicBezTo>
                    <a:cubicBezTo>
                      <a:pt x="79655" y="44040"/>
                      <a:pt x="80916" y="43664"/>
                      <a:pt x="81462" y="43596"/>
                    </a:cubicBezTo>
                  </a:path>
                </a:pathLst>
              </a:custGeom>
              <a:noFill/>
              <a:ln w="38100">
                <a:solidFill>
                  <a:srgbClr val="50443F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</p:grpSp>
      </p:grpSp>
      <p:sp>
        <p:nvSpPr>
          <p:cNvPr id="467" name="PlaceHolder 1"/>
          <p:cNvSpPr>
            <a:spLocks noGrp="1"/>
          </p:cNvSpPr>
          <p:nvPr>
            <p:ph type="title"/>
          </p:nvPr>
        </p:nvSpPr>
        <p:spPr>
          <a:xfrm>
            <a:off x="758880" y="369000"/>
            <a:ext cx="762588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r>
              <a:rPr lang="en-US" sz="2800" b="0" strike="noStrike" spc="-1">
                <a:solidFill>
                  <a:srgbClr val="000000"/>
                </a:solidFill>
                <a:latin typeface="Arial" panose="020B0604020202020204"/>
              </a:rPr>
              <a:t>Click to edit the title text format</a:t>
            </a:r>
          </a:p>
        </p:txBody>
      </p:sp>
      <p:sp>
        <p:nvSpPr>
          <p:cNvPr id="468" name="PlaceHolder 2"/>
          <p:cNvSpPr>
            <a:spLocks noGrp="1"/>
          </p:cNvSpPr>
          <p:nvPr>
            <p:ph type="title"/>
          </p:nvPr>
        </p:nvSpPr>
        <p:spPr>
          <a:xfrm>
            <a:off x="6453000" y="1854000"/>
            <a:ext cx="1901160" cy="531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r>
              <a:rPr lang="en-US" sz="1900" b="0" strike="noStrike" spc="-1">
                <a:solidFill>
                  <a:srgbClr val="000000"/>
                </a:solidFill>
                <a:latin typeface="Arial" panose="020B0604020202020204"/>
              </a:rPr>
              <a:t>Click to edit the title text format</a:t>
            </a:r>
          </a:p>
        </p:txBody>
      </p:sp>
      <p:sp>
        <p:nvSpPr>
          <p:cNvPr id="469" name="PlaceHolder 3"/>
          <p:cNvSpPr>
            <a:spLocks noGrp="1"/>
          </p:cNvSpPr>
          <p:nvPr>
            <p:ph type="title"/>
          </p:nvPr>
        </p:nvSpPr>
        <p:spPr>
          <a:xfrm>
            <a:off x="6453000" y="2233080"/>
            <a:ext cx="1900800" cy="75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Click to edit the title text format</a:t>
            </a:r>
          </a:p>
        </p:txBody>
      </p:sp>
      <p:sp>
        <p:nvSpPr>
          <p:cNvPr id="470" name="PlaceHolder 4"/>
          <p:cNvSpPr>
            <a:spLocks noGrp="1"/>
          </p:cNvSpPr>
          <p:nvPr>
            <p:ph type="title"/>
          </p:nvPr>
        </p:nvSpPr>
        <p:spPr>
          <a:xfrm>
            <a:off x="4315680" y="1854000"/>
            <a:ext cx="1901160" cy="531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r>
              <a:rPr lang="en-US" sz="1900" b="0" strike="noStrike" spc="-1">
                <a:solidFill>
                  <a:srgbClr val="000000"/>
                </a:solidFill>
                <a:latin typeface="Arial" panose="020B0604020202020204"/>
              </a:rPr>
              <a:t>Click to edit the title text format</a:t>
            </a:r>
          </a:p>
        </p:txBody>
      </p:sp>
      <p:sp>
        <p:nvSpPr>
          <p:cNvPr id="471" name="PlaceHolder 5"/>
          <p:cNvSpPr>
            <a:spLocks noGrp="1"/>
          </p:cNvSpPr>
          <p:nvPr>
            <p:ph type="title"/>
          </p:nvPr>
        </p:nvSpPr>
        <p:spPr>
          <a:xfrm>
            <a:off x="4315680" y="2233080"/>
            <a:ext cx="1901160" cy="75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Click to edit the title text format</a:t>
            </a:r>
          </a:p>
        </p:txBody>
      </p:sp>
      <p:sp>
        <p:nvSpPr>
          <p:cNvPr id="472" name="PlaceHolder 6"/>
          <p:cNvSpPr>
            <a:spLocks noGrp="1"/>
          </p:cNvSpPr>
          <p:nvPr>
            <p:ph type="title"/>
          </p:nvPr>
        </p:nvSpPr>
        <p:spPr>
          <a:xfrm>
            <a:off x="6453000" y="3745440"/>
            <a:ext cx="1901160" cy="531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r>
              <a:rPr lang="en-US" sz="1900" b="0" strike="noStrike" spc="-1">
                <a:solidFill>
                  <a:srgbClr val="000000"/>
                </a:solidFill>
                <a:latin typeface="Arial" panose="020B0604020202020204"/>
              </a:rPr>
              <a:t>Click to edit the title text format</a:t>
            </a:r>
          </a:p>
        </p:txBody>
      </p:sp>
      <p:sp>
        <p:nvSpPr>
          <p:cNvPr id="473" name="PlaceHolder 7"/>
          <p:cNvSpPr>
            <a:spLocks noGrp="1"/>
          </p:cNvSpPr>
          <p:nvPr>
            <p:ph type="title"/>
          </p:nvPr>
        </p:nvSpPr>
        <p:spPr>
          <a:xfrm>
            <a:off x="6453000" y="4124520"/>
            <a:ext cx="1900800" cy="75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Click to edit the title text format</a:t>
            </a:r>
          </a:p>
        </p:txBody>
      </p:sp>
      <p:sp>
        <p:nvSpPr>
          <p:cNvPr id="474" name="PlaceHolder 8"/>
          <p:cNvSpPr>
            <a:spLocks noGrp="1"/>
          </p:cNvSpPr>
          <p:nvPr>
            <p:ph type="title"/>
          </p:nvPr>
        </p:nvSpPr>
        <p:spPr>
          <a:xfrm>
            <a:off x="4315680" y="3745440"/>
            <a:ext cx="1901160" cy="531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r>
              <a:rPr lang="en-US" sz="1900" b="0" strike="noStrike" spc="-1">
                <a:solidFill>
                  <a:srgbClr val="000000"/>
                </a:solidFill>
                <a:latin typeface="Arial" panose="020B0604020202020204"/>
              </a:rPr>
              <a:t>Click to edit the title text format</a:t>
            </a:r>
          </a:p>
        </p:txBody>
      </p:sp>
      <p:sp>
        <p:nvSpPr>
          <p:cNvPr id="475" name="PlaceHolder 9"/>
          <p:cNvSpPr>
            <a:spLocks noGrp="1"/>
          </p:cNvSpPr>
          <p:nvPr>
            <p:ph type="title"/>
          </p:nvPr>
        </p:nvSpPr>
        <p:spPr>
          <a:xfrm>
            <a:off x="4315680" y="4124520"/>
            <a:ext cx="1901160" cy="75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Click to edit the title text format</a:t>
            </a:r>
          </a:p>
        </p:txBody>
      </p:sp>
      <p:sp>
        <p:nvSpPr>
          <p:cNvPr id="476" name="PlaceHolder 10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/>
    <p:bodyStyle/>
    <p:otherStyle/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9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" name="Google Shape;242;p19"/>
          <p:cNvGrpSpPr/>
          <p:nvPr/>
        </p:nvGrpSpPr>
        <p:grpSpPr>
          <a:xfrm>
            <a:off x="-1408320" y="-1051560"/>
            <a:ext cx="11953800" cy="7455600"/>
            <a:chOff x="-1408320" y="-1051560"/>
            <a:chExt cx="11953800" cy="7455600"/>
          </a:xfrm>
        </p:grpSpPr>
        <p:grpSp>
          <p:nvGrpSpPr>
            <p:cNvPr id="514" name="Google Shape;243;p19"/>
            <p:cNvGrpSpPr/>
            <p:nvPr/>
          </p:nvGrpSpPr>
          <p:grpSpPr>
            <a:xfrm>
              <a:off x="-73800" y="-1051560"/>
              <a:ext cx="10619280" cy="6328440"/>
              <a:chOff x="-73800" y="-1051560"/>
              <a:chExt cx="10619280" cy="6328440"/>
            </a:xfrm>
          </p:grpSpPr>
          <p:sp>
            <p:nvSpPr>
              <p:cNvPr id="515" name="Google Shape;244;p19"/>
              <p:cNvSpPr/>
              <p:nvPr/>
            </p:nvSpPr>
            <p:spPr>
              <a:xfrm>
                <a:off x="-67680" y="658080"/>
                <a:ext cx="719280" cy="468360"/>
              </a:xfrm>
              <a:custGeom>
                <a:avLst/>
                <a:gdLst/>
                <a:ahLst/>
                <a:cxnLst/>
                <a:rect l="l" t="t" r="r" b="b"/>
                <a:pathLst>
                  <a:path w="28779" h="18755">
                    <a:moveTo>
                      <a:pt x="28779" y="18694"/>
                    </a:moveTo>
                    <a:cubicBezTo>
                      <a:pt x="27098" y="18530"/>
                      <a:pt x="21523" y="19268"/>
                      <a:pt x="18694" y="17710"/>
                    </a:cubicBezTo>
                    <a:cubicBezTo>
                      <a:pt x="15865" y="16152"/>
                      <a:pt x="13652" y="11561"/>
                      <a:pt x="11807" y="9347"/>
                    </a:cubicBezTo>
                    <a:cubicBezTo>
                      <a:pt x="9962" y="7133"/>
                      <a:pt x="9593" y="5985"/>
                      <a:pt x="7625" y="4427"/>
                    </a:cubicBezTo>
                    <a:cubicBezTo>
                      <a:pt x="5657" y="2869"/>
                      <a:pt x="1271" y="738"/>
                      <a:pt x="0" y="0"/>
                    </a:cubicBezTo>
                  </a:path>
                </a:pathLst>
              </a:custGeom>
              <a:noFill/>
              <a:ln w="38100">
                <a:solidFill>
                  <a:srgbClr val="C9C0AD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516" name="Google Shape;245;p19"/>
              <p:cNvSpPr/>
              <p:nvPr/>
            </p:nvSpPr>
            <p:spPr>
              <a:xfrm>
                <a:off x="591480" y="-123120"/>
                <a:ext cx="232920" cy="780480"/>
              </a:xfrm>
              <a:custGeom>
                <a:avLst/>
                <a:gdLst/>
                <a:ahLst/>
                <a:cxnLst/>
                <a:rect l="l" t="t" r="r" b="b"/>
                <a:pathLst>
                  <a:path w="9335" h="31238">
                    <a:moveTo>
                      <a:pt x="696" y="0"/>
                    </a:moveTo>
                    <a:cubicBezTo>
                      <a:pt x="2131" y="1681"/>
                      <a:pt x="9059" y="6764"/>
                      <a:pt x="9305" y="10084"/>
                    </a:cubicBezTo>
                    <a:cubicBezTo>
                      <a:pt x="9551" y="13405"/>
                      <a:pt x="3648" y="17258"/>
                      <a:pt x="2172" y="19923"/>
                    </a:cubicBezTo>
                    <a:cubicBezTo>
                      <a:pt x="696" y="22588"/>
                      <a:pt x="-739" y="24187"/>
                      <a:pt x="450" y="26073"/>
                    </a:cubicBezTo>
                    <a:cubicBezTo>
                      <a:pt x="1639" y="27959"/>
                      <a:pt x="7829" y="30377"/>
                      <a:pt x="9305" y="31238"/>
                    </a:cubicBezTo>
                  </a:path>
                </a:pathLst>
              </a:custGeom>
              <a:noFill/>
              <a:ln w="38100">
                <a:solidFill>
                  <a:srgbClr val="C9C0AD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517" name="Google Shape;246;p19"/>
              <p:cNvSpPr/>
              <p:nvPr/>
            </p:nvSpPr>
            <p:spPr>
              <a:xfrm>
                <a:off x="-49320" y="192600"/>
                <a:ext cx="842040" cy="1270800"/>
              </a:xfrm>
              <a:custGeom>
                <a:avLst/>
                <a:gdLst/>
                <a:ahLst/>
                <a:cxnLst/>
                <a:rect l="l" t="t" r="r" b="b"/>
                <a:pathLst>
                  <a:path w="33698" h="50844">
                    <a:moveTo>
                      <a:pt x="0" y="50844"/>
                    </a:moveTo>
                    <a:cubicBezTo>
                      <a:pt x="738" y="48548"/>
                      <a:pt x="3567" y="41825"/>
                      <a:pt x="4428" y="37070"/>
                    </a:cubicBezTo>
                    <a:cubicBezTo>
                      <a:pt x="5289" y="32315"/>
                      <a:pt x="4756" y="26863"/>
                      <a:pt x="5166" y="22312"/>
                    </a:cubicBezTo>
                    <a:cubicBezTo>
                      <a:pt x="5576" y="17762"/>
                      <a:pt x="5534" y="13293"/>
                      <a:pt x="6887" y="9767"/>
                    </a:cubicBezTo>
                    <a:cubicBezTo>
                      <a:pt x="8240" y="6241"/>
                      <a:pt x="10700" y="2757"/>
                      <a:pt x="13283" y="1158"/>
                    </a:cubicBezTo>
                    <a:cubicBezTo>
                      <a:pt x="15866" y="-441"/>
                      <a:pt x="18982" y="133"/>
                      <a:pt x="22384" y="174"/>
                    </a:cubicBezTo>
                    <a:cubicBezTo>
                      <a:pt x="25787" y="215"/>
                      <a:pt x="31812" y="1199"/>
                      <a:pt x="33698" y="1404"/>
                    </a:cubicBezTo>
                  </a:path>
                </a:pathLst>
              </a:custGeom>
              <a:noFill/>
              <a:ln w="38100">
                <a:solidFill>
                  <a:srgbClr val="C9C0AD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518" name="Google Shape;247;p19"/>
              <p:cNvSpPr/>
              <p:nvPr/>
            </p:nvSpPr>
            <p:spPr>
              <a:xfrm>
                <a:off x="-73800" y="-249480"/>
                <a:ext cx="2084400" cy="3474000"/>
              </a:xfrm>
              <a:custGeom>
                <a:avLst/>
                <a:gdLst/>
                <a:ahLst/>
                <a:cxnLst/>
                <a:rect l="l" t="t" r="r" b="b"/>
                <a:pathLst>
                  <a:path w="80433" h="134054">
                    <a:moveTo>
                      <a:pt x="0" y="134054"/>
                    </a:moveTo>
                    <a:cubicBezTo>
                      <a:pt x="1968" y="131553"/>
                      <a:pt x="9306" y="125609"/>
                      <a:pt x="11807" y="119050"/>
                    </a:cubicBezTo>
                    <a:cubicBezTo>
                      <a:pt x="14308" y="112491"/>
                      <a:pt x="13118" y="102570"/>
                      <a:pt x="15004" y="94699"/>
                    </a:cubicBezTo>
                    <a:cubicBezTo>
                      <a:pt x="16890" y="86828"/>
                      <a:pt x="20333" y="80925"/>
                      <a:pt x="23121" y="71824"/>
                    </a:cubicBezTo>
                    <a:cubicBezTo>
                      <a:pt x="25909" y="62723"/>
                      <a:pt x="28737" y="47636"/>
                      <a:pt x="31730" y="40093"/>
                    </a:cubicBezTo>
                    <a:cubicBezTo>
                      <a:pt x="34723" y="32550"/>
                      <a:pt x="34354" y="32304"/>
                      <a:pt x="41077" y="26565"/>
                    </a:cubicBezTo>
                    <a:cubicBezTo>
                      <a:pt x="47800" y="20826"/>
                      <a:pt x="65511" y="10085"/>
                      <a:pt x="72070" y="5657"/>
                    </a:cubicBezTo>
                    <a:cubicBezTo>
                      <a:pt x="78629" y="1230"/>
                      <a:pt x="79039" y="943"/>
                      <a:pt x="80433" y="0"/>
                    </a:cubicBezTo>
                  </a:path>
                </a:pathLst>
              </a:custGeom>
              <a:noFill/>
              <a:ln w="38100">
                <a:solidFill>
                  <a:srgbClr val="50443F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519" name="Google Shape;248;p19"/>
              <p:cNvSpPr/>
              <p:nvPr/>
            </p:nvSpPr>
            <p:spPr>
              <a:xfrm rot="2497800" flipH="1">
                <a:off x="8493480" y="-658800"/>
                <a:ext cx="1765440" cy="1534320"/>
              </a:xfrm>
              <a:custGeom>
                <a:avLst/>
                <a:gdLst/>
                <a:ahLst/>
                <a:cxnLst/>
                <a:rect l="l" t="t" r="r" b="b"/>
                <a:pathLst>
                  <a:path w="132729" h="115315">
                    <a:moveTo>
                      <a:pt x="61649" y="1"/>
                    </a:moveTo>
                    <a:cubicBezTo>
                      <a:pt x="60547" y="1"/>
                      <a:pt x="59412" y="29"/>
                      <a:pt x="58242" y="87"/>
                    </a:cubicBezTo>
                    <a:cubicBezTo>
                      <a:pt x="10841" y="2489"/>
                      <a:pt x="0" y="41317"/>
                      <a:pt x="17479" y="76308"/>
                    </a:cubicBezTo>
                    <a:cubicBezTo>
                      <a:pt x="26759" y="94935"/>
                      <a:pt x="61753" y="115314"/>
                      <a:pt x="85177" y="115314"/>
                    </a:cubicBezTo>
                    <a:cubicBezTo>
                      <a:pt x="85496" y="115314"/>
                      <a:pt x="85813" y="115311"/>
                      <a:pt x="86128" y="115303"/>
                    </a:cubicBezTo>
                    <a:cubicBezTo>
                      <a:pt x="97937" y="115003"/>
                      <a:pt x="122020" y="108665"/>
                      <a:pt x="126190" y="97791"/>
                    </a:cubicBezTo>
                    <a:cubicBezTo>
                      <a:pt x="132728" y="80712"/>
                      <a:pt x="113748" y="74407"/>
                      <a:pt x="108544" y="59730"/>
                    </a:cubicBezTo>
                    <a:cubicBezTo>
                      <a:pt x="98282" y="30918"/>
                      <a:pt x="97916" y="1"/>
                      <a:pt x="616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520" name="Google Shape;249;p19"/>
              <p:cNvSpPr/>
              <p:nvPr/>
            </p:nvSpPr>
            <p:spPr>
              <a:xfrm>
                <a:off x="7681320" y="4063320"/>
                <a:ext cx="1547280" cy="1213560"/>
              </a:xfrm>
              <a:custGeom>
                <a:avLst/>
                <a:gdLst/>
                <a:ahLst/>
                <a:cxnLst/>
                <a:rect l="l" t="t" r="r" b="b"/>
                <a:pathLst>
                  <a:path w="53622" h="42061">
                    <a:moveTo>
                      <a:pt x="53622" y="0"/>
                    </a:moveTo>
                    <a:cubicBezTo>
                      <a:pt x="52515" y="1517"/>
                      <a:pt x="49400" y="5453"/>
                      <a:pt x="46981" y="9101"/>
                    </a:cubicBezTo>
                    <a:cubicBezTo>
                      <a:pt x="44562" y="12750"/>
                      <a:pt x="41201" y="18734"/>
                      <a:pt x="39110" y="21891"/>
                    </a:cubicBezTo>
                    <a:cubicBezTo>
                      <a:pt x="37019" y="25048"/>
                      <a:pt x="36896" y="26237"/>
                      <a:pt x="34436" y="28041"/>
                    </a:cubicBezTo>
                    <a:cubicBezTo>
                      <a:pt x="31976" y="29845"/>
                      <a:pt x="28287" y="31320"/>
                      <a:pt x="24351" y="32714"/>
                    </a:cubicBezTo>
                    <a:cubicBezTo>
                      <a:pt x="20416" y="34108"/>
                      <a:pt x="14882" y="34846"/>
                      <a:pt x="10823" y="36404"/>
                    </a:cubicBezTo>
                    <a:cubicBezTo>
                      <a:pt x="6765" y="37962"/>
                      <a:pt x="1804" y="41118"/>
                      <a:pt x="0" y="42061"/>
                    </a:cubicBezTo>
                  </a:path>
                </a:pathLst>
              </a:custGeom>
              <a:noFill/>
              <a:ln w="38100">
                <a:solidFill>
                  <a:srgbClr val="50443F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</p:grpSp>
        <p:sp>
          <p:nvSpPr>
            <p:cNvPr id="521" name="Google Shape;250;p19"/>
            <p:cNvSpPr/>
            <p:nvPr/>
          </p:nvSpPr>
          <p:spPr>
            <a:xfrm rot="2700000">
              <a:off x="-1157760" y="4220640"/>
              <a:ext cx="2233080" cy="1632600"/>
            </a:xfrm>
            <a:custGeom>
              <a:avLst/>
              <a:gdLst/>
              <a:ahLst/>
              <a:cxnLst/>
              <a:rect l="l" t="t" r="r" b="b"/>
              <a:pathLst>
                <a:path w="148876" h="108862">
                  <a:moveTo>
                    <a:pt x="42091" y="1"/>
                  </a:moveTo>
                  <a:cubicBezTo>
                    <a:pt x="28230" y="1"/>
                    <a:pt x="16323" y="8309"/>
                    <a:pt x="12037" y="21745"/>
                  </a:cubicBezTo>
                  <a:cubicBezTo>
                    <a:pt x="0" y="59476"/>
                    <a:pt x="36183" y="100743"/>
                    <a:pt x="67889" y="107600"/>
                  </a:cubicBezTo>
                  <a:cubicBezTo>
                    <a:pt x="71823" y="108451"/>
                    <a:pt x="75677" y="108862"/>
                    <a:pt x="79437" y="108862"/>
                  </a:cubicBezTo>
                  <a:cubicBezTo>
                    <a:pt x="105997" y="108862"/>
                    <a:pt x="127810" y="88368"/>
                    <a:pt x="138970" y="57642"/>
                  </a:cubicBezTo>
                  <a:cubicBezTo>
                    <a:pt x="148875" y="30335"/>
                    <a:pt x="138236" y="18323"/>
                    <a:pt x="122648" y="18323"/>
                  </a:cubicBezTo>
                  <a:cubicBezTo>
                    <a:pt x="118206" y="18323"/>
                    <a:pt x="113362" y="19299"/>
                    <a:pt x="108478" y="21173"/>
                  </a:cubicBezTo>
                  <a:cubicBezTo>
                    <a:pt x="103817" y="22962"/>
                    <a:pt x="99886" y="23732"/>
                    <a:pt x="96391" y="23732"/>
                  </a:cubicBezTo>
                  <a:cubicBezTo>
                    <a:pt x="83370" y="23732"/>
                    <a:pt x="76389" y="13053"/>
                    <a:pt x="60150" y="4624"/>
                  </a:cubicBezTo>
                  <a:cubicBezTo>
                    <a:pt x="54066" y="1463"/>
                    <a:pt x="47906" y="1"/>
                    <a:pt x="4209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522" name="PlaceHolder 1"/>
          <p:cNvSpPr>
            <a:spLocks noGrp="1"/>
          </p:cNvSpPr>
          <p:nvPr>
            <p:ph type="title"/>
          </p:nvPr>
        </p:nvSpPr>
        <p:spPr>
          <a:xfrm>
            <a:off x="758880" y="369000"/>
            <a:ext cx="762588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r>
              <a:rPr lang="en-US" sz="2800" b="0" strike="noStrike" spc="-1">
                <a:solidFill>
                  <a:srgbClr val="000000"/>
                </a:solidFill>
                <a:latin typeface="Arial" panose="020B0604020202020204"/>
              </a:rPr>
              <a:t>Click to edit the title text format</a:t>
            </a:r>
          </a:p>
        </p:txBody>
      </p:sp>
      <p:sp>
        <p:nvSpPr>
          <p:cNvPr id="523" name="PlaceHolder 2"/>
          <p:cNvSpPr>
            <a:spLocks noGrp="1"/>
          </p:cNvSpPr>
          <p:nvPr>
            <p:ph type="title"/>
          </p:nvPr>
        </p:nvSpPr>
        <p:spPr>
          <a:xfrm>
            <a:off x="1399320" y="1639800"/>
            <a:ext cx="2617920" cy="531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r>
              <a:rPr lang="en-US" sz="1900" b="0" strike="noStrike" spc="-1">
                <a:solidFill>
                  <a:srgbClr val="000000"/>
                </a:solidFill>
                <a:latin typeface="Arial" panose="020B0604020202020204"/>
              </a:rPr>
              <a:t>Click to edit the title text format</a:t>
            </a:r>
          </a:p>
        </p:txBody>
      </p:sp>
      <p:sp>
        <p:nvSpPr>
          <p:cNvPr id="524" name="PlaceHolder 3"/>
          <p:cNvSpPr>
            <a:spLocks noGrp="1"/>
          </p:cNvSpPr>
          <p:nvPr>
            <p:ph type="title"/>
          </p:nvPr>
        </p:nvSpPr>
        <p:spPr>
          <a:xfrm>
            <a:off x="1399320" y="2041200"/>
            <a:ext cx="2617920" cy="1908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Click to edit the title text format</a:t>
            </a:r>
          </a:p>
        </p:txBody>
      </p:sp>
      <p:sp>
        <p:nvSpPr>
          <p:cNvPr id="525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/>
    <p:bodyStyle/>
    <p:otherStyle/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9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PlaceHolder 1"/>
          <p:cNvSpPr>
            <a:spLocks noGrp="1"/>
          </p:cNvSpPr>
          <p:nvPr>
            <p:ph type="title"/>
          </p:nvPr>
        </p:nvSpPr>
        <p:spPr>
          <a:xfrm>
            <a:off x="758880" y="369000"/>
            <a:ext cx="762588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r>
              <a:rPr lang="en-US" sz="2800" b="0" strike="noStrike" spc="-1">
                <a:solidFill>
                  <a:srgbClr val="000000"/>
                </a:solidFill>
                <a:latin typeface="Arial" panose="020B0604020202020204"/>
              </a:rPr>
              <a:t>Click to edit the title text format</a:t>
            </a:r>
          </a:p>
        </p:txBody>
      </p:sp>
      <p:grpSp>
        <p:nvGrpSpPr>
          <p:cNvPr id="563" name="Google Shape;214;p17"/>
          <p:cNvGrpSpPr/>
          <p:nvPr/>
        </p:nvGrpSpPr>
        <p:grpSpPr>
          <a:xfrm>
            <a:off x="-873720" y="-89280"/>
            <a:ext cx="11493720" cy="6493320"/>
            <a:chOff x="-873720" y="-89280"/>
            <a:chExt cx="11493720" cy="6493320"/>
          </a:xfrm>
        </p:grpSpPr>
        <p:sp>
          <p:nvSpPr>
            <p:cNvPr id="564" name="Google Shape;215;p17"/>
            <p:cNvSpPr/>
            <p:nvPr/>
          </p:nvSpPr>
          <p:spPr>
            <a:xfrm rot="2700000">
              <a:off x="8136720" y="4220640"/>
              <a:ext cx="2233080" cy="1632600"/>
            </a:xfrm>
            <a:custGeom>
              <a:avLst/>
              <a:gdLst/>
              <a:ahLst/>
              <a:cxnLst/>
              <a:rect l="l" t="t" r="r" b="b"/>
              <a:pathLst>
                <a:path w="148876" h="108862">
                  <a:moveTo>
                    <a:pt x="42091" y="1"/>
                  </a:moveTo>
                  <a:cubicBezTo>
                    <a:pt x="28230" y="1"/>
                    <a:pt x="16323" y="8309"/>
                    <a:pt x="12037" y="21745"/>
                  </a:cubicBezTo>
                  <a:cubicBezTo>
                    <a:pt x="0" y="59476"/>
                    <a:pt x="36183" y="100743"/>
                    <a:pt x="67889" y="107600"/>
                  </a:cubicBezTo>
                  <a:cubicBezTo>
                    <a:pt x="71823" y="108451"/>
                    <a:pt x="75677" y="108862"/>
                    <a:pt x="79437" y="108862"/>
                  </a:cubicBezTo>
                  <a:cubicBezTo>
                    <a:pt x="105997" y="108862"/>
                    <a:pt x="127810" y="88368"/>
                    <a:pt x="138970" y="57642"/>
                  </a:cubicBezTo>
                  <a:cubicBezTo>
                    <a:pt x="148875" y="30335"/>
                    <a:pt x="138236" y="18323"/>
                    <a:pt x="122648" y="18323"/>
                  </a:cubicBezTo>
                  <a:cubicBezTo>
                    <a:pt x="118206" y="18323"/>
                    <a:pt x="113362" y="19299"/>
                    <a:pt x="108478" y="21173"/>
                  </a:cubicBezTo>
                  <a:cubicBezTo>
                    <a:pt x="103817" y="22962"/>
                    <a:pt x="99886" y="23732"/>
                    <a:pt x="96391" y="23732"/>
                  </a:cubicBezTo>
                  <a:cubicBezTo>
                    <a:pt x="83370" y="23732"/>
                    <a:pt x="76389" y="13053"/>
                    <a:pt x="60150" y="4624"/>
                  </a:cubicBezTo>
                  <a:cubicBezTo>
                    <a:pt x="54066" y="1463"/>
                    <a:pt x="47906" y="1"/>
                    <a:pt x="4209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grpSp>
          <p:nvGrpSpPr>
            <p:cNvPr id="565" name="Google Shape;216;p17"/>
            <p:cNvGrpSpPr/>
            <p:nvPr/>
          </p:nvGrpSpPr>
          <p:grpSpPr>
            <a:xfrm>
              <a:off x="-44640" y="-89280"/>
              <a:ext cx="9219600" cy="5303160"/>
              <a:chOff x="-44640" y="-89280"/>
              <a:chExt cx="9219600" cy="5303160"/>
            </a:xfrm>
          </p:grpSpPr>
          <p:sp>
            <p:nvSpPr>
              <p:cNvPr id="566" name="Google Shape;217;p17"/>
              <p:cNvSpPr/>
              <p:nvPr/>
            </p:nvSpPr>
            <p:spPr>
              <a:xfrm>
                <a:off x="670320" y="-89280"/>
                <a:ext cx="262080" cy="317880"/>
              </a:xfrm>
              <a:custGeom>
                <a:avLst/>
                <a:gdLst/>
                <a:ahLst/>
                <a:cxnLst/>
                <a:rect l="l" t="t" r="r" b="b"/>
                <a:pathLst>
                  <a:path w="10504" h="12736">
                    <a:moveTo>
                      <a:pt x="8937" y="12736"/>
                    </a:moveTo>
                    <a:cubicBezTo>
                      <a:pt x="9198" y="12289"/>
                      <a:pt x="10576" y="11358"/>
                      <a:pt x="10501" y="10055"/>
                    </a:cubicBezTo>
                    <a:cubicBezTo>
                      <a:pt x="10427" y="8752"/>
                      <a:pt x="10240" y="6592"/>
                      <a:pt x="8490" y="4916"/>
                    </a:cubicBezTo>
                    <a:cubicBezTo>
                      <a:pt x="6740" y="3240"/>
                      <a:pt x="1415" y="819"/>
                      <a:pt x="0" y="0"/>
                    </a:cubicBezTo>
                  </a:path>
                </a:pathLst>
              </a:custGeom>
              <a:noFill/>
              <a:ln w="38100">
                <a:solidFill>
                  <a:srgbClr val="C9C0AD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grpSp>
            <p:nvGrpSpPr>
              <p:cNvPr id="567" name="Google Shape;218;p17"/>
              <p:cNvGrpSpPr/>
              <p:nvPr/>
            </p:nvGrpSpPr>
            <p:grpSpPr>
              <a:xfrm>
                <a:off x="7768080" y="3157200"/>
                <a:ext cx="1406880" cy="2056680"/>
                <a:chOff x="7768080" y="3157200"/>
                <a:chExt cx="1406880" cy="2056680"/>
              </a:xfrm>
            </p:grpSpPr>
            <p:sp>
              <p:nvSpPr>
                <p:cNvPr id="568" name="Google Shape;219;p17"/>
                <p:cNvSpPr/>
                <p:nvPr/>
              </p:nvSpPr>
              <p:spPr>
                <a:xfrm>
                  <a:off x="8609760" y="4687200"/>
                  <a:ext cx="443520" cy="515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35" h="18626">
                      <a:moveTo>
                        <a:pt x="0" y="0"/>
                      </a:moveTo>
                      <a:cubicBezTo>
                        <a:pt x="444" y="717"/>
                        <a:pt x="1467" y="3344"/>
                        <a:pt x="2661" y="4299"/>
                      </a:cubicBezTo>
                      <a:cubicBezTo>
                        <a:pt x="3855" y="5254"/>
                        <a:pt x="5493" y="5390"/>
                        <a:pt x="7164" y="5731"/>
                      </a:cubicBezTo>
                      <a:cubicBezTo>
                        <a:pt x="8836" y="6072"/>
                        <a:pt x="11428" y="5867"/>
                        <a:pt x="12690" y="6345"/>
                      </a:cubicBezTo>
                      <a:cubicBezTo>
                        <a:pt x="13952" y="6823"/>
                        <a:pt x="14225" y="7233"/>
                        <a:pt x="14737" y="8597"/>
                      </a:cubicBezTo>
                      <a:cubicBezTo>
                        <a:pt x="15249" y="9962"/>
                        <a:pt x="16579" y="12861"/>
                        <a:pt x="15760" y="14532"/>
                      </a:cubicBezTo>
                      <a:cubicBezTo>
                        <a:pt x="14941" y="16204"/>
                        <a:pt x="10813" y="17944"/>
                        <a:pt x="9824" y="18626"/>
                      </a:cubicBezTo>
                    </a:path>
                  </a:pathLst>
                </a:custGeom>
                <a:noFill/>
                <a:ln w="19050">
                  <a:solidFill>
                    <a:srgbClr val="C9C0AD"/>
                  </a:solidFill>
                  <a:round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  <p:sp>
              <p:nvSpPr>
                <p:cNvPr id="569" name="Google Shape;220;p17"/>
                <p:cNvSpPr/>
                <p:nvPr/>
              </p:nvSpPr>
              <p:spPr>
                <a:xfrm>
                  <a:off x="8475480" y="4052520"/>
                  <a:ext cx="356040" cy="71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81" h="25790">
                      <a:moveTo>
                        <a:pt x="12281" y="0"/>
                      </a:moveTo>
                      <a:cubicBezTo>
                        <a:pt x="11803" y="341"/>
                        <a:pt x="10234" y="1194"/>
                        <a:pt x="9415" y="2047"/>
                      </a:cubicBezTo>
                      <a:cubicBezTo>
                        <a:pt x="8596" y="2900"/>
                        <a:pt x="7709" y="4060"/>
                        <a:pt x="7368" y="5117"/>
                      </a:cubicBezTo>
                      <a:cubicBezTo>
                        <a:pt x="7027" y="6175"/>
                        <a:pt x="7743" y="7232"/>
                        <a:pt x="7368" y="8392"/>
                      </a:cubicBezTo>
                      <a:cubicBezTo>
                        <a:pt x="6993" y="9552"/>
                        <a:pt x="5902" y="10984"/>
                        <a:pt x="5117" y="12076"/>
                      </a:cubicBezTo>
                      <a:cubicBezTo>
                        <a:pt x="4333" y="13168"/>
                        <a:pt x="3173" y="13748"/>
                        <a:pt x="2661" y="14942"/>
                      </a:cubicBezTo>
                      <a:cubicBezTo>
                        <a:pt x="2149" y="16136"/>
                        <a:pt x="2149" y="18183"/>
                        <a:pt x="2047" y="19240"/>
                      </a:cubicBezTo>
                      <a:cubicBezTo>
                        <a:pt x="1945" y="20298"/>
                        <a:pt x="2388" y="20195"/>
                        <a:pt x="2047" y="21287"/>
                      </a:cubicBezTo>
                      <a:cubicBezTo>
                        <a:pt x="1706" y="22379"/>
                        <a:pt x="341" y="25040"/>
                        <a:pt x="0" y="25790"/>
                      </a:cubicBezTo>
                    </a:path>
                  </a:pathLst>
                </a:custGeom>
                <a:noFill/>
                <a:ln w="19050">
                  <a:solidFill>
                    <a:srgbClr val="C9C0AD"/>
                  </a:solidFill>
                  <a:round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  <p:sp>
              <p:nvSpPr>
                <p:cNvPr id="570" name="Google Shape;221;p17"/>
                <p:cNvSpPr/>
                <p:nvPr/>
              </p:nvSpPr>
              <p:spPr>
                <a:xfrm flipH="1">
                  <a:off x="7768080" y="3157200"/>
                  <a:ext cx="1406880" cy="2056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287" h="82281">
                      <a:moveTo>
                        <a:pt x="0" y="0"/>
                      </a:moveTo>
                      <a:cubicBezTo>
                        <a:pt x="989" y="1603"/>
                        <a:pt x="3957" y="7607"/>
                        <a:pt x="5936" y="9620"/>
                      </a:cubicBezTo>
                      <a:cubicBezTo>
                        <a:pt x="7915" y="11633"/>
                        <a:pt x="10508" y="10507"/>
                        <a:pt x="11872" y="12076"/>
                      </a:cubicBezTo>
                      <a:cubicBezTo>
                        <a:pt x="13237" y="13645"/>
                        <a:pt x="13543" y="16921"/>
                        <a:pt x="14123" y="19036"/>
                      </a:cubicBezTo>
                      <a:cubicBezTo>
                        <a:pt x="14703" y="21151"/>
                        <a:pt x="15215" y="22447"/>
                        <a:pt x="15351" y="24767"/>
                      </a:cubicBezTo>
                      <a:cubicBezTo>
                        <a:pt x="15488" y="27087"/>
                        <a:pt x="16000" y="29338"/>
                        <a:pt x="14942" y="32954"/>
                      </a:cubicBezTo>
                      <a:cubicBezTo>
                        <a:pt x="13885" y="36570"/>
                        <a:pt x="10064" y="43324"/>
                        <a:pt x="9006" y="46462"/>
                      </a:cubicBezTo>
                      <a:cubicBezTo>
                        <a:pt x="7949" y="49600"/>
                        <a:pt x="8392" y="50317"/>
                        <a:pt x="8597" y="51784"/>
                      </a:cubicBezTo>
                      <a:cubicBezTo>
                        <a:pt x="8802" y="53251"/>
                        <a:pt x="8119" y="53627"/>
                        <a:pt x="10234" y="55264"/>
                      </a:cubicBezTo>
                      <a:cubicBezTo>
                        <a:pt x="12349" y="56902"/>
                        <a:pt x="18558" y="60142"/>
                        <a:pt x="21287" y="61609"/>
                      </a:cubicBezTo>
                      <a:cubicBezTo>
                        <a:pt x="24016" y="63076"/>
                        <a:pt x="24323" y="62905"/>
                        <a:pt x="26608" y="64065"/>
                      </a:cubicBezTo>
                      <a:cubicBezTo>
                        <a:pt x="28894" y="65225"/>
                        <a:pt x="33192" y="67169"/>
                        <a:pt x="35000" y="68568"/>
                      </a:cubicBezTo>
                      <a:cubicBezTo>
                        <a:pt x="36808" y="69967"/>
                        <a:pt x="36637" y="71570"/>
                        <a:pt x="37456" y="72457"/>
                      </a:cubicBezTo>
                      <a:cubicBezTo>
                        <a:pt x="38275" y="73344"/>
                        <a:pt x="38071" y="73275"/>
                        <a:pt x="39913" y="73889"/>
                      </a:cubicBezTo>
                      <a:cubicBezTo>
                        <a:pt x="41755" y="74503"/>
                        <a:pt x="46258" y="75356"/>
                        <a:pt x="48509" y="76141"/>
                      </a:cubicBezTo>
                      <a:cubicBezTo>
                        <a:pt x="50760" y="76926"/>
                        <a:pt x="52125" y="77574"/>
                        <a:pt x="53421" y="78597"/>
                      </a:cubicBezTo>
                      <a:cubicBezTo>
                        <a:pt x="54717" y="79620"/>
                        <a:pt x="55809" y="81667"/>
                        <a:pt x="56287" y="82281"/>
                      </a:cubicBezTo>
                    </a:path>
                  </a:pathLst>
                </a:custGeom>
                <a:noFill/>
                <a:ln w="38100">
                  <a:solidFill>
                    <a:srgbClr val="50443F"/>
                  </a:solidFill>
                  <a:round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  <p:sp>
              <p:nvSpPr>
                <p:cNvPr id="571" name="Google Shape;222;p17"/>
                <p:cNvSpPr/>
                <p:nvPr/>
              </p:nvSpPr>
              <p:spPr>
                <a:xfrm>
                  <a:off x="8258760" y="4912200"/>
                  <a:ext cx="339120" cy="286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76" h="11462">
                      <a:moveTo>
                        <a:pt x="0" y="0"/>
                      </a:moveTo>
                      <a:cubicBezTo>
                        <a:pt x="648" y="478"/>
                        <a:pt x="2320" y="2388"/>
                        <a:pt x="3889" y="2866"/>
                      </a:cubicBezTo>
                      <a:cubicBezTo>
                        <a:pt x="5458" y="3344"/>
                        <a:pt x="7914" y="2525"/>
                        <a:pt x="9415" y="2866"/>
                      </a:cubicBezTo>
                      <a:cubicBezTo>
                        <a:pt x="10916" y="3207"/>
                        <a:pt x="12212" y="4059"/>
                        <a:pt x="12894" y="4912"/>
                      </a:cubicBezTo>
                      <a:cubicBezTo>
                        <a:pt x="13576" y="5765"/>
                        <a:pt x="13440" y="6891"/>
                        <a:pt x="13508" y="7983"/>
                      </a:cubicBezTo>
                      <a:cubicBezTo>
                        <a:pt x="13576" y="9075"/>
                        <a:pt x="13338" y="10882"/>
                        <a:pt x="13304" y="11462"/>
                      </a:cubicBezTo>
                    </a:path>
                  </a:pathLst>
                </a:custGeom>
                <a:noFill/>
                <a:ln w="19050">
                  <a:solidFill>
                    <a:srgbClr val="C9C0AD"/>
                  </a:solidFill>
                  <a:round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</p:grpSp>
          <p:sp>
            <p:nvSpPr>
              <p:cNvPr id="572" name="Google Shape;223;p17"/>
              <p:cNvSpPr/>
              <p:nvPr/>
            </p:nvSpPr>
            <p:spPr>
              <a:xfrm>
                <a:off x="-28080" y="-5400"/>
                <a:ext cx="468720" cy="507960"/>
              </a:xfrm>
              <a:custGeom>
                <a:avLst/>
                <a:gdLst/>
                <a:ahLst/>
                <a:cxnLst/>
                <a:rect l="l" t="t" r="r" b="b"/>
                <a:pathLst>
                  <a:path w="18768" h="20332">
                    <a:moveTo>
                      <a:pt x="18768" y="20332"/>
                    </a:moveTo>
                    <a:cubicBezTo>
                      <a:pt x="17576" y="19997"/>
                      <a:pt x="13592" y="19811"/>
                      <a:pt x="11618" y="18321"/>
                    </a:cubicBezTo>
                    <a:cubicBezTo>
                      <a:pt x="9644" y="16832"/>
                      <a:pt x="7820" y="13331"/>
                      <a:pt x="6926" y="11395"/>
                    </a:cubicBezTo>
                    <a:cubicBezTo>
                      <a:pt x="6032" y="9459"/>
                      <a:pt x="6777" y="8044"/>
                      <a:pt x="6256" y="6703"/>
                    </a:cubicBezTo>
                    <a:cubicBezTo>
                      <a:pt x="5735" y="5362"/>
                      <a:pt x="4841" y="4468"/>
                      <a:pt x="3798" y="3351"/>
                    </a:cubicBezTo>
                    <a:cubicBezTo>
                      <a:pt x="2755" y="2234"/>
                      <a:pt x="633" y="559"/>
                      <a:pt x="0" y="0"/>
                    </a:cubicBezTo>
                  </a:path>
                </a:pathLst>
              </a:custGeom>
              <a:noFill/>
              <a:ln w="38100">
                <a:solidFill>
                  <a:srgbClr val="C9C0AD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573" name="Google Shape;224;p17"/>
              <p:cNvSpPr/>
              <p:nvPr/>
            </p:nvSpPr>
            <p:spPr>
              <a:xfrm>
                <a:off x="-44640" y="-83880"/>
                <a:ext cx="3200400" cy="928440"/>
              </a:xfrm>
              <a:custGeom>
                <a:avLst/>
                <a:gdLst/>
                <a:ahLst/>
                <a:cxnLst/>
                <a:rect l="l" t="t" r="r" b="b"/>
                <a:pathLst>
                  <a:path w="128027" h="37147">
                    <a:moveTo>
                      <a:pt x="0" y="37089"/>
                    </a:moveTo>
                    <a:cubicBezTo>
                      <a:pt x="1713" y="36940"/>
                      <a:pt x="6926" y="37686"/>
                      <a:pt x="10277" y="36196"/>
                    </a:cubicBezTo>
                    <a:cubicBezTo>
                      <a:pt x="13629" y="34707"/>
                      <a:pt x="18619" y="30759"/>
                      <a:pt x="20109" y="28152"/>
                    </a:cubicBezTo>
                    <a:cubicBezTo>
                      <a:pt x="21599" y="25545"/>
                      <a:pt x="19029" y="22938"/>
                      <a:pt x="19215" y="20555"/>
                    </a:cubicBezTo>
                    <a:cubicBezTo>
                      <a:pt x="19401" y="18172"/>
                      <a:pt x="19960" y="15230"/>
                      <a:pt x="21226" y="13852"/>
                    </a:cubicBezTo>
                    <a:cubicBezTo>
                      <a:pt x="22492" y="12474"/>
                      <a:pt x="24801" y="12511"/>
                      <a:pt x="26812" y="12288"/>
                    </a:cubicBezTo>
                    <a:cubicBezTo>
                      <a:pt x="28823" y="12065"/>
                      <a:pt x="30200" y="12326"/>
                      <a:pt x="33291" y="12512"/>
                    </a:cubicBezTo>
                    <a:cubicBezTo>
                      <a:pt x="36382" y="12698"/>
                      <a:pt x="41372" y="13368"/>
                      <a:pt x="45356" y="13405"/>
                    </a:cubicBezTo>
                    <a:cubicBezTo>
                      <a:pt x="49341" y="13442"/>
                      <a:pt x="52878" y="13517"/>
                      <a:pt x="57198" y="12735"/>
                    </a:cubicBezTo>
                    <a:cubicBezTo>
                      <a:pt x="61518" y="11953"/>
                      <a:pt x="68110" y="9830"/>
                      <a:pt x="71275" y="8713"/>
                    </a:cubicBezTo>
                    <a:cubicBezTo>
                      <a:pt x="74440" y="7596"/>
                      <a:pt x="73583" y="6553"/>
                      <a:pt x="76190" y="6032"/>
                    </a:cubicBezTo>
                    <a:cubicBezTo>
                      <a:pt x="78797" y="5511"/>
                      <a:pt x="83489" y="5473"/>
                      <a:pt x="86915" y="5585"/>
                    </a:cubicBezTo>
                    <a:cubicBezTo>
                      <a:pt x="90341" y="5697"/>
                      <a:pt x="93841" y="6404"/>
                      <a:pt x="96746" y="6702"/>
                    </a:cubicBezTo>
                    <a:cubicBezTo>
                      <a:pt x="99651" y="7000"/>
                      <a:pt x="100805" y="7559"/>
                      <a:pt x="104343" y="7373"/>
                    </a:cubicBezTo>
                    <a:cubicBezTo>
                      <a:pt x="107881" y="7187"/>
                      <a:pt x="114919" y="5995"/>
                      <a:pt x="117972" y="5585"/>
                    </a:cubicBezTo>
                    <a:cubicBezTo>
                      <a:pt x="121026" y="5175"/>
                      <a:pt x="120988" y="5846"/>
                      <a:pt x="122664" y="4915"/>
                    </a:cubicBezTo>
                    <a:cubicBezTo>
                      <a:pt x="124340" y="3984"/>
                      <a:pt x="127133" y="819"/>
                      <a:pt x="128027" y="0"/>
                    </a:cubicBezTo>
                  </a:path>
                </a:pathLst>
              </a:custGeom>
              <a:noFill/>
              <a:ln w="38100">
                <a:solidFill>
                  <a:srgbClr val="50443F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574" name="Google Shape;225;p17"/>
              <p:cNvSpPr/>
              <p:nvPr/>
            </p:nvSpPr>
            <p:spPr>
              <a:xfrm>
                <a:off x="133920" y="-83880"/>
                <a:ext cx="1390680" cy="290160"/>
              </a:xfrm>
              <a:custGeom>
                <a:avLst/>
                <a:gdLst/>
                <a:ahLst/>
                <a:cxnLst/>
                <a:rect l="l" t="t" r="r" b="b"/>
                <a:pathLst>
                  <a:path w="55635" h="11618">
                    <a:moveTo>
                      <a:pt x="0" y="11618"/>
                    </a:moveTo>
                    <a:cubicBezTo>
                      <a:pt x="596" y="11283"/>
                      <a:pt x="2160" y="9942"/>
                      <a:pt x="3575" y="9607"/>
                    </a:cubicBezTo>
                    <a:cubicBezTo>
                      <a:pt x="4990" y="9272"/>
                      <a:pt x="7076" y="9607"/>
                      <a:pt x="8491" y="9607"/>
                    </a:cubicBezTo>
                    <a:cubicBezTo>
                      <a:pt x="9906" y="9607"/>
                      <a:pt x="10279" y="9756"/>
                      <a:pt x="12066" y="9607"/>
                    </a:cubicBezTo>
                    <a:cubicBezTo>
                      <a:pt x="13854" y="9458"/>
                      <a:pt x="17578" y="9085"/>
                      <a:pt x="19216" y="8713"/>
                    </a:cubicBezTo>
                    <a:cubicBezTo>
                      <a:pt x="20855" y="8341"/>
                      <a:pt x="20780" y="7671"/>
                      <a:pt x="21897" y="7373"/>
                    </a:cubicBezTo>
                    <a:cubicBezTo>
                      <a:pt x="23014" y="7075"/>
                      <a:pt x="24243" y="7001"/>
                      <a:pt x="25919" y="6926"/>
                    </a:cubicBezTo>
                    <a:cubicBezTo>
                      <a:pt x="27595" y="6852"/>
                      <a:pt x="30387" y="6926"/>
                      <a:pt x="31951" y="6926"/>
                    </a:cubicBezTo>
                    <a:cubicBezTo>
                      <a:pt x="33515" y="6926"/>
                      <a:pt x="33255" y="6926"/>
                      <a:pt x="35303" y="6926"/>
                    </a:cubicBezTo>
                    <a:cubicBezTo>
                      <a:pt x="37351" y="6926"/>
                      <a:pt x="41820" y="7187"/>
                      <a:pt x="44240" y="6926"/>
                    </a:cubicBezTo>
                    <a:cubicBezTo>
                      <a:pt x="46661" y="6665"/>
                      <a:pt x="48411" y="5809"/>
                      <a:pt x="49826" y="5362"/>
                    </a:cubicBezTo>
                    <a:cubicBezTo>
                      <a:pt x="51241" y="4915"/>
                      <a:pt x="51763" y="5139"/>
                      <a:pt x="52731" y="4245"/>
                    </a:cubicBezTo>
                    <a:cubicBezTo>
                      <a:pt x="53699" y="3351"/>
                      <a:pt x="55151" y="708"/>
                      <a:pt x="55635" y="0"/>
                    </a:cubicBezTo>
                  </a:path>
                </a:pathLst>
              </a:custGeom>
              <a:noFill/>
              <a:ln w="19050">
                <a:solidFill>
                  <a:srgbClr val="C9C0AD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</p:grpSp>
        <p:sp>
          <p:nvSpPr>
            <p:cNvPr id="575" name="Google Shape;226;p17"/>
            <p:cNvSpPr/>
            <p:nvPr/>
          </p:nvSpPr>
          <p:spPr>
            <a:xfrm>
              <a:off x="-873720" y="4472280"/>
              <a:ext cx="1632240" cy="1094040"/>
            </a:xfrm>
            <a:custGeom>
              <a:avLst/>
              <a:gdLst/>
              <a:ahLst/>
              <a:cxnLst/>
              <a:rect l="l" t="t" r="r" b="b"/>
              <a:pathLst>
                <a:path w="108705" h="72873">
                  <a:moveTo>
                    <a:pt x="21537" y="1"/>
                  </a:moveTo>
                  <a:cubicBezTo>
                    <a:pt x="20162" y="1"/>
                    <a:pt x="18789" y="150"/>
                    <a:pt x="17443" y="467"/>
                  </a:cubicBezTo>
                  <a:cubicBezTo>
                    <a:pt x="14872" y="1098"/>
                    <a:pt x="12455" y="2265"/>
                    <a:pt x="10359" y="3908"/>
                  </a:cubicBezTo>
                  <a:cubicBezTo>
                    <a:pt x="6704" y="6778"/>
                    <a:pt x="3942" y="10623"/>
                    <a:pt x="2406" y="15005"/>
                  </a:cubicBezTo>
                  <a:cubicBezTo>
                    <a:pt x="1" y="21887"/>
                    <a:pt x="465" y="29495"/>
                    <a:pt x="2322" y="36531"/>
                  </a:cubicBezTo>
                  <a:cubicBezTo>
                    <a:pt x="4632" y="45258"/>
                    <a:pt x="9169" y="53486"/>
                    <a:pt x="15872" y="59546"/>
                  </a:cubicBezTo>
                  <a:cubicBezTo>
                    <a:pt x="23444" y="66392"/>
                    <a:pt x="33433" y="70119"/>
                    <a:pt x="43494" y="71845"/>
                  </a:cubicBezTo>
                  <a:cubicBezTo>
                    <a:pt x="47363" y="72508"/>
                    <a:pt x="51330" y="72873"/>
                    <a:pt x="55287" y="72873"/>
                  </a:cubicBezTo>
                  <a:cubicBezTo>
                    <a:pt x="64894" y="72873"/>
                    <a:pt x="74447" y="70724"/>
                    <a:pt x="82416" y="65487"/>
                  </a:cubicBezTo>
                  <a:cubicBezTo>
                    <a:pt x="89512" y="60832"/>
                    <a:pt x="95001" y="53926"/>
                    <a:pt x="98477" y="46187"/>
                  </a:cubicBezTo>
                  <a:cubicBezTo>
                    <a:pt x="103121" y="35876"/>
                    <a:pt x="108705" y="15064"/>
                    <a:pt x="94846" y="9135"/>
                  </a:cubicBezTo>
                  <a:cubicBezTo>
                    <a:pt x="93101" y="8418"/>
                    <a:pt x="91265" y="8067"/>
                    <a:pt x="89441" y="8067"/>
                  </a:cubicBezTo>
                  <a:cubicBezTo>
                    <a:pt x="86087" y="8067"/>
                    <a:pt x="82776" y="9253"/>
                    <a:pt x="80154" y="11528"/>
                  </a:cubicBezTo>
                  <a:cubicBezTo>
                    <a:pt x="75213" y="15922"/>
                    <a:pt x="74046" y="23101"/>
                    <a:pt x="70521" y="28685"/>
                  </a:cubicBezTo>
                  <a:cubicBezTo>
                    <a:pt x="68509" y="31876"/>
                    <a:pt x="65592" y="34614"/>
                    <a:pt x="62020" y="35829"/>
                  </a:cubicBezTo>
                  <a:cubicBezTo>
                    <a:pt x="60773" y="36255"/>
                    <a:pt x="59446" y="36475"/>
                    <a:pt x="58124" y="36475"/>
                  </a:cubicBezTo>
                  <a:cubicBezTo>
                    <a:pt x="55647" y="36475"/>
                    <a:pt x="53192" y="35705"/>
                    <a:pt x="51329" y="34090"/>
                  </a:cubicBezTo>
                  <a:cubicBezTo>
                    <a:pt x="47280" y="30578"/>
                    <a:pt x="46899" y="24613"/>
                    <a:pt x="45244" y="19839"/>
                  </a:cubicBezTo>
                  <a:cubicBezTo>
                    <a:pt x="43363" y="14433"/>
                    <a:pt x="40161" y="9040"/>
                    <a:pt x="35839" y="5408"/>
                  </a:cubicBezTo>
                  <a:cubicBezTo>
                    <a:pt x="31934" y="2124"/>
                    <a:pt x="26720" y="1"/>
                    <a:pt x="21537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5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518;p37"/>
          <p:cNvSpPr/>
          <p:nvPr/>
        </p:nvSpPr>
        <p:spPr>
          <a:xfrm>
            <a:off x="1179000" y="907920"/>
            <a:ext cx="6755040" cy="3381120"/>
          </a:xfrm>
          <a:prstGeom prst="roundRect">
            <a:avLst>
              <a:gd name="adj" fmla="val 4747"/>
            </a:avLst>
          </a:prstGeom>
          <a:solidFill>
            <a:srgbClr val="235CA9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713" name="Google Shape;519;p37"/>
          <p:cNvSpPr/>
          <p:nvPr/>
        </p:nvSpPr>
        <p:spPr>
          <a:xfrm>
            <a:off x="1310760" y="1032120"/>
            <a:ext cx="6522120" cy="3148560"/>
          </a:xfrm>
          <a:prstGeom prst="rect">
            <a:avLst/>
          </a:prstGeom>
          <a:solidFill>
            <a:srgbClr val="235CA9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714" name="Google Shape;520;p37"/>
          <p:cNvSpPr/>
          <p:nvPr/>
        </p:nvSpPr>
        <p:spPr>
          <a:xfrm>
            <a:off x="1303200" y="1032120"/>
            <a:ext cx="6507000" cy="3144600"/>
          </a:xfrm>
          <a:prstGeom prst="roundRect">
            <a:avLst>
              <a:gd name="adj" fmla="val 3465"/>
            </a:avLst>
          </a:prstGeom>
          <a:noFill/>
          <a:ln w="38100">
            <a:solidFill>
              <a:srgbClr val="FFFFF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715" name="PlaceHolder 1"/>
          <p:cNvSpPr>
            <a:spLocks noGrp="1"/>
          </p:cNvSpPr>
          <p:nvPr>
            <p:ph type="title"/>
          </p:nvPr>
        </p:nvSpPr>
        <p:spPr>
          <a:xfrm>
            <a:off x="1402920" y="1458000"/>
            <a:ext cx="6352920" cy="1865520"/>
          </a:xfrm>
          <a:prstGeom prst="rect">
            <a:avLst/>
          </a:prstGeom>
          <a:solidFill>
            <a:srgbClr val="235CA9"/>
          </a:solidFill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6700" b="1" strike="noStrike" spc="-1">
                <a:solidFill>
                  <a:srgbClr val="FFFFFF"/>
                </a:solidFill>
                <a:latin typeface="Arial" panose="020B0604020202020204" pitchFamily="34" charset="0"/>
                <a:ea typeface="Exo 2"/>
                <a:cs typeface="Arial" panose="020B0604020202020204" pitchFamily="34" charset="0"/>
              </a:rPr>
              <a:t>TravelFlow</a:t>
            </a:r>
          </a:p>
        </p:txBody>
      </p:sp>
      <p:sp>
        <p:nvSpPr>
          <p:cNvPr id="716" name="PlaceHolder 2"/>
          <p:cNvSpPr>
            <a:spLocks noGrp="1"/>
          </p:cNvSpPr>
          <p:nvPr>
            <p:ph type="subTitle"/>
          </p:nvPr>
        </p:nvSpPr>
        <p:spPr>
          <a:xfrm>
            <a:off x="1179000" y="3542040"/>
            <a:ext cx="6762960" cy="752040"/>
          </a:xfrm>
          <a:prstGeom prst="rect">
            <a:avLst/>
          </a:prstGeom>
          <a:solidFill>
            <a:srgbClr val="FFBA4C"/>
          </a:solidFill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2000" b="0" strike="noStrike" spc="-1">
                <a:solidFill>
                  <a:srgbClr val="50443F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</a:rPr>
              <a:t>Gallifrey</a:t>
            </a:r>
          </a:p>
        </p:txBody>
      </p:sp>
      <p:sp>
        <p:nvSpPr>
          <p:cNvPr id="717" name="Google Shape;523;p37"/>
          <p:cNvSpPr/>
          <p:nvPr/>
        </p:nvSpPr>
        <p:spPr>
          <a:xfrm rot="10800000">
            <a:off x="1847520" y="3734640"/>
            <a:ext cx="449280" cy="367920"/>
          </a:xfrm>
          <a:prstGeom prst="downArrow">
            <a:avLst>
              <a:gd name="adj1" fmla="val 50000"/>
              <a:gd name="adj2" fmla="val 40920"/>
            </a:avLst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718" name="Google Shape;524;p37"/>
          <p:cNvSpPr/>
          <p:nvPr/>
        </p:nvSpPr>
        <p:spPr>
          <a:xfrm rot="10800000">
            <a:off x="6855480" y="3734640"/>
            <a:ext cx="449280" cy="367920"/>
          </a:xfrm>
          <a:prstGeom prst="downArrow">
            <a:avLst>
              <a:gd name="adj1" fmla="val 50000"/>
              <a:gd name="adj2" fmla="val 40920"/>
            </a:avLst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3" name="Content Placeholder 2" descr="279966562_486215069965981_4167856762112961779_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8350" y="4371975"/>
            <a:ext cx="551815" cy="551815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PlaceHolder 1"/>
          <p:cNvSpPr>
            <a:spLocks noGrp="1"/>
          </p:cNvSpPr>
          <p:nvPr>
            <p:ph type="title"/>
          </p:nvPr>
        </p:nvSpPr>
        <p:spPr>
          <a:xfrm>
            <a:off x="758880" y="369000"/>
            <a:ext cx="762588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000" b="1" strike="noStrike" spc="-1">
                <a:solidFill>
                  <a:srgbClr val="235CA9"/>
                </a:solidFill>
                <a:latin typeface="Arial" panose="020B0604020202020204" pitchFamily="34" charset="0"/>
                <a:ea typeface="Exo 2"/>
                <a:cs typeface="Arial" panose="020B0604020202020204" pitchFamily="34" charset="0"/>
              </a:rPr>
              <a:t>TÍNH NĂNG</a:t>
            </a:r>
          </a:p>
        </p:txBody>
      </p:sp>
      <p:sp>
        <p:nvSpPr>
          <p:cNvPr id="1048" name="Google Shape;1243;p57"/>
          <p:cNvSpPr/>
          <p:nvPr/>
        </p:nvSpPr>
        <p:spPr>
          <a:xfrm>
            <a:off x="455040" y="4465800"/>
            <a:ext cx="3673080" cy="213840"/>
          </a:xfrm>
          <a:custGeom>
            <a:avLst/>
            <a:gdLst/>
            <a:ahLst/>
            <a:cxnLst/>
            <a:rect l="l" t="t" r="r" b="b"/>
            <a:pathLst>
              <a:path w="146936" h="8573">
                <a:moveTo>
                  <a:pt x="73474" y="0"/>
                </a:moveTo>
                <a:cubicBezTo>
                  <a:pt x="53983" y="0"/>
                  <a:pt x="35302" y="453"/>
                  <a:pt x="21515" y="1262"/>
                </a:cubicBezTo>
                <a:cubicBezTo>
                  <a:pt x="7740" y="2060"/>
                  <a:pt x="0" y="3156"/>
                  <a:pt x="0" y="4287"/>
                </a:cubicBezTo>
                <a:cubicBezTo>
                  <a:pt x="0" y="5430"/>
                  <a:pt x="7740" y="6513"/>
                  <a:pt x="21515" y="7323"/>
                </a:cubicBezTo>
                <a:cubicBezTo>
                  <a:pt x="35302" y="8132"/>
                  <a:pt x="53983" y="8573"/>
                  <a:pt x="73474" y="8573"/>
                </a:cubicBezTo>
                <a:cubicBezTo>
                  <a:pt x="92953" y="8573"/>
                  <a:pt x="111645" y="8132"/>
                  <a:pt x="125421" y="7323"/>
                </a:cubicBezTo>
                <a:cubicBezTo>
                  <a:pt x="139196" y="6513"/>
                  <a:pt x="146935" y="5430"/>
                  <a:pt x="146935" y="4287"/>
                </a:cubicBezTo>
                <a:cubicBezTo>
                  <a:pt x="146935" y="3156"/>
                  <a:pt x="139196" y="2060"/>
                  <a:pt x="125421" y="1262"/>
                </a:cubicBezTo>
                <a:cubicBezTo>
                  <a:pt x="111645" y="453"/>
                  <a:pt x="92953" y="0"/>
                  <a:pt x="73474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grpSp>
        <p:nvGrpSpPr>
          <p:cNvPr id="1049" name="Google Shape;1244;p57"/>
          <p:cNvGrpSpPr/>
          <p:nvPr/>
        </p:nvGrpSpPr>
        <p:grpSpPr>
          <a:xfrm>
            <a:off x="2397600" y="1287360"/>
            <a:ext cx="1204560" cy="3081960"/>
            <a:chOff x="2397600" y="1287360"/>
            <a:chExt cx="1204560" cy="3081960"/>
          </a:xfrm>
        </p:grpSpPr>
        <p:sp>
          <p:nvSpPr>
            <p:cNvPr id="1050" name="Google Shape;1245;p57"/>
            <p:cNvSpPr/>
            <p:nvPr/>
          </p:nvSpPr>
          <p:spPr>
            <a:xfrm>
              <a:off x="2964240" y="2280600"/>
              <a:ext cx="168120" cy="2079000"/>
            </a:xfrm>
            <a:custGeom>
              <a:avLst/>
              <a:gdLst/>
              <a:ahLst/>
              <a:cxnLst/>
              <a:rect l="l" t="t" r="r" b="b"/>
              <a:pathLst>
                <a:path w="6252" h="77189">
                  <a:moveTo>
                    <a:pt x="4442" y="1"/>
                  </a:moveTo>
                  <a:cubicBezTo>
                    <a:pt x="4442" y="1"/>
                    <a:pt x="2953" y="60913"/>
                    <a:pt x="1" y="77189"/>
                  </a:cubicBezTo>
                  <a:lnTo>
                    <a:pt x="6251" y="77189"/>
                  </a:lnTo>
                  <a:lnTo>
                    <a:pt x="6251" y="929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051" name="Google Shape;1246;p57"/>
            <p:cNvSpPr/>
            <p:nvPr/>
          </p:nvSpPr>
          <p:spPr>
            <a:xfrm>
              <a:off x="3132720" y="2280600"/>
              <a:ext cx="168480" cy="2079000"/>
            </a:xfrm>
            <a:custGeom>
              <a:avLst/>
              <a:gdLst/>
              <a:ahLst/>
              <a:cxnLst/>
              <a:rect l="l" t="t" r="r" b="b"/>
              <a:pathLst>
                <a:path w="6264" h="77189">
                  <a:moveTo>
                    <a:pt x="1810" y="1"/>
                  </a:moveTo>
                  <a:lnTo>
                    <a:pt x="0" y="929"/>
                  </a:lnTo>
                  <a:lnTo>
                    <a:pt x="0" y="77189"/>
                  </a:lnTo>
                  <a:lnTo>
                    <a:pt x="6263" y="77189"/>
                  </a:lnTo>
                  <a:cubicBezTo>
                    <a:pt x="3298" y="60913"/>
                    <a:pt x="1810" y="1"/>
                    <a:pt x="1810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052" name="Google Shape;1247;p57"/>
            <p:cNvSpPr/>
            <p:nvPr/>
          </p:nvSpPr>
          <p:spPr>
            <a:xfrm>
              <a:off x="3031200" y="2280600"/>
              <a:ext cx="91080" cy="2079000"/>
            </a:xfrm>
            <a:custGeom>
              <a:avLst/>
              <a:gdLst/>
              <a:ahLst/>
              <a:cxnLst/>
              <a:rect l="l" t="t" r="r" b="b"/>
              <a:pathLst>
                <a:path w="3394" h="77189">
                  <a:moveTo>
                    <a:pt x="2405" y="1"/>
                  </a:moveTo>
                  <a:cubicBezTo>
                    <a:pt x="2405" y="1"/>
                    <a:pt x="1607" y="60913"/>
                    <a:pt x="0" y="77189"/>
                  </a:cubicBezTo>
                  <a:lnTo>
                    <a:pt x="3393" y="77189"/>
                  </a:lnTo>
                  <a:lnTo>
                    <a:pt x="3393" y="929"/>
                  </a:lnTo>
                  <a:lnTo>
                    <a:pt x="2405" y="1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053" name="Google Shape;1248;p57"/>
            <p:cNvSpPr/>
            <p:nvPr/>
          </p:nvSpPr>
          <p:spPr>
            <a:xfrm>
              <a:off x="3122640" y="2280600"/>
              <a:ext cx="91440" cy="2079000"/>
            </a:xfrm>
            <a:custGeom>
              <a:avLst/>
              <a:gdLst/>
              <a:ahLst/>
              <a:cxnLst/>
              <a:rect l="l" t="t" r="r" b="b"/>
              <a:pathLst>
                <a:path w="3406" h="77189">
                  <a:moveTo>
                    <a:pt x="989" y="1"/>
                  </a:moveTo>
                  <a:lnTo>
                    <a:pt x="0" y="929"/>
                  </a:lnTo>
                  <a:lnTo>
                    <a:pt x="0" y="77189"/>
                  </a:lnTo>
                  <a:lnTo>
                    <a:pt x="3406" y="77189"/>
                  </a:lnTo>
                  <a:cubicBezTo>
                    <a:pt x="1798" y="60913"/>
                    <a:pt x="989" y="1"/>
                    <a:pt x="989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054" name="Google Shape;1249;p57"/>
            <p:cNvSpPr/>
            <p:nvPr/>
          </p:nvSpPr>
          <p:spPr>
            <a:xfrm>
              <a:off x="3102480" y="2267280"/>
              <a:ext cx="50760" cy="2091960"/>
            </a:xfrm>
            <a:custGeom>
              <a:avLst/>
              <a:gdLst/>
              <a:ahLst/>
              <a:cxnLst/>
              <a:rect l="l" t="t" r="r" b="b"/>
              <a:pathLst>
                <a:path w="1894" h="77677">
                  <a:moveTo>
                    <a:pt x="0" y="0"/>
                  </a:moveTo>
                  <a:lnTo>
                    <a:pt x="0" y="77677"/>
                  </a:lnTo>
                  <a:lnTo>
                    <a:pt x="1893" y="77677"/>
                  </a:lnTo>
                  <a:lnTo>
                    <a:pt x="1893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055" name="Google Shape;1250;p57"/>
            <p:cNvSpPr/>
            <p:nvPr/>
          </p:nvSpPr>
          <p:spPr>
            <a:xfrm>
              <a:off x="3122640" y="1287360"/>
              <a:ext cx="10080" cy="254880"/>
            </a:xfrm>
            <a:custGeom>
              <a:avLst/>
              <a:gdLst/>
              <a:ahLst/>
              <a:cxnLst/>
              <a:rect l="l" t="t" r="r" b="b"/>
              <a:pathLst>
                <a:path w="382" h="9478">
                  <a:moveTo>
                    <a:pt x="0" y="0"/>
                  </a:moveTo>
                  <a:lnTo>
                    <a:pt x="0" y="9477"/>
                  </a:lnTo>
                  <a:lnTo>
                    <a:pt x="381" y="9477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FFBA4C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056" name="Google Shape;1251;p57"/>
            <p:cNvSpPr/>
            <p:nvPr/>
          </p:nvSpPr>
          <p:spPr>
            <a:xfrm>
              <a:off x="3122640" y="1491480"/>
              <a:ext cx="20160" cy="193320"/>
            </a:xfrm>
            <a:custGeom>
              <a:avLst/>
              <a:gdLst/>
              <a:ahLst/>
              <a:cxnLst/>
              <a:rect l="l" t="t" r="r" b="b"/>
              <a:pathLst>
                <a:path w="763" h="7192">
                  <a:moveTo>
                    <a:pt x="0" y="0"/>
                  </a:moveTo>
                  <a:lnTo>
                    <a:pt x="0" y="7192"/>
                  </a:lnTo>
                  <a:lnTo>
                    <a:pt x="762" y="7192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FFBA4C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057" name="Google Shape;1252;p57"/>
            <p:cNvSpPr/>
            <p:nvPr/>
          </p:nvSpPr>
          <p:spPr>
            <a:xfrm>
              <a:off x="3112200" y="1593360"/>
              <a:ext cx="40680" cy="193680"/>
            </a:xfrm>
            <a:custGeom>
              <a:avLst/>
              <a:gdLst/>
              <a:ahLst/>
              <a:cxnLst/>
              <a:rect l="l" t="t" r="r" b="b"/>
              <a:pathLst>
                <a:path w="1525" h="7204">
                  <a:moveTo>
                    <a:pt x="0" y="0"/>
                  </a:moveTo>
                  <a:lnTo>
                    <a:pt x="0" y="7204"/>
                  </a:lnTo>
                  <a:lnTo>
                    <a:pt x="1524" y="7204"/>
                  </a:lnTo>
                  <a:lnTo>
                    <a:pt x="1524" y="0"/>
                  </a:lnTo>
                  <a:close/>
                </a:path>
              </a:pathLst>
            </a:custGeom>
            <a:solidFill>
              <a:srgbClr val="FFBA4C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058" name="Google Shape;1253;p57"/>
            <p:cNvSpPr/>
            <p:nvPr/>
          </p:nvSpPr>
          <p:spPr>
            <a:xfrm>
              <a:off x="3102480" y="1818000"/>
              <a:ext cx="50760" cy="295560"/>
            </a:xfrm>
            <a:custGeom>
              <a:avLst/>
              <a:gdLst/>
              <a:ahLst/>
              <a:cxnLst/>
              <a:rect l="l" t="t" r="r" b="b"/>
              <a:pathLst>
                <a:path w="1894" h="10991">
                  <a:moveTo>
                    <a:pt x="0" y="1"/>
                  </a:moveTo>
                  <a:lnTo>
                    <a:pt x="0" y="10990"/>
                  </a:lnTo>
                  <a:lnTo>
                    <a:pt x="1893" y="10990"/>
                  </a:lnTo>
                  <a:lnTo>
                    <a:pt x="1893" y="1"/>
                  </a:lnTo>
                  <a:close/>
                </a:path>
              </a:pathLst>
            </a:custGeom>
            <a:solidFill>
              <a:srgbClr val="FFBA4C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059" name="Google Shape;1254;p57"/>
            <p:cNvSpPr/>
            <p:nvPr/>
          </p:nvSpPr>
          <p:spPr>
            <a:xfrm>
              <a:off x="3122640" y="1940400"/>
              <a:ext cx="20160" cy="71280"/>
            </a:xfrm>
            <a:custGeom>
              <a:avLst/>
              <a:gdLst/>
              <a:ahLst/>
              <a:cxnLst/>
              <a:rect l="l" t="t" r="r" b="b"/>
              <a:pathLst>
                <a:path w="763" h="2656">
                  <a:moveTo>
                    <a:pt x="0" y="0"/>
                  </a:moveTo>
                  <a:lnTo>
                    <a:pt x="0" y="2655"/>
                  </a:lnTo>
                  <a:lnTo>
                    <a:pt x="762" y="2655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060" name="Google Shape;1255;p57"/>
            <p:cNvSpPr/>
            <p:nvPr/>
          </p:nvSpPr>
          <p:spPr>
            <a:xfrm>
              <a:off x="3092040" y="2032200"/>
              <a:ext cx="30240" cy="81360"/>
            </a:xfrm>
            <a:custGeom>
              <a:avLst/>
              <a:gdLst/>
              <a:ahLst/>
              <a:cxnLst/>
              <a:rect l="l" t="t" r="r" b="b"/>
              <a:pathLst>
                <a:path w="1132" h="3037">
                  <a:moveTo>
                    <a:pt x="0" y="0"/>
                  </a:moveTo>
                  <a:lnTo>
                    <a:pt x="0" y="3036"/>
                  </a:lnTo>
                  <a:lnTo>
                    <a:pt x="1131" y="3036"/>
                  </a:lnTo>
                  <a:lnTo>
                    <a:pt x="1131" y="0"/>
                  </a:lnTo>
                  <a:close/>
                </a:path>
              </a:pathLst>
            </a:custGeom>
            <a:solidFill>
              <a:srgbClr val="FFBA4C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061" name="Google Shape;1256;p57"/>
            <p:cNvSpPr/>
            <p:nvPr/>
          </p:nvSpPr>
          <p:spPr>
            <a:xfrm>
              <a:off x="3092040" y="2032200"/>
              <a:ext cx="30240" cy="30600"/>
            </a:xfrm>
            <a:custGeom>
              <a:avLst/>
              <a:gdLst/>
              <a:ahLst/>
              <a:cxnLst/>
              <a:rect l="l" t="t" r="r" b="b"/>
              <a:pathLst>
                <a:path w="1132" h="1144">
                  <a:moveTo>
                    <a:pt x="155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977"/>
                  </a:lnTo>
                  <a:cubicBezTo>
                    <a:pt x="0" y="1072"/>
                    <a:pt x="72" y="1143"/>
                    <a:pt x="155" y="1143"/>
                  </a:cubicBezTo>
                  <a:lnTo>
                    <a:pt x="965" y="1143"/>
                  </a:lnTo>
                  <a:cubicBezTo>
                    <a:pt x="1060" y="1143"/>
                    <a:pt x="1131" y="1072"/>
                    <a:pt x="1131" y="977"/>
                  </a:cubicBezTo>
                  <a:lnTo>
                    <a:pt x="1131" y="167"/>
                  </a:lnTo>
                  <a:cubicBezTo>
                    <a:pt x="1131" y="84"/>
                    <a:pt x="1060" y="0"/>
                    <a:pt x="965" y="0"/>
                  </a:cubicBezTo>
                  <a:close/>
                </a:path>
              </a:pathLst>
            </a:custGeom>
            <a:solidFill>
              <a:srgbClr val="FFBA4C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062" name="Google Shape;1257;p57"/>
            <p:cNvSpPr/>
            <p:nvPr/>
          </p:nvSpPr>
          <p:spPr>
            <a:xfrm>
              <a:off x="3143160" y="2032200"/>
              <a:ext cx="30240" cy="81360"/>
            </a:xfrm>
            <a:custGeom>
              <a:avLst/>
              <a:gdLst/>
              <a:ahLst/>
              <a:cxnLst/>
              <a:rect l="l" t="t" r="r" b="b"/>
              <a:pathLst>
                <a:path w="1132" h="3037">
                  <a:moveTo>
                    <a:pt x="0" y="0"/>
                  </a:moveTo>
                  <a:lnTo>
                    <a:pt x="0" y="3036"/>
                  </a:lnTo>
                  <a:lnTo>
                    <a:pt x="1131" y="3036"/>
                  </a:lnTo>
                  <a:lnTo>
                    <a:pt x="1131" y="0"/>
                  </a:lnTo>
                  <a:close/>
                </a:path>
              </a:pathLst>
            </a:custGeom>
            <a:solidFill>
              <a:srgbClr val="FFBA4C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063" name="Google Shape;1258;p57"/>
            <p:cNvSpPr/>
            <p:nvPr/>
          </p:nvSpPr>
          <p:spPr>
            <a:xfrm>
              <a:off x="3143160" y="2032200"/>
              <a:ext cx="30240" cy="30600"/>
            </a:xfrm>
            <a:custGeom>
              <a:avLst/>
              <a:gdLst/>
              <a:ahLst/>
              <a:cxnLst/>
              <a:rect l="l" t="t" r="r" b="b"/>
              <a:pathLst>
                <a:path w="1132" h="1144">
                  <a:moveTo>
                    <a:pt x="155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977"/>
                  </a:lnTo>
                  <a:cubicBezTo>
                    <a:pt x="0" y="1072"/>
                    <a:pt x="72" y="1143"/>
                    <a:pt x="155" y="1143"/>
                  </a:cubicBezTo>
                  <a:lnTo>
                    <a:pt x="977" y="1143"/>
                  </a:lnTo>
                  <a:cubicBezTo>
                    <a:pt x="1060" y="1143"/>
                    <a:pt x="1131" y="1072"/>
                    <a:pt x="1131" y="977"/>
                  </a:cubicBezTo>
                  <a:lnTo>
                    <a:pt x="1131" y="167"/>
                  </a:lnTo>
                  <a:cubicBezTo>
                    <a:pt x="1131" y="84"/>
                    <a:pt x="1060" y="0"/>
                    <a:pt x="977" y="0"/>
                  </a:cubicBezTo>
                  <a:close/>
                </a:path>
              </a:pathLst>
            </a:custGeom>
            <a:solidFill>
              <a:srgbClr val="FFBA4C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064" name="Google Shape;1259;p57"/>
            <p:cNvSpPr/>
            <p:nvPr/>
          </p:nvSpPr>
          <p:spPr>
            <a:xfrm>
              <a:off x="2977920" y="2144880"/>
              <a:ext cx="308160" cy="101520"/>
            </a:xfrm>
            <a:custGeom>
              <a:avLst/>
              <a:gdLst/>
              <a:ahLst/>
              <a:cxnLst/>
              <a:rect l="l" t="t" r="r" b="b"/>
              <a:pathLst>
                <a:path w="11455" h="3787">
                  <a:moveTo>
                    <a:pt x="1" y="0"/>
                  </a:moveTo>
                  <a:lnTo>
                    <a:pt x="72" y="524"/>
                  </a:lnTo>
                  <a:lnTo>
                    <a:pt x="275" y="1893"/>
                  </a:lnTo>
                  <a:lnTo>
                    <a:pt x="370" y="2548"/>
                  </a:lnTo>
                  <a:lnTo>
                    <a:pt x="429" y="3036"/>
                  </a:lnTo>
                  <a:lnTo>
                    <a:pt x="536" y="3786"/>
                  </a:lnTo>
                  <a:lnTo>
                    <a:pt x="10919" y="3786"/>
                  </a:lnTo>
                  <a:lnTo>
                    <a:pt x="11026" y="3036"/>
                  </a:lnTo>
                  <a:lnTo>
                    <a:pt x="11097" y="2548"/>
                  </a:lnTo>
                  <a:lnTo>
                    <a:pt x="11193" y="1893"/>
                  </a:lnTo>
                  <a:lnTo>
                    <a:pt x="11383" y="524"/>
                  </a:lnTo>
                  <a:lnTo>
                    <a:pt x="11454" y="0"/>
                  </a:lnTo>
                  <a:close/>
                </a:path>
              </a:pathLst>
            </a:custGeom>
            <a:solidFill>
              <a:srgbClr val="FFBA4C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065" name="Google Shape;1260;p57"/>
            <p:cNvSpPr/>
            <p:nvPr/>
          </p:nvSpPr>
          <p:spPr>
            <a:xfrm>
              <a:off x="3034800" y="2093400"/>
              <a:ext cx="194760" cy="60840"/>
            </a:xfrm>
            <a:custGeom>
              <a:avLst/>
              <a:gdLst/>
              <a:ahLst/>
              <a:cxnLst/>
              <a:rect l="l" t="t" r="r" b="b"/>
              <a:pathLst>
                <a:path w="7240" h="2275">
                  <a:moveTo>
                    <a:pt x="524" y="0"/>
                  </a:moveTo>
                  <a:cubicBezTo>
                    <a:pt x="381" y="0"/>
                    <a:pt x="262" y="107"/>
                    <a:pt x="238" y="262"/>
                  </a:cubicBezTo>
                  <a:lnTo>
                    <a:pt x="0" y="2274"/>
                  </a:lnTo>
                  <a:lnTo>
                    <a:pt x="7239" y="2274"/>
                  </a:lnTo>
                  <a:lnTo>
                    <a:pt x="7001" y="262"/>
                  </a:lnTo>
                  <a:cubicBezTo>
                    <a:pt x="6977" y="119"/>
                    <a:pt x="6858" y="12"/>
                    <a:pt x="6715" y="0"/>
                  </a:cubicBezTo>
                  <a:close/>
                </a:path>
              </a:pathLst>
            </a:custGeom>
            <a:solidFill>
              <a:srgbClr val="FFBA4C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066" name="Google Shape;1261;p57"/>
            <p:cNvSpPr/>
            <p:nvPr/>
          </p:nvSpPr>
          <p:spPr>
            <a:xfrm>
              <a:off x="3076560" y="2113920"/>
              <a:ext cx="110520" cy="40320"/>
            </a:xfrm>
            <a:custGeom>
              <a:avLst/>
              <a:gdLst/>
              <a:ahLst/>
              <a:cxnLst/>
              <a:rect l="l" t="t" r="r" b="b"/>
              <a:pathLst>
                <a:path w="4121" h="1513">
                  <a:moveTo>
                    <a:pt x="108" y="0"/>
                  </a:moveTo>
                  <a:lnTo>
                    <a:pt x="1" y="1512"/>
                  </a:lnTo>
                  <a:lnTo>
                    <a:pt x="4120" y="1512"/>
                  </a:lnTo>
                  <a:lnTo>
                    <a:pt x="4025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067" name="Google Shape;1262;p57"/>
            <p:cNvSpPr/>
            <p:nvPr/>
          </p:nvSpPr>
          <p:spPr>
            <a:xfrm>
              <a:off x="3034440" y="2113920"/>
              <a:ext cx="28800" cy="40320"/>
            </a:xfrm>
            <a:custGeom>
              <a:avLst/>
              <a:gdLst/>
              <a:ahLst/>
              <a:cxnLst/>
              <a:rect l="l" t="t" r="r" b="b"/>
              <a:pathLst>
                <a:path w="1084" h="1513">
                  <a:moveTo>
                    <a:pt x="179" y="0"/>
                  </a:moveTo>
                  <a:lnTo>
                    <a:pt x="0" y="1512"/>
                  </a:lnTo>
                  <a:lnTo>
                    <a:pt x="953" y="1512"/>
                  </a:lnTo>
                  <a:lnTo>
                    <a:pt x="1084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068" name="Google Shape;1263;p57"/>
            <p:cNvSpPr/>
            <p:nvPr/>
          </p:nvSpPr>
          <p:spPr>
            <a:xfrm>
              <a:off x="3200760" y="2113920"/>
              <a:ext cx="28800" cy="40320"/>
            </a:xfrm>
            <a:custGeom>
              <a:avLst/>
              <a:gdLst/>
              <a:ahLst/>
              <a:cxnLst/>
              <a:rect l="l" t="t" r="r" b="b"/>
              <a:pathLst>
                <a:path w="1084" h="1513">
                  <a:moveTo>
                    <a:pt x="1" y="0"/>
                  </a:moveTo>
                  <a:lnTo>
                    <a:pt x="143" y="1512"/>
                  </a:lnTo>
                  <a:lnTo>
                    <a:pt x="1084" y="1512"/>
                  </a:lnTo>
                  <a:lnTo>
                    <a:pt x="905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069" name="Google Shape;1264;p57"/>
            <p:cNvSpPr/>
            <p:nvPr/>
          </p:nvSpPr>
          <p:spPr>
            <a:xfrm>
              <a:off x="2973600" y="2124360"/>
              <a:ext cx="316800" cy="20160"/>
            </a:xfrm>
            <a:custGeom>
              <a:avLst/>
              <a:gdLst/>
              <a:ahLst/>
              <a:cxnLst/>
              <a:rect l="l" t="t" r="r" b="b"/>
              <a:pathLst>
                <a:path w="11777" h="764">
                  <a:moveTo>
                    <a:pt x="805" y="1"/>
                  </a:moveTo>
                  <a:cubicBezTo>
                    <a:pt x="542" y="1"/>
                    <a:pt x="295" y="154"/>
                    <a:pt x="203" y="406"/>
                  </a:cubicBezTo>
                  <a:lnTo>
                    <a:pt x="1" y="763"/>
                  </a:lnTo>
                  <a:lnTo>
                    <a:pt x="11776" y="763"/>
                  </a:lnTo>
                  <a:lnTo>
                    <a:pt x="11586" y="406"/>
                  </a:lnTo>
                  <a:cubicBezTo>
                    <a:pt x="11482" y="154"/>
                    <a:pt x="11246" y="1"/>
                    <a:pt x="10984" y="1"/>
                  </a:cubicBezTo>
                  <a:cubicBezTo>
                    <a:pt x="10974" y="1"/>
                    <a:pt x="10964" y="1"/>
                    <a:pt x="10955" y="1"/>
                  </a:cubicBezTo>
                  <a:lnTo>
                    <a:pt x="834" y="1"/>
                  </a:lnTo>
                  <a:cubicBezTo>
                    <a:pt x="824" y="1"/>
                    <a:pt x="815" y="1"/>
                    <a:pt x="805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070" name="Google Shape;1265;p57"/>
            <p:cNvSpPr/>
            <p:nvPr/>
          </p:nvSpPr>
          <p:spPr>
            <a:xfrm>
              <a:off x="2973600" y="2124360"/>
              <a:ext cx="316800" cy="20160"/>
            </a:xfrm>
            <a:custGeom>
              <a:avLst/>
              <a:gdLst/>
              <a:ahLst/>
              <a:cxnLst/>
              <a:rect l="l" t="t" r="r" b="b"/>
              <a:pathLst>
                <a:path w="11777" h="764">
                  <a:moveTo>
                    <a:pt x="805" y="1"/>
                  </a:moveTo>
                  <a:cubicBezTo>
                    <a:pt x="542" y="1"/>
                    <a:pt x="295" y="154"/>
                    <a:pt x="203" y="406"/>
                  </a:cubicBezTo>
                  <a:lnTo>
                    <a:pt x="1" y="763"/>
                  </a:lnTo>
                  <a:lnTo>
                    <a:pt x="11776" y="763"/>
                  </a:lnTo>
                  <a:lnTo>
                    <a:pt x="11586" y="406"/>
                  </a:lnTo>
                  <a:cubicBezTo>
                    <a:pt x="11482" y="154"/>
                    <a:pt x="11246" y="1"/>
                    <a:pt x="10984" y="1"/>
                  </a:cubicBezTo>
                  <a:cubicBezTo>
                    <a:pt x="10974" y="1"/>
                    <a:pt x="10964" y="1"/>
                    <a:pt x="10955" y="1"/>
                  </a:cubicBezTo>
                  <a:lnTo>
                    <a:pt x="834" y="1"/>
                  </a:lnTo>
                  <a:cubicBezTo>
                    <a:pt x="824" y="1"/>
                    <a:pt x="815" y="1"/>
                    <a:pt x="805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071" name="Google Shape;1266;p57"/>
            <p:cNvSpPr/>
            <p:nvPr/>
          </p:nvSpPr>
          <p:spPr>
            <a:xfrm>
              <a:off x="2992680" y="2246760"/>
              <a:ext cx="279000" cy="30240"/>
            </a:xfrm>
            <a:custGeom>
              <a:avLst/>
              <a:gdLst/>
              <a:ahLst/>
              <a:cxnLst/>
              <a:rect l="l" t="t" r="r" b="b"/>
              <a:pathLst>
                <a:path w="10371" h="1132">
                  <a:moveTo>
                    <a:pt x="0" y="0"/>
                  </a:moveTo>
                  <a:lnTo>
                    <a:pt x="1036" y="1132"/>
                  </a:lnTo>
                  <a:lnTo>
                    <a:pt x="9335" y="1132"/>
                  </a:lnTo>
                  <a:lnTo>
                    <a:pt x="10371" y="0"/>
                  </a:lnTo>
                  <a:close/>
                </a:path>
              </a:pathLst>
            </a:custGeom>
            <a:solidFill>
              <a:srgbClr val="FFBA4C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072" name="Google Shape;1267;p57"/>
            <p:cNvSpPr/>
            <p:nvPr/>
          </p:nvSpPr>
          <p:spPr>
            <a:xfrm>
              <a:off x="2992680" y="2246760"/>
              <a:ext cx="279000" cy="30240"/>
            </a:xfrm>
            <a:custGeom>
              <a:avLst/>
              <a:gdLst/>
              <a:ahLst/>
              <a:cxnLst/>
              <a:rect l="l" t="t" r="r" b="b"/>
              <a:pathLst>
                <a:path w="10371" h="1132">
                  <a:moveTo>
                    <a:pt x="0" y="0"/>
                  </a:moveTo>
                  <a:lnTo>
                    <a:pt x="1036" y="1132"/>
                  </a:lnTo>
                  <a:lnTo>
                    <a:pt x="9335" y="1132"/>
                  </a:lnTo>
                  <a:lnTo>
                    <a:pt x="10371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073" name="Google Shape;1268;p57"/>
            <p:cNvSpPr/>
            <p:nvPr/>
          </p:nvSpPr>
          <p:spPr>
            <a:xfrm>
              <a:off x="2980440" y="2226240"/>
              <a:ext cx="303120" cy="20160"/>
            </a:xfrm>
            <a:custGeom>
              <a:avLst/>
              <a:gdLst/>
              <a:ahLst/>
              <a:cxnLst/>
              <a:rect l="l" t="t" r="r" b="b"/>
              <a:pathLst>
                <a:path w="11265" h="763">
                  <a:moveTo>
                    <a:pt x="1" y="0"/>
                  </a:moveTo>
                  <a:lnTo>
                    <a:pt x="120" y="762"/>
                  </a:lnTo>
                  <a:lnTo>
                    <a:pt x="11145" y="762"/>
                  </a:lnTo>
                  <a:lnTo>
                    <a:pt x="11264" y="0"/>
                  </a:lnTo>
                  <a:close/>
                </a:path>
              </a:pathLst>
            </a:custGeom>
            <a:solidFill>
              <a:srgbClr val="FFBA4C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074" name="Google Shape;1269;p57"/>
            <p:cNvSpPr/>
            <p:nvPr/>
          </p:nvSpPr>
          <p:spPr>
            <a:xfrm>
              <a:off x="2981520" y="2195640"/>
              <a:ext cx="301320" cy="19800"/>
            </a:xfrm>
            <a:custGeom>
              <a:avLst/>
              <a:gdLst/>
              <a:ahLst/>
              <a:cxnLst/>
              <a:rect l="l" t="t" r="r" b="b"/>
              <a:pathLst>
                <a:path w="11193" h="751">
                  <a:moveTo>
                    <a:pt x="1" y="0"/>
                  </a:moveTo>
                  <a:lnTo>
                    <a:pt x="96" y="750"/>
                  </a:lnTo>
                  <a:lnTo>
                    <a:pt x="11097" y="750"/>
                  </a:lnTo>
                  <a:lnTo>
                    <a:pt x="11193" y="0"/>
                  </a:lnTo>
                  <a:close/>
                </a:path>
              </a:pathLst>
            </a:custGeom>
            <a:solidFill>
              <a:srgbClr val="FFBA4C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075" name="Google Shape;1270;p57"/>
            <p:cNvSpPr/>
            <p:nvPr/>
          </p:nvSpPr>
          <p:spPr>
            <a:xfrm>
              <a:off x="2973960" y="2154600"/>
              <a:ext cx="316080" cy="10080"/>
            </a:xfrm>
            <a:custGeom>
              <a:avLst/>
              <a:gdLst/>
              <a:ahLst/>
              <a:cxnLst/>
              <a:rect l="l" t="t" r="r" b="b"/>
              <a:pathLst>
                <a:path w="11741" h="382">
                  <a:moveTo>
                    <a:pt x="1" y="0"/>
                  </a:moveTo>
                  <a:lnTo>
                    <a:pt x="72" y="381"/>
                  </a:lnTo>
                  <a:lnTo>
                    <a:pt x="11669" y="381"/>
                  </a:lnTo>
                  <a:lnTo>
                    <a:pt x="11740" y="0"/>
                  </a:lnTo>
                  <a:close/>
                </a:path>
              </a:pathLst>
            </a:custGeom>
            <a:solidFill>
              <a:srgbClr val="FFBA4C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076" name="Google Shape;1271;p57"/>
            <p:cNvSpPr/>
            <p:nvPr/>
          </p:nvSpPr>
          <p:spPr>
            <a:xfrm>
              <a:off x="2999520" y="2277360"/>
              <a:ext cx="264600" cy="60840"/>
            </a:xfrm>
            <a:custGeom>
              <a:avLst/>
              <a:gdLst/>
              <a:ahLst/>
              <a:cxnLst/>
              <a:rect l="l" t="t" r="r" b="b"/>
              <a:pathLst>
                <a:path w="9835" h="2275">
                  <a:moveTo>
                    <a:pt x="358" y="1"/>
                  </a:moveTo>
                  <a:cubicBezTo>
                    <a:pt x="322" y="1"/>
                    <a:pt x="286" y="12"/>
                    <a:pt x="262" y="24"/>
                  </a:cubicBezTo>
                  <a:cubicBezTo>
                    <a:pt x="84" y="72"/>
                    <a:pt x="0" y="262"/>
                    <a:pt x="60" y="429"/>
                  </a:cubicBezTo>
                  <a:lnTo>
                    <a:pt x="274" y="1084"/>
                  </a:lnTo>
                  <a:cubicBezTo>
                    <a:pt x="512" y="1798"/>
                    <a:pt x="1179" y="2275"/>
                    <a:pt x="1929" y="2275"/>
                  </a:cubicBezTo>
                  <a:lnTo>
                    <a:pt x="7930" y="2275"/>
                  </a:lnTo>
                  <a:cubicBezTo>
                    <a:pt x="7939" y="2275"/>
                    <a:pt x="7948" y="2275"/>
                    <a:pt x="7957" y="2275"/>
                  </a:cubicBezTo>
                  <a:cubicBezTo>
                    <a:pt x="8696" y="2275"/>
                    <a:pt x="9362" y="1790"/>
                    <a:pt x="9597" y="1084"/>
                  </a:cubicBezTo>
                  <a:lnTo>
                    <a:pt x="9811" y="429"/>
                  </a:lnTo>
                  <a:cubicBezTo>
                    <a:pt x="9823" y="393"/>
                    <a:pt x="9835" y="358"/>
                    <a:pt x="9835" y="322"/>
                  </a:cubicBezTo>
                  <a:cubicBezTo>
                    <a:pt x="9835" y="143"/>
                    <a:pt x="9680" y="1"/>
                    <a:pt x="9513" y="1"/>
                  </a:cubicBezTo>
                  <a:close/>
                </a:path>
              </a:pathLst>
            </a:custGeom>
            <a:solidFill>
              <a:srgbClr val="FFBA4C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077" name="Google Shape;1272;p57"/>
            <p:cNvSpPr/>
            <p:nvPr/>
          </p:nvSpPr>
          <p:spPr>
            <a:xfrm>
              <a:off x="3095640" y="1807560"/>
              <a:ext cx="73080" cy="20160"/>
            </a:xfrm>
            <a:custGeom>
              <a:avLst/>
              <a:gdLst/>
              <a:ahLst/>
              <a:cxnLst/>
              <a:rect l="l" t="t" r="r" b="b"/>
              <a:pathLst>
                <a:path w="2727" h="763">
                  <a:moveTo>
                    <a:pt x="0" y="1"/>
                  </a:moveTo>
                  <a:lnTo>
                    <a:pt x="357" y="763"/>
                  </a:lnTo>
                  <a:lnTo>
                    <a:pt x="2358" y="763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FFBA4C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078" name="Google Shape;1273;p57"/>
            <p:cNvSpPr/>
            <p:nvPr/>
          </p:nvSpPr>
          <p:spPr>
            <a:xfrm>
              <a:off x="3092040" y="1787400"/>
              <a:ext cx="81000" cy="19800"/>
            </a:xfrm>
            <a:custGeom>
              <a:avLst/>
              <a:gdLst/>
              <a:ahLst/>
              <a:cxnLst/>
              <a:rect l="l" t="t" r="r" b="b"/>
              <a:pathLst>
                <a:path w="3025" h="751">
                  <a:moveTo>
                    <a:pt x="0" y="1"/>
                  </a:moveTo>
                  <a:lnTo>
                    <a:pt x="0" y="751"/>
                  </a:lnTo>
                  <a:lnTo>
                    <a:pt x="3024" y="751"/>
                  </a:lnTo>
                  <a:lnTo>
                    <a:pt x="3024" y="1"/>
                  </a:lnTo>
                  <a:close/>
                </a:path>
              </a:pathLst>
            </a:custGeom>
            <a:solidFill>
              <a:srgbClr val="FFBA4C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079" name="Google Shape;1274;p57"/>
            <p:cNvSpPr/>
            <p:nvPr/>
          </p:nvSpPr>
          <p:spPr>
            <a:xfrm>
              <a:off x="3096360" y="1756800"/>
              <a:ext cx="71640" cy="30600"/>
            </a:xfrm>
            <a:custGeom>
              <a:avLst/>
              <a:gdLst/>
              <a:ahLst/>
              <a:cxnLst/>
              <a:rect l="l" t="t" r="r" b="b"/>
              <a:pathLst>
                <a:path w="2679" h="1144">
                  <a:moveTo>
                    <a:pt x="703" y="1"/>
                  </a:moveTo>
                  <a:lnTo>
                    <a:pt x="0" y="1144"/>
                  </a:lnTo>
                  <a:lnTo>
                    <a:pt x="2679" y="1144"/>
                  </a:lnTo>
                  <a:lnTo>
                    <a:pt x="1965" y="1"/>
                  </a:lnTo>
                  <a:close/>
                </a:path>
              </a:pathLst>
            </a:custGeom>
            <a:solidFill>
              <a:srgbClr val="FFBA4C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080" name="Google Shape;1275;p57"/>
            <p:cNvSpPr/>
            <p:nvPr/>
          </p:nvSpPr>
          <p:spPr>
            <a:xfrm>
              <a:off x="2397600" y="3777840"/>
              <a:ext cx="204120" cy="581400"/>
            </a:xfrm>
            <a:custGeom>
              <a:avLst/>
              <a:gdLst/>
              <a:ahLst/>
              <a:cxnLst/>
              <a:rect l="l" t="t" r="r" b="b"/>
              <a:pathLst>
                <a:path w="7585" h="21599">
                  <a:moveTo>
                    <a:pt x="0" y="1"/>
                  </a:moveTo>
                  <a:lnTo>
                    <a:pt x="0" y="21599"/>
                  </a:lnTo>
                  <a:lnTo>
                    <a:pt x="7585" y="21599"/>
                  </a:lnTo>
                  <a:lnTo>
                    <a:pt x="7585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081" name="Google Shape;1276;p57"/>
            <p:cNvSpPr/>
            <p:nvPr/>
          </p:nvSpPr>
          <p:spPr>
            <a:xfrm>
              <a:off x="2734920" y="3961440"/>
              <a:ext cx="203760" cy="398160"/>
            </a:xfrm>
            <a:custGeom>
              <a:avLst/>
              <a:gdLst/>
              <a:ahLst/>
              <a:cxnLst/>
              <a:rect l="l" t="t" r="r" b="b"/>
              <a:pathLst>
                <a:path w="7574" h="14788">
                  <a:moveTo>
                    <a:pt x="1" y="0"/>
                  </a:moveTo>
                  <a:lnTo>
                    <a:pt x="1" y="14788"/>
                  </a:lnTo>
                  <a:lnTo>
                    <a:pt x="7573" y="14788"/>
                  </a:lnTo>
                  <a:lnTo>
                    <a:pt x="757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082" name="Google Shape;1277;p57"/>
            <p:cNvSpPr/>
            <p:nvPr/>
          </p:nvSpPr>
          <p:spPr>
            <a:xfrm>
              <a:off x="2397600" y="4094280"/>
              <a:ext cx="204120" cy="10080"/>
            </a:xfrm>
            <a:custGeom>
              <a:avLst/>
              <a:gdLst/>
              <a:ahLst/>
              <a:cxnLst/>
              <a:rect l="l" t="t" r="r" b="b"/>
              <a:pathLst>
                <a:path w="7585" h="382">
                  <a:moveTo>
                    <a:pt x="0" y="0"/>
                  </a:moveTo>
                  <a:lnTo>
                    <a:pt x="0" y="381"/>
                  </a:lnTo>
                  <a:lnTo>
                    <a:pt x="7585" y="381"/>
                  </a:lnTo>
                  <a:lnTo>
                    <a:pt x="758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083" name="Google Shape;1278;p57"/>
            <p:cNvSpPr/>
            <p:nvPr/>
          </p:nvSpPr>
          <p:spPr>
            <a:xfrm>
              <a:off x="2397600" y="4135320"/>
              <a:ext cx="204120" cy="9720"/>
            </a:xfrm>
            <a:custGeom>
              <a:avLst/>
              <a:gdLst/>
              <a:ahLst/>
              <a:cxnLst/>
              <a:rect l="l" t="t" r="r" b="b"/>
              <a:pathLst>
                <a:path w="7585" h="370">
                  <a:moveTo>
                    <a:pt x="0" y="0"/>
                  </a:moveTo>
                  <a:lnTo>
                    <a:pt x="0" y="369"/>
                  </a:lnTo>
                  <a:lnTo>
                    <a:pt x="7585" y="369"/>
                  </a:lnTo>
                  <a:lnTo>
                    <a:pt x="758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084" name="Google Shape;1279;p57"/>
            <p:cNvSpPr/>
            <p:nvPr/>
          </p:nvSpPr>
          <p:spPr>
            <a:xfrm>
              <a:off x="2397600" y="4176000"/>
              <a:ext cx="204120" cy="10080"/>
            </a:xfrm>
            <a:custGeom>
              <a:avLst/>
              <a:gdLst/>
              <a:ahLst/>
              <a:cxnLst/>
              <a:rect l="l" t="t" r="r" b="b"/>
              <a:pathLst>
                <a:path w="7585" h="382">
                  <a:moveTo>
                    <a:pt x="0" y="0"/>
                  </a:moveTo>
                  <a:lnTo>
                    <a:pt x="0" y="381"/>
                  </a:lnTo>
                  <a:lnTo>
                    <a:pt x="7585" y="381"/>
                  </a:lnTo>
                  <a:lnTo>
                    <a:pt x="758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085" name="Google Shape;1280;p57"/>
            <p:cNvSpPr/>
            <p:nvPr/>
          </p:nvSpPr>
          <p:spPr>
            <a:xfrm>
              <a:off x="2397600" y="4216680"/>
              <a:ext cx="204120" cy="10080"/>
            </a:xfrm>
            <a:custGeom>
              <a:avLst/>
              <a:gdLst/>
              <a:ahLst/>
              <a:cxnLst/>
              <a:rect l="l" t="t" r="r" b="b"/>
              <a:pathLst>
                <a:path w="7585" h="382">
                  <a:moveTo>
                    <a:pt x="0" y="1"/>
                  </a:moveTo>
                  <a:lnTo>
                    <a:pt x="0" y="382"/>
                  </a:lnTo>
                  <a:lnTo>
                    <a:pt x="7585" y="382"/>
                  </a:lnTo>
                  <a:lnTo>
                    <a:pt x="7585" y="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086" name="Google Shape;1281;p57"/>
            <p:cNvSpPr/>
            <p:nvPr/>
          </p:nvSpPr>
          <p:spPr>
            <a:xfrm>
              <a:off x="2397600" y="4247640"/>
              <a:ext cx="204120" cy="9720"/>
            </a:xfrm>
            <a:custGeom>
              <a:avLst/>
              <a:gdLst/>
              <a:ahLst/>
              <a:cxnLst/>
              <a:rect l="l" t="t" r="r" b="b"/>
              <a:pathLst>
                <a:path w="7585" h="370">
                  <a:moveTo>
                    <a:pt x="0" y="0"/>
                  </a:moveTo>
                  <a:lnTo>
                    <a:pt x="0" y="370"/>
                  </a:lnTo>
                  <a:lnTo>
                    <a:pt x="7585" y="370"/>
                  </a:lnTo>
                  <a:lnTo>
                    <a:pt x="758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087" name="Google Shape;1282;p57"/>
            <p:cNvSpPr/>
            <p:nvPr/>
          </p:nvSpPr>
          <p:spPr>
            <a:xfrm>
              <a:off x="2397600" y="4288320"/>
              <a:ext cx="204120" cy="10080"/>
            </a:xfrm>
            <a:custGeom>
              <a:avLst/>
              <a:gdLst/>
              <a:ahLst/>
              <a:cxnLst/>
              <a:rect l="l" t="t" r="r" b="b"/>
              <a:pathLst>
                <a:path w="7585" h="382">
                  <a:moveTo>
                    <a:pt x="0" y="1"/>
                  </a:moveTo>
                  <a:lnTo>
                    <a:pt x="0" y="382"/>
                  </a:lnTo>
                  <a:lnTo>
                    <a:pt x="7585" y="382"/>
                  </a:lnTo>
                  <a:lnTo>
                    <a:pt x="7585" y="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088" name="Google Shape;1283;p57"/>
            <p:cNvSpPr/>
            <p:nvPr/>
          </p:nvSpPr>
          <p:spPr>
            <a:xfrm>
              <a:off x="2397600" y="4329000"/>
              <a:ext cx="204120" cy="10080"/>
            </a:xfrm>
            <a:custGeom>
              <a:avLst/>
              <a:gdLst/>
              <a:ahLst/>
              <a:cxnLst/>
              <a:rect l="l" t="t" r="r" b="b"/>
              <a:pathLst>
                <a:path w="7585" h="382">
                  <a:moveTo>
                    <a:pt x="0" y="1"/>
                  </a:moveTo>
                  <a:lnTo>
                    <a:pt x="0" y="382"/>
                  </a:lnTo>
                  <a:lnTo>
                    <a:pt x="7585" y="382"/>
                  </a:lnTo>
                  <a:lnTo>
                    <a:pt x="7585" y="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089" name="Google Shape;1284;p57"/>
            <p:cNvSpPr/>
            <p:nvPr/>
          </p:nvSpPr>
          <p:spPr>
            <a:xfrm>
              <a:off x="2734920" y="3992040"/>
              <a:ext cx="203760" cy="10080"/>
            </a:xfrm>
            <a:custGeom>
              <a:avLst/>
              <a:gdLst/>
              <a:ahLst/>
              <a:cxnLst/>
              <a:rect l="l" t="t" r="r" b="b"/>
              <a:pathLst>
                <a:path w="7574" h="382">
                  <a:moveTo>
                    <a:pt x="1" y="0"/>
                  </a:moveTo>
                  <a:lnTo>
                    <a:pt x="1" y="381"/>
                  </a:lnTo>
                  <a:lnTo>
                    <a:pt x="7573" y="381"/>
                  </a:lnTo>
                  <a:lnTo>
                    <a:pt x="757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090" name="Google Shape;1285;p57"/>
            <p:cNvSpPr/>
            <p:nvPr/>
          </p:nvSpPr>
          <p:spPr>
            <a:xfrm>
              <a:off x="2734920" y="4033080"/>
              <a:ext cx="203760" cy="10080"/>
            </a:xfrm>
            <a:custGeom>
              <a:avLst/>
              <a:gdLst/>
              <a:ahLst/>
              <a:cxnLst/>
              <a:rect l="l" t="t" r="r" b="b"/>
              <a:pathLst>
                <a:path w="7574" h="382">
                  <a:moveTo>
                    <a:pt x="1" y="0"/>
                  </a:moveTo>
                  <a:lnTo>
                    <a:pt x="1" y="381"/>
                  </a:lnTo>
                  <a:lnTo>
                    <a:pt x="7573" y="381"/>
                  </a:lnTo>
                  <a:lnTo>
                    <a:pt x="757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091" name="Google Shape;1286;p57"/>
            <p:cNvSpPr/>
            <p:nvPr/>
          </p:nvSpPr>
          <p:spPr>
            <a:xfrm>
              <a:off x="2734920" y="4074120"/>
              <a:ext cx="203760" cy="10080"/>
            </a:xfrm>
            <a:custGeom>
              <a:avLst/>
              <a:gdLst/>
              <a:ahLst/>
              <a:cxnLst/>
              <a:rect l="l" t="t" r="r" b="b"/>
              <a:pathLst>
                <a:path w="7574" h="382">
                  <a:moveTo>
                    <a:pt x="1" y="0"/>
                  </a:moveTo>
                  <a:lnTo>
                    <a:pt x="1" y="381"/>
                  </a:lnTo>
                  <a:lnTo>
                    <a:pt x="7573" y="381"/>
                  </a:lnTo>
                  <a:lnTo>
                    <a:pt x="757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092" name="Google Shape;1287;p57"/>
            <p:cNvSpPr/>
            <p:nvPr/>
          </p:nvSpPr>
          <p:spPr>
            <a:xfrm>
              <a:off x="3398040" y="3890160"/>
              <a:ext cx="204120" cy="479160"/>
            </a:xfrm>
            <a:custGeom>
              <a:avLst/>
              <a:gdLst/>
              <a:ahLst/>
              <a:cxnLst/>
              <a:rect l="l" t="t" r="r" b="b"/>
              <a:pathLst>
                <a:path w="7586" h="17801">
                  <a:moveTo>
                    <a:pt x="1" y="1"/>
                  </a:moveTo>
                  <a:lnTo>
                    <a:pt x="1" y="17801"/>
                  </a:lnTo>
                  <a:lnTo>
                    <a:pt x="7585" y="17801"/>
                  </a:lnTo>
                  <a:lnTo>
                    <a:pt x="7585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093" name="Google Shape;1288;p57"/>
            <p:cNvSpPr/>
            <p:nvPr/>
          </p:nvSpPr>
          <p:spPr>
            <a:xfrm>
              <a:off x="3398040" y="4135320"/>
              <a:ext cx="204120" cy="9720"/>
            </a:xfrm>
            <a:custGeom>
              <a:avLst/>
              <a:gdLst/>
              <a:ahLst/>
              <a:cxnLst/>
              <a:rect l="l" t="t" r="r" b="b"/>
              <a:pathLst>
                <a:path w="7586" h="370">
                  <a:moveTo>
                    <a:pt x="1" y="0"/>
                  </a:moveTo>
                  <a:lnTo>
                    <a:pt x="1" y="369"/>
                  </a:lnTo>
                  <a:lnTo>
                    <a:pt x="7585" y="369"/>
                  </a:lnTo>
                  <a:lnTo>
                    <a:pt x="758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094" name="Google Shape;1289;p57"/>
            <p:cNvSpPr/>
            <p:nvPr/>
          </p:nvSpPr>
          <p:spPr>
            <a:xfrm>
              <a:off x="3398040" y="4176000"/>
              <a:ext cx="204120" cy="10080"/>
            </a:xfrm>
            <a:custGeom>
              <a:avLst/>
              <a:gdLst/>
              <a:ahLst/>
              <a:cxnLst/>
              <a:rect l="l" t="t" r="r" b="b"/>
              <a:pathLst>
                <a:path w="7586" h="382">
                  <a:moveTo>
                    <a:pt x="1" y="0"/>
                  </a:moveTo>
                  <a:lnTo>
                    <a:pt x="1" y="381"/>
                  </a:lnTo>
                  <a:lnTo>
                    <a:pt x="7585" y="381"/>
                  </a:lnTo>
                  <a:lnTo>
                    <a:pt x="758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095" name="Google Shape;1290;p57"/>
            <p:cNvSpPr/>
            <p:nvPr/>
          </p:nvSpPr>
          <p:spPr>
            <a:xfrm>
              <a:off x="3398040" y="4216680"/>
              <a:ext cx="204120" cy="10080"/>
            </a:xfrm>
            <a:custGeom>
              <a:avLst/>
              <a:gdLst/>
              <a:ahLst/>
              <a:cxnLst/>
              <a:rect l="l" t="t" r="r" b="b"/>
              <a:pathLst>
                <a:path w="7586" h="382">
                  <a:moveTo>
                    <a:pt x="1" y="1"/>
                  </a:moveTo>
                  <a:lnTo>
                    <a:pt x="1" y="382"/>
                  </a:lnTo>
                  <a:lnTo>
                    <a:pt x="7585" y="382"/>
                  </a:lnTo>
                  <a:lnTo>
                    <a:pt x="7585" y="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096" name="Google Shape;1291;p57"/>
            <p:cNvSpPr/>
            <p:nvPr/>
          </p:nvSpPr>
          <p:spPr>
            <a:xfrm>
              <a:off x="3398040" y="4247640"/>
              <a:ext cx="204120" cy="9720"/>
            </a:xfrm>
            <a:custGeom>
              <a:avLst/>
              <a:gdLst/>
              <a:ahLst/>
              <a:cxnLst/>
              <a:rect l="l" t="t" r="r" b="b"/>
              <a:pathLst>
                <a:path w="7586" h="370">
                  <a:moveTo>
                    <a:pt x="1" y="0"/>
                  </a:moveTo>
                  <a:lnTo>
                    <a:pt x="1" y="370"/>
                  </a:lnTo>
                  <a:lnTo>
                    <a:pt x="7585" y="370"/>
                  </a:lnTo>
                  <a:lnTo>
                    <a:pt x="758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097" name="Google Shape;1292;p57"/>
            <p:cNvSpPr/>
            <p:nvPr/>
          </p:nvSpPr>
          <p:spPr>
            <a:xfrm>
              <a:off x="3398040" y="4288320"/>
              <a:ext cx="204120" cy="10080"/>
            </a:xfrm>
            <a:custGeom>
              <a:avLst/>
              <a:gdLst/>
              <a:ahLst/>
              <a:cxnLst/>
              <a:rect l="l" t="t" r="r" b="b"/>
              <a:pathLst>
                <a:path w="7586" h="382">
                  <a:moveTo>
                    <a:pt x="1" y="1"/>
                  </a:moveTo>
                  <a:lnTo>
                    <a:pt x="1" y="382"/>
                  </a:lnTo>
                  <a:lnTo>
                    <a:pt x="7585" y="382"/>
                  </a:lnTo>
                  <a:lnTo>
                    <a:pt x="7585" y="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098" name="Google Shape;1293;p57"/>
            <p:cNvSpPr/>
            <p:nvPr/>
          </p:nvSpPr>
          <p:spPr>
            <a:xfrm>
              <a:off x="3398040" y="4329000"/>
              <a:ext cx="204120" cy="10080"/>
            </a:xfrm>
            <a:custGeom>
              <a:avLst/>
              <a:gdLst/>
              <a:ahLst/>
              <a:cxnLst/>
              <a:rect l="l" t="t" r="r" b="b"/>
              <a:pathLst>
                <a:path w="7586" h="382">
                  <a:moveTo>
                    <a:pt x="1" y="1"/>
                  </a:moveTo>
                  <a:lnTo>
                    <a:pt x="1" y="382"/>
                  </a:lnTo>
                  <a:lnTo>
                    <a:pt x="7585" y="382"/>
                  </a:lnTo>
                  <a:lnTo>
                    <a:pt x="7585" y="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1099" name="Google Shape;1294;p57"/>
          <p:cNvSpPr/>
          <p:nvPr/>
        </p:nvSpPr>
        <p:spPr>
          <a:xfrm>
            <a:off x="435960" y="4339080"/>
            <a:ext cx="3341880" cy="71280"/>
          </a:xfrm>
          <a:custGeom>
            <a:avLst/>
            <a:gdLst/>
            <a:ahLst/>
            <a:cxnLst/>
            <a:rect l="l" t="t" r="r" b="b"/>
            <a:pathLst>
              <a:path w="158283" h="2656">
                <a:moveTo>
                  <a:pt x="3680" y="1"/>
                </a:moveTo>
                <a:cubicBezTo>
                  <a:pt x="3013" y="1"/>
                  <a:pt x="2382" y="263"/>
                  <a:pt x="1918" y="739"/>
                </a:cubicBezTo>
                <a:lnTo>
                  <a:pt x="1" y="2656"/>
                </a:lnTo>
                <a:lnTo>
                  <a:pt x="158283" y="2656"/>
                </a:lnTo>
                <a:lnTo>
                  <a:pt x="156366" y="739"/>
                </a:lnTo>
                <a:cubicBezTo>
                  <a:pt x="155889" y="263"/>
                  <a:pt x="155258" y="1"/>
                  <a:pt x="154604" y="1"/>
                </a:cubicBezTo>
                <a:close/>
              </a:path>
            </a:pathLst>
          </a:custGeom>
          <a:solidFill>
            <a:schemeClr val="accent6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grpSp>
        <p:nvGrpSpPr>
          <p:cNvPr id="1100" name="Google Shape;1295;p57"/>
          <p:cNvGrpSpPr/>
          <p:nvPr/>
        </p:nvGrpSpPr>
        <p:grpSpPr>
          <a:xfrm>
            <a:off x="455040" y="2289240"/>
            <a:ext cx="2525400" cy="2307960"/>
            <a:chOff x="455040" y="2289240"/>
            <a:chExt cx="2525400" cy="2307960"/>
          </a:xfrm>
        </p:grpSpPr>
        <p:sp>
          <p:nvSpPr>
            <p:cNvPr id="1101" name="Google Shape;1296;p57"/>
            <p:cNvSpPr/>
            <p:nvPr/>
          </p:nvSpPr>
          <p:spPr>
            <a:xfrm>
              <a:off x="1073160" y="4136040"/>
              <a:ext cx="215280" cy="10440"/>
            </a:xfrm>
            <a:custGeom>
              <a:avLst/>
              <a:gdLst/>
              <a:ahLst/>
              <a:cxnLst/>
              <a:rect l="l" t="t" r="r" b="b"/>
              <a:pathLst>
                <a:path w="7574" h="382">
                  <a:moveTo>
                    <a:pt x="1" y="1"/>
                  </a:moveTo>
                  <a:lnTo>
                    <a:pt x="1" y="382"/>
                  </a:lnTo>
                  <a:lnTo>
                    <a:pt x="7573" y="382"/>
                  </a:lnTo>
                  <a:lnTo>
                    <a:pt x="7573" y="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102" name="Google Shape;1297;p57"/>
            <p:cNvSpPr/>
            <p:nvPr/>
          </p:nvSpPr>
          <p:spPr>
            <a:xfrm>
              <a:off x="2035440" y="3037680"/>
              <a:ext cx="156240" cy="126000"/>
            </a:xfrm>
            <a:custGeom>
              <a:avLst/>
              <a:gdLst/>
              <a:ahLst/>
              <a:cxnLst/>
              <a:rect l="l" t="t" r="r" b="b"/>
              <a:pathLst>
                <a:path w="5501" h="4439">
                  <a:moveTo>
                    <a:pt x="1695" y="0"/>
                  </a:moveTo>
                  <a:cubicBezTo>
                    <a:pt x="1638" y="0"/>
                    <a:pt x="1581" y="4"/>
                    <a:pt x="1524" y="12"/>
                  </a:cubicBezTo>
                  <a:cubicBezTo>
                    <a:pt x="1524" y="12"/>
                    <a:pt x="0" y="333"/>
                    <a:pt x="107" y="1250"/>
                  </a:cubicBezTo>
                  <a:cubicBezTo>
                    <a:pt x="199" y="2123"/>
                    <a:pt x="2554" y="4438"/>
                    <a:pt x="3039" y="4438"/>
                  </a:cubicBezTo>
                  <a:cubicBezTo>
                    <a:pt x="3056" y="4438"/>
                    <a:pt x="3072" y="4435"/>
                    <a:pt x="3084" y="4429"/>
                  </a:cubicBezTo>
                  <a:cubicBezTo>
                    <a:pt x="3429" y="4250"/>
                    <a:pt x="5501" y="3548"/>
                    <a:pt x="5251" y="3024"/>
                  </a:cubicBezTo>
                  <a:cubicBezTo>
                    <a:pt x="4989" y="2500"/>
                    <a:pt x="2584" y="345"/>
                    <a:pt x="2286" y="143"/>
                  </a:cubicBezTo>
                  <a:cubicBezTo>
                    <a:pt x="2100" y="50"/>
                    <a:pt x="1899" y="0"/>
                    <a:pt x="1695" y="0"/>
                  </a:cubicBezTo>
                  <a:close/>
                </a:path>
              </a:pathLst>
            </a:custGeom>
            <a:solidFill>
              <a:srgbClr val="B55B5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103" name="Google Shape;1298;p57"/>
            <p:cNvSpPr/>
            <p:nvPr/>
          </p:nvSpPr>
          <p:spPr>
            <a:xfrm>
              <a:off x="1653840" y="2804400"/>
              <a:ext cx="426240" cy="286560"/>
            </a:xfrm>
            <a:custGeom>
              <a:avLst/>
              <a:gdLst/>
              <a:ahLst/>
              <a:cxnLst/>
              <a:rect l="l" t="t" r="r" b="b"/>
              <a:pathLst>
                <a:path w="14991" h="10085">
                  <a:moveTo>
                    <a:pt x="3573" y="0"/>
                  </a:moveTo>
                  <a:lnTo>
                    <a:pt x="1" y="1501"/>
                  </a:lnTo>
                  <a:cubicBezTo>
                    <a:pt x="1" y="1501"/>
                    <a:pt x="2287" y="7061"/>
                    <a:pt x="3906" y="8192"/>
                  </a:cubicBezTo>
                  <a:cubicBezTo>
                    <a:pt x="6002" y="9680"/>
                    <a:pt x="14836" y="10085"/>
                    <a:pt x="14836" y="10085"/>
                  </a:cubicBezTo>
                  <a:lnTo>
                    <a:pt x="14991" y="8275"/>
                  </a:lnTo>
                  <a:cubicBezTo>
                    <a:pt x="14991" y="8275"/>
                    <a:pt x="6895" y="7192"/>
                    <a:pt x="5764" y="6275"/>
                  </a:cubicBezTo>
                  <a:cubicBezTo>
                    <a:pt x="4740" y="5453"/>
                    <a:pt x="3573" y="0"/>
                    <a:pt x="3573" y="0"/>
                  </a:cubicBezTo>
                  <a:close/>
                </a:path>
              </a:pathLst>
            </a:custGeom>
            <a:solidFill>
              <a:srgbClr val="B55B5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104" name="Google Shape;1299;p57"/>
            <p:cNvSpPr/>
            <p:nvPr/>
          </p:nvSpPr>
          <p:spPr>
            <a:xfrm>
              <a:off x="1593360" y="2603880"/>
              <a:ext cx="185760" cy="314640"/>
            </a:xfrm>
            <a:custGeom>
              <a:avLst/>
              <a:gdLst/>
              <a:ahLst/>
              <a:cxnLst/>
              <a:rect l="l" t="t" r="r" b="b"/>
              <a:pathLst>
                <a:path w="6538" h="11073">
                  <a:moveTo>
                    <a:pt x="2748" y="0"/>
                  </a:moveTo>
                  <a:cubicBezTo>
                    <a:pt x="993" y="0"/>
                    <a:pt x="1" y="3436"/>
                    <a:pt x="191" y="5512"/>
                  </a:cubicBezTo>
                  <a:cubicBezTo>
                    <a:pt x="417" y="7965"/>
                    <a:pt x="2299" y="11073"/>
                    <a:pt x="2299" y="11073"/>
                  </a:cubicBezTo>
                  <a:lnTo>
                    <a:pt x="6537" y="9370"/>
                  </a:lnTo>
                  <a:cubicBezTo>
                    <a:pt x="6537" y="9370"/>
                    <a:pt x="5811" y="1833"/>
                    <a:pt x="3811" y="393"/>
                  </a:cubicBezTo>
                  <a:cubicBezTo>
                    <a:pt x="3432" y="121"/>
                    <a:pt x="3076" y="0"/>
                    <a:pt x="2748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105" name="Google Shape;1300;p57"/>
            <p:cNvSpPr/>
            <p:nvPr/>
          </p:nvSpPr>
          <p:spPr>
            <a:xfrm>
              <a:off x="1641960" y="2854080"/>
              <a:ext cx="151200" cy="79200"/>
            </a:xfrm>
            <a:custGeom>
              <a:avLst/>
              <a:gdLst/>
              <a:ahLst/>
              <a:cxnLst/>
              <a:rect l="l" t="t" r="r" b="b"/>
              <a:pathLst>
                <a:path w="5323" h="2799">
                  <a:moveTo>
                    <a:pt x="5060" y="1"/>
                  </a:moveTo>
                  <a:lnTo>
                    <a:pt x="191" y="2108"/>
                  </a:lnTo>
                  <a:lnTo>
                    <a:pt x="0" y="2108"/>
                  </a:lnTo>
                  <a:lnTo>
                    <a:pt x="500" y="2799"/>
                  </a:lnTo>
                  <a:lnTo>
                    <a:pt x="5322" y="858"/>
                  </a:lnTo>
                  <a:lnTo>
                    <a:pt x="5060" y="1"/>
                  </a:lnTo>
                  <a:close/>
                </a:path>
              </a:pathLst>
            </a:custGeom>
            <a:solidFill>
              <a:srgbClr val="FFBA4C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106" name="Google Shape;1301;p57"/>
            <p:cNvSpPr/>
            <p:nvPr/>
          </p:nvSpPr>
          <p:spPr>
            <a:xfrm>
              <a:off x="1641960" y="2854080"/>
              <a:ext cx="151200" cy="79200"/>
            </a:xfrm>
            <a:custGeom>
              <a:avLst/>
              <a:gdLst/>
              <a:ahLst/>
              <a:cxnLst/>
              <a:rect l="l" t="t" r="r" b="b"/>
              <a:pathLst>
                <a:path w="5323" h="2799">
                  <a:moveTo>
                    <a:pt x="5060" y="1"/>
                  </a:moveTo>
                  <a:lnTo>
                    <a:pt x="191" y="2108"/>
                  </a:lnTo>
                  <a:lnTo>
                    <a:pt x="0" y="2108"/>
                  </a:lnTo>
                  <a:lnTo>
                    <a:pt x="500" y="2799"/>
                  </a:lnTo>
                  <a:lnTo>
                    <a:pt x="5322" y="858"/>
                  </a:lnTo>
                  <a:lnTo>
                    <a:pt x="5060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107" name="Google Shape;1302;p57"/>
            <p:cNvSpPr/>
            <p:nvPr/>
          </p:nvSpPr>
          <p:spPr>
            <a:xfrm>
              <a:off x="1654560" y="3753000"/>
              <a:ext cx="184680" cy="241920"/>
            </a:xfrm>
            <a:custGeom>
              <a:avLst/>
              <a:gdLst/>
              <a:ahLst/>
              <a:cxnLst/>
              <a:rect l="l" t="t" r="r" b="b"/>
              <a:pathLst>
                <a:path w="6502" h="8514">
                  <a:moveTo>
                    <a:pt x="3620" y="1"/>
                  </a:moveTo>
                  <a:lnTo>
                    <a:pt x="1537" y="4049"/>
                  </a:lnTo>
                  <a:lnTo>
                    <a:pt x="1" y="7037"/>
                  </a:lnTo>
                  <a:lnTo>
                    <a:pt x="2763" y="8514"/>
                  </a:lnTo>
                  <a:lnTo>
                    <a:pt x="4299" y="5537"/>
                  </a:lnTo>
                  <a:lnTo>
                    <a:pt x="6502" y="1239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rgbClr val="B55B5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108" name="Google Shape;1303;p57"/>
            <p:cNvSpPr/>
            <p:nvPr/>
          </p:nvSpPr>
          <p:spPr>
            <a:xfrm>
              <a:off x="1627200" y="3942000"/>
              <a:ext cx="295920" cy="97200"/>
            </a:xfrm>
            <a:custGeom>
              <a:avLst/>
              <a:gdLst/>
              <a:ahLst/>
              <a:cxnLst/>
              <a:rect l="l" t="t" r="r" b="b"/>
              <a:pathLst>
                <a:path w="10419" h="3430">
                  <a:moveTo>
                    <a:pt x="905" y="0"/>
                  </a:moveTo>
                  <a:cubicBezTo>
                    <a:pt x="774" y="0"/>
                    <a:pt x="667" y="96"/>
                    <a:pt x="643" y="215"/>
                  </a:cubicBezTo>
                  <a:lnTo>
                    <a:pt x="48" y="2894"/>
                  </a:lnTo>
                  <a:cubicBezTo>
                    <a:pt x="0" y="3132"/>
                    <a:pt x="155" y="3370"/>
                    <a:pt x="405" y="3417"/>
                  </a:cubicBezTo>
                  <a:lnTo>
                    <a:pt x="488" y="3429"/>
                  </a:lnTo>
                  <a:cubicBezTo>
                    <a:pt x="1679" y="3406"/>
                    <a:pt x="2536" y="3334"/>
                    <a:pt x="4025" y="3334"/>
                  </a:cubicBezTo>
                  <a:cubicBezTo>
                    <a:pt x="4941" y="3334"/>
                    <a:pt x="7716" y="3429"/>
                    <a:pt x="8978" y="3429"/>
                  </a:cubicBezTo>
                  <a:cubicBezTo>
                    <a:pt x="10252" y="3429"/>
                    <a:pt x="10418" y="2179"/>
                    <a:pt x="9894" y="2060"/>
                  </a:cubicBezTo>
                  <a:cubicBezTo>
                    <a:pt x="7573" y="1560"/>
                    <a:pt x="5822" y="858"/>
                    <a:pt x="5072" y="167"/>
                  </a:cubicBezTo>
                  <a:cubicBezTo>
                    <a:pt x="4930" y="60"/>
                    <a:pt x="4751" y="0"/>
                    <a:pt x="4560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109" name="Google Shape;1304;p57"/>
            <p:cNvSpPr/>
            <p:nvPr/>
          </p:nvSpPr>
          <p:spPr>
            <a:xfrm>
              <a:off x="1169280" y="2986920"/>
              <a:ext cx="948960" cy="869760"/>
            </a:xfrm>
            <a:custGeom>
              <a:avLst/>
              <a:gdLst/>
              <a:ahLst/>
              <a:cxnLst/>
              <a:rect l="l" t="t" r="r" b="b"/>
              <a:pathLst>
                <a:path w="33374" h="30588">
                  <a:moveTo>
                    <a:pt x="10263" y="1"/>
                  </a:moveTo>
                  <a:lnTo>
                    <a:pt x="429" y="370"/>
                  </a:lnTo>
                  <a:cubicBezTo>
                    <a:pt x="429" y="370"/>
                    <a:pt x="0" y="3608"/>
                    <a:pt x="667" y="8597"/>
                  </a:cubicBezTo>
                  <a:cubicBezTo>
                    <a:pt x="1334" y="13586"/>
                    <a:pt x="23051" y="11431"/>
                    <a:pt x="24622" y="12407"/>
                  </a:cubicBezTo>
                  <a:cubicBezTo>
                    <a:pt x="26039" y="13288"/>
                    <a:pt x="18312" y="29445"/>
                    <a:pt x="18312" y="29445"/>
                  </a:cubicBezTo>
                  <a:lnTo>
                    <a:pt x="23146" y="30588"/>
                  </a:lnTo>
                  <a:cubicBezTo>
                    <a:pt x="23146" y="30588"/>
                    <a:pt x="33373" y="10919"/>
                    <a:pt x="32278" y="9121"/>
                  </a:cubicBezTo>
                  <a:cubicBezTo>
                    <a:pt x="28754" y="3418"/>
                    <a:pt x="13490" y="4347"/>
                    <a:pt x="10906" y="1870"/>
                  </a:cubicBezTo>
                  <a:cubicBezTo>
                    <a:pt x="9906" y="918"/>
                    <a:pt x="10263" y="1"/>
                    <a:pt x="10263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110" name="Google Shape;1305;p57"/>
            <p:cNvSpPr/>
            <p:nvPr/>
          </p:nvSpPr>
          <p:spPr>
            <a:xfrm>
              <a:off x="1180800" y="3115440"/>
              <a:ext cx="594360" cy="227520"/>
            </a:xfrm>
            <a:custGeom>
              <a:avLst/>
              <a:gdLst/>
              <a:ahLst/>
              <a:cxnLst/>
              <a:rect l="l" t="t" r="r" b="b"/>
              <a:pathLst>
                <a:path w="20909" h="8014">
                  <a:moveTo>
                    <a:pt x="5252" y="0"/>
                  </a:moveTo>
                  <a:lnTo>
                    <a:pt x="1" y="1548"/>
                  </a:lnTo>
                  <a:cubicBezTo>
                    <a:pt x="60" y="2334"/>
                    <a:pt x="144" y="3179"/>
                    <a:pt x="263" y="4072"/>
                  </a:cubicBezTo>
                  <a:cubicBezTo>
                    <a:pt x="799" y="8013"/>
                    <a:pt x="14407" y="7501"/>
                    <a:pt x="20908" y="7584"/>
                  </a:cubicBezTo>
                  <a:lnTo>
                    <a:pt x="20908" y="7584"/>
                  </a:lnTo>
                  <a:cubicBezTo>
                    <a:pt x="16634" y="1072"/>
                    <a:pt x="5252" y="0"/>
                    <a:pt x="5252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111" name="Google Shape;1306;p57"/>
            <p:cNvSpPr/>
            <p:nvPr/>
          </p:nvSpPr>
          <p:spPr>
            <a:xfrm>
              <a:off x="2014200" y="3049200"/>
              <a:ext cx="277920" cy="225000"/>
            </a:xfrm>
            <a:custGeom>
              <a:avLst/>
              <a:gdLst/>
              <a:ahLst/>
              <a:cxnLst/>
              <a:rect l="l" t="t" r="r" b="b"/>
              <a:pathLst>
                <a:path w="9788" h="7919">
                  <a:moveTo>
                    <a:pt x="8739" y="96"/>
                  </a:moveTo>
                  <a:cubicBezTo>
                    <a:pt x="8739" y="96"/>
                    <a:pt x="5227" y="96"/>
                    <a:pt x="4239" y="167"/>
                  </a:cubicBezTo>
                  <a:cubicBezTo>
                    <a:pt x="3251" y="239"/>
                    <a:pt x="0" y="1"/>
                    <a:pt x="0" y="4001"/>
                  </a:cubicBezTo>
                  <a:cubicBezTo>
                    <a:pt x="0" y="7798"/>
                    <a:pt x="3004" y="7895"/>
                    <a:pt x="3849" y="7895"/>
                  </a:cubicBezTo>
                  <a:cubicBezTo>
                    <a:pt x="3894" y="7895"/>
                    <a:pt x="3933" y="7894"/>
                    <a:pt x="3965" y="7894"/>
                  </a:cubicBezTo>
                  <a:lnTo>
                    <a:pt x="7727" y="7918"/>
                  </a:lnTo>
                  <a:lnTo>
                    <a:pt x="7787" y="6823"/>
                  </a:lnTo>
                  <a:cubicBezTo>
                    <a:pt x="7787" y="6823"/>
                    <a:pt x="4989" y="6680"/>
                    <a:pt x="4608" y="6644"/>
                  </a:cubicBezTo>
                  <a:cubicBezTo>
                    <a:pt x="4239" y="6609"/>
                    <a:pt x="1334" y="6680"/>
                    <a:pt x="1477" y="4061"/>
                  </a:cubicBezTo>
                  <a:cubicBezTo>
                    <a:pt x="1605" y="1476"/>
                    <a:pt x="3962" y="1453"/>
                    <a:pt x="4712" y="1453"/>
                  </a:cubicBezTo>
                  <a:cubicBezTo>
                    <a:pt x="4725" y="1453"/>
                    <a:pt x="4738" y="1453"/>
                    <a:pt x="4751" y="1453"/>
                  </a:cubicBezTo>
                  <a:lnTo>
                    <a:pt x="9061" y="1477"/>
                  </a:lnTo>
                  <a:cubicBezTo>
                    <a:pt x="9406" y="1477"/>
                    <a:pt x="9704" y="1215"/>
                    <a:pt x="9739" y="870"/>
                  </a:cubicBezTo>
                  <a:cubicBezTo>
                    <a:pt x="9787" y="501"/>
                    <a:pt x="9513" y="155"/>
                    <a:pt x="9132" y="120"/>
                  </a:cubicBezTo>
                  <a:lnTo>
                    <a:pt x="9120" y="120"/>
                  </a:lnTo>
                  <a:lnTo>
                    <a:pt x="8739" y="96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112" name="Google Shape;1307;p57"/>
            <p:cNvSpPr/>
            <p:nvPr/>
          </p:nvSpPr>
          <p:spPr>
            <a:xfrm>
              <a:off x="1752120" y="4050000"/>
              <a:ext cx="107280" cy="42840"/>
            </a:xfrm>
            <a:custGeom>
              <a:avLst/>
              <a:gdLst/>
              <a:ahLst/>
              <a:cxnLst/>
              <a:rect l="l" t="t" r="r" b="b"/>
              <a:pathLst>
                <a:path w="3787" h="1513">
                  <a:moveTo>
                    <a:pt x="1" y="0"/>
                  </a:moveTo>
                  <a:lnTo>
                    <a:pt x="1" y="1513"/>
                  </a:lnTo>
                  <a:lnTo>
                    <a:pt x="3787" y="1513"/>
                  </a:lnTo>
                  <a:lnTo>
                    <a:pt x="3787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113" name="Google Shape;1308;p57"/>
            <p:cNvSpPr/>
            <p:nvPr/>
          </p:nvSpPr>
          <p:spPr>
            <a:xfrm>
              <a:off x="1611720" y="4062960"/>
              <a:ext cx="215640" cy="196200"/>
            </a:xfrm>
            <a:custGeom>
              <a:avLst/>
              <a:gdLst/>
              <a:ahLst/>
              <a:cxnLst/>
              <a:rect l="l" t="t" r="r" b="b"/>
              <a:pathLst>
                <a:path w="7597" h="6907">
                  <a:moveTo>
                    <a:pt x="6787" y="1"/>
                  </a:moveTo>
                  <a:lnTo>
                    <a:pt x="1" y="5990"/>
                  </a:lnTo>
                  <a:lnTo>
                    <a:pt x="810" y="6907"/>
                  </a:lnTo>
                  <a:lnTo>
                    <a:pt x="7597" y="918"/>
                  </a:lnTo>
                  <a:lnTo>
                    <a:pt x="6787" y="1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114" name="Google Shape;1309;p57"/>
            <p:cNvSpPr/>
            <p:nvPr/>
          </p:nvSpPr>
          <p:spPr>
            <a:xfrm>
              <a:off x="897840" y="4071240"/>
              <a:ext cx="123120" cy="105120"/>
            </a:xfrm>
            <a:custGeom>
              <a:avLst/>
              <a:gdLst/>
              <a:ahLst/>
              <a:cxnLst/>
              <a:rect l="l" t="t" r="r" b="b"/>
              <a:pathLst>
                <a:path w="4335" h="3703">
                  <a:moveTo>
                    <a:pt x="2489" y="1"/>
                  </a:moveTo>
                  <a:cubicBezTo>
                    <a:pt x="834" y="1"/>
                    <a:pt x="0" y="1989"/>
                    <a:pt x="1167" y="3156"/>
                  </a:cubicBezTo>
                  <a:cubicBezTo>
                    <a:pt x="1545" y="3534"/>
                    <a:pt x="2010" y="3703"/>
                    <a:pt x="2467" y="3703"/>
                  </a:cubicBezTo>
                  <a:cubicBezTo>
                    <a:pt x="3420" y="3703"/>
                    <a:pt x="4334" y="2965"/>
                    <a:pt x="4334" y="1846"/>
                  </a:cubicBezTo>
                  <a:cubicBezTo>
                    <a:pt x="4334" y="822"/>
                    <a:pt x="3501" y="1"/>
                    <a:pt x="2489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115" name="Google Shape;1310;p57"/>
            <p:cNvSpPr/>
            <p:nvPr/>
          </p:nvSpPr>
          <p:spPr>
            <a:xfrm>
              <a:off x="2410920" y="4067640"/>
              <a:ext cx="122400" cy="104760"/>
            </a:xfrm>
            <a:custGeom>
              <a:avLst/>
              <a:gdLst/>
              <a:ahLst/>
              <a:cxnLst/>
              <a:rect l="l" t="t" r="r" b="b"/>
              <a:pathLst>
                <a:path w="4311" h="3696">
                  <a:moveTo>
                    <a:pt x="2465" y="1"/>
                  </a:moveTo>
                  <a:cubicBezTo>
                    <a:pt x="822" y="1"/>
                    <a:pt x="0" y="1989"/>
                    <a:pt x="1155" y="3156"/>
                  </a:cubicBezTo>
                  <a:cubicBezTo>
                    <a:pt x="1532" y="3528"/>
                    <a:pt x="1994" y="3695"/>
                    <a:pt x="2447" y="3695"/>
                  </a:cubicBezTo>
                  <a:cubicBezTo>
                    <a:pt x="3398" y="3695"/>
                    <a:pt x="4310" y="2959"/>
                    <a:pt x="4310" y="1846"/>
                  </a:cubicBezTo>
                  <a:cubicBezTo>
                    <a:pt x="4310" y="822"/>
                    <a:pt x="3477" y="1"/>
                    <a:pt x="2465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116" name="Google Shape;1311;p57"/>
            <p:cNvSpPr/>
            <p:nvPr/>
          </p:nvSpPr>
          <p:spPr>
            <a:xfrm>
              <a:off x="466920" y="3637800"/>
              <a:ext cx="960120" cy="923760"/>
            </a:xfrm>
            <a:custGeom>
              <a:avLst/>
              <a:gdLst/>
              <a:ahLst/>
              <a:cxnLst/>
              <a:rect l="l" t="t" r="r" b="b"/>
              <a:pathLst>
                <a:path w="33767" h="32490">
                  <a:moveTo>
                    <a:pt x="17531" y="1965"/>
                  </a:moveTo>
                  <a:cubicBezTo>
                    <a:pt x="19371" y="1965"/>
                    <a:pt x="21225" y="2319"/>
                    <a:pt x="22991" y="3049"/>
                  </a:cubicBezTo>
                  <a:cubicBezTo>
                    <a:pt x="28325" y="5263"/>
                    <a:pt x="31802" y="10466"/>
                    <a:pt x="31802" y="16241"/>
                  </a:cubicBezTo>
                  <a:cubicBezTo>
                    <a:pt x="31802" y="24135"/>
                    <a:pt x="25408" y="30528"/>
                    <a:pt x="17526" y="30528"/>
                  </a:cubicBezTo>
                  <a:cubicBezTo>
                    <a:pt x="11752" y="30528"/>
                    <a:pt x="6537" y="27040"/>
                    <a:pt x="4334" y="21706"/>
                  </a:cubicBezTo>
                  <a:cubicBezTo>
                    <a:pt x="2120" y="16372"/>
                    <a:pt x="3346" y="10228"/>
                    <a:pt x="7430" y="6144"/>
                  </a:cubicBezTo>
                  <a:cubicBezTo>
                    <a:pt x="10162" y="3412"/>
                    <a:pt x="13815" y="1965"/>
                    <a:pt x="17531" y="1965"/>
                  </a:cubicBezTo>
                  <a:close/>
                  <a:moveTo>
                    <a:pt x="17526" y="1"/>
                  </a:moveTo>
                  <a:cubicBezTo>
                    <a:pt x="10954" y="1"/>
                    <a:pt x="5025" y="3953"/>
                    <a:pt x="2513" y="10026"/>
                  </a:cubicBezTo>
                  <a:cubicBezTo>
                    <a:pt x="0" y="16098"/>
                    <a:pt x="1393" y="23087"/>
                    <a:pt x="6037" y="27730"/>
                  </a:cubicBezTo>
                  <a:cubicBezTo>
                    <a:pt x="9144" y="30837"/>
                    <a:pt x="13302" y="32489"/>
                    <a:pt x="17532" y="32489"/>
                  </a:cubicBezTo>
                  <a:cubicBezTo>
                    <a:pt x="19624" y="32489"/>
                    <a:pt x="21733" y="32086"/>
                    <a:pt x="23741" y="31254"/>
                  </a:cubicBezTo>
                  <a:cubicBezTo>
                    <a:pt x="29814" y="28742"/>
                    <a:pt x="33767" y="22813"/>
                    <a:pt x="33767" y="16241"/>
                  </a:cubicBezTo>
                  <a:cubicBezTo>
                    <a:pt x="33767" y="7275"/>
                    <a:pt x="26492" y="1"/>
                    <a:pt x="17526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117" name="Google Shape;1312;p57"/>
            <p:cNvSpPr/>
            <p:nvPr/>
          </p:nvSpPr>
          <p:spPr>
            <a:xfrm>
              <a:off x="455040" y="3597120"/>
              <a:ext cx="1005480" cy="995040"/>
            </a:xfrm>
            <a:custGeom>
              <a:avLst/>
              <a:gdLst/>
              <a:ahLst/>
              <a:cxnLst/>
              <a:rect l="l" t="t" r="r" b="b"/>
              <a:pathLst>
                <a:path w="35363" h="34995">
                  <a:moveTo>
                    <a:pt x="17941" y="2292"/>
                  </a:moveTo>
                  <a:cubicBezTo>
                    <a:pt x="19923" y="2292"/>
                    <a:pt x="21922" y="2676"/>
                    <a:pt x="23825" y="3466"/>
                  </a:cubicBezTo>
                  <a:cubicBezTo>
                    <a:pt x="29576" y="5847"/>
                    <a:pt x="33314" y="11455"/>
                    <a:pt x="33314" y="17670"/>
                  </a:cubicBezTo>
                  <a:cubicBezTo>
                    <a:pt x="33314" y="26152"/>
                    <a:pt x="26444" y="33041"/>
                    <a:pt x="17965" y="33041"/>
                  </a:cubicBezTo>
                  <a:cubicBezTo>
                    <a:pt x="17958" y="33041"/>
                    <a:pt x="17951" y="33041"/>
                    <a:pt x="17943" y="33041"/>
                  </a:cubicBezTo>
                  <a:cubicBezTo>
                    <a:pt x="11716" y="33041"/>
                    <a:pt x="6121" y="29290"/>
                    <a:pt x="3739" y="23539"/>
                  </a:cubicBezTo>
                  <a:cubicBezTo>
                    <a:pt x="1358" y="17801"/>
                    <a:pt x="2680" y="11193"/>
                    <a:pt x="7073" y="6787"/>
                  </a:cubicBezTo>
                  <a:cubicBezTo>
                    <a:pt x="10017" y="3851"/>
                    <a:pt x="13946" y="2292"/>
                    <a:pt x="17941" y="2292"/>
                  </a:cubicBezTo>
                  <a:close/>
                  <a:moveTo>
                    <a:pt x="17860" y="1"/>
                  </a:moveTo>
                  <a:cubicBezTo>
                    <a:pt x="7930" y="1"/>
                    <a:pt x="1" y="8252"/>
                    <a:pt x="382" y="18182"/>
                  </a:cubicBezTo>
                  <a:cubicBezTo>
                    <a:pt x="727" y="27242"/>
                    <a:pt x="8109" y="34636"/>
                    <a:pt x="17181" y="34981"/>
                  </a:cubicBezTo>
                  <a:cubicBezTo>
                    <a:pt x="17410" y="34990"/>
                    <a:pt x="17639" y="34995"/>
                    <a:pt x="17866" y="34995"/>
                  </a:cubicBezTo>
                  <a:cubicBezTo>
                    <a:pt x="27477" y="34995"/>
                    <a:pt x="35362" y="27192"/>
                    <a:pt x="35362" y="17491"/>
                  </a:cubicBezTo>
                  <a:cubicBezTo>
                    <a:pt x="35362" y="7835"/>
                    <a:pt x="27528" y="1"/>
                    <a:pt x="17872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118" name="Google Shape;1313;p57"/>
            <p:cNvSpPr/>
            <p:nvPr/>
          </p:nvSpPr>
          <p:spPr>
            <a:xfrm>
              <a:off x="1982520" y="3637800"/>
              <a:ext cx="960120" cy="923760"/>
            </a:xfrm>
            <a:custGeom>
              <a:avLst/>
              <a:gdLst/>
              <a:ahLst/>
              <a:cxnLst/>
              <a:rect l="l" t="t" r="r" b="b"/>
              <a:pathLst>
                <a:path w="33768" h="32490">
                  <a:moveTo>
                    <a:pt x="17553" y="1845"/>
                  </a:moveTo>
                  <a:cubicBezTo>
                    <a:pt x="25167" y="1845"/>
                    <a:pt x="31530" y="7882"/>
                    <a:pt x="31814" y="15610"/>
                  </a:cubicBezTo>
                  <a:cubicBezTo>
                    <a:pt x="32100" y="23694"/>
                    <a:pt x="25623" y="30397"/>
                    <a:pt x="17539" y="30397"/>
                  </a:cubicBezTo>
                  <a:lnTo>
                    <a:pt x="17527" y="30397"/>
                  </a:lnTo>
                  <a:cubicBezTo>
                    <a:pt x="9240" y="30397"/>
                    <a:pt x="2704" y="23361"/>
                    <a:pt x="3299" y="15098"/>
                  </a:cubicBezTo>
                  <a:cubicBezTo>
                    <a:pt x="3787" y="8061"/>
                    <a:pt x="9490" y="2358"/>
                    <a:pt x="16527" y="1882"/>
                  </a:cubicBezTo>
                  <a:cubicBezTo>
                    <a:pt x="16871" y="1857"/>
                    <a:pt x="17213" y="1845"/>
                    <a:pt x="17553" y="1845"/>
                  </a:cubicBezTo>
                  <a:close/>
                  <a:moveTo>
                    <a:pt x="17527" y="1"/>
                  </a:moveTo>
                  <a:cubicBezTo>
                    <a:pt x="10955" y="1"/>
                    <a:pt x="5037" y="3953"/>
                    <a:pt x="2513" y="10026"/>
                  </a:cubicBezTo>
                  <a:cubicBezTo>
                    <a:pt x="1" y="16098"/>
                    <a:pt x="1394" y="23087"/>
                    <a:pt x="6037" y="27730"/>
                  </a:cubicBezTo>
                  <a:cubicBezTo>
                    <a:pt x="9145" y="30837"/>
                    <a:pt x="13302" y="32489"/>
                    <a:pt x="17533" y="32489"/>
                  </a:cubicBezTo>
                  <a:cubicBezTo>
                    <a:pt x="19624" y="32489"/>
                    <a:pt x="21733" y="32086"/>
                    <a:pt x="23742" y="31254"/>
                  </a:cubicBezTo>
                  <a:cubicBezTo>
                    <a:pt x="29814" y="28742"/>
                    <a:pt x="33767" y="22813"/>
                    <a:pt x="33767" y="16241"/>
                  </a:cubicBezTo>
                  <a:cubicBezTo>
                    <a:pt x="33767" y="7275"/>
                    <a:pt x="26492" y="1"/>
                    <a:pt x="17527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119" name="Google Shape;1314;p57"/>
            <p:cNvSpPr/>
            <p:nvPr/>
          </p:nvSpPr>
          <p:spPr>
            <a:xfrm>
              <a:off x="1974960" y="3602160"/>
              <a:ext cx="1005480" cy="995040"/>
            </a:xfrm>
            <a:custGeom>
              <a:avLst/>
              <a:gdLst/>
              <a:ahLst/>
              <a:cxnLst/>
              <a:rect l="l" t="t" r="r" b="b"/>
              <a:pathLst>
                <a:path w="35362" h="34995">
                  <a:moveTo>
                    <a:pt x="17797" y="2121"/>
                  </a:moveTo>
                  <a:cubicBezTo>
                    <a:pt x="19776" y="2121"/>
                    <a:pt x="21771" y="2503"/>
                    <a:pt x="23670" y="3287"/>
                  </a:cubicBezTo>
                  <a:cubicBezTo>
                    <a:pt x="29408" y="5668"/>
                    <a:pt x="33159" y="11276"/>
                    <a:pt x="33159" y="17491"/>
                  </a:cubicBezTo>
                  <a:cubicBezTo>
                    <a:pt x="33159" y="25980"/>
                    <a:pt x="26277" y="32862"/>
                    <a:pt x="17788" y="32862"/>
                  </a:cubicBezTo>
                  <a:cubicBezTo>
                    <a:pt x="11573" y="32862"/>
                    <a:pt x="5965" y="29123"/>
                    <a:pt x="3584" y="23372"/>
                  </a:cubicBezTo>
                  <a:cubicBezTo>
                    <a:pt x="1203" y="17634"/>
                    <a:pt x="2524" y="11026"/>
                    <a:pt x="6918" y="6620"/>
                  </a:cubicBezTo>
                  <a:cubicBezTo>
                    <a:pt x="9857" y="3681"/>
                    <a:pt x="13794" y="2121"/>
                    <a:pt x="17797" y="2121"/>
                  </a:cubicBezTo>
                  <a:close/>
                  <a:moveTo>
                    <a:pt x="17871" y="0"/>
                  </a:moveTo>
                  <a:cubicBezTo>
                    <a:pt x="7942" y="0"/>
                    <a:pt x="0" y="8251"/>
                    <a:pt x="381" y="18181"/>
                  </a:cubicBezTo>
                  <a:cubicBezTo>
                    <a:pt x="726" y="27242"/>
                    <a:pt x="8120" y="34636"/>
                    <a:pt x="17193" y="34981"/>
                  </a:cubicBezTo>
                  <a:cubicBezTo>
                    <a:pt x="17422" y="34990"/>
                    <a:pt x="17650" y="34994"/>
                    <a:pt x="17878" y="34994"/>
                  </a:cubicBezTo>
                  <a:cubicBezTo>
                    <a:pt x="27488" y="34994"/>
                    <a:pt x="35362" y="27203"/>
                    <a:pt x="35362" y="17503"/>
                  </a:cubicBezTo>
                  <a:cubicBezTo>
                    <a:pt x="35362" y="7835"/>
                    <a:pt x="27527" y="0"/>
                    <a:pt x="17871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120" name="Google Shape;1315;p57"/>
            <p:cNvSpPr/>
            <p:nvPr/>
          </p:nvSpPr>
          <p:spPr>
            <a:xfrm>
              <a:off x="2054160" y="3083760"/>
              <a:ext cx="138600" cy="325440"/>
            </a:xfrm>
            <a:custGeom>
              <a:avLst/>
              <a:gdLst/>
              <a:ahLst/>
              <a:cxnLst/>
              <a:rect l="l" t="t" r="r" b="b"/>
              <a:pathLst>
                <a:path w="4882" h="11454">
                  <a:moveTo>
                    <a:pt x="1596" y="0"/>
                  </a:moveTo>
                  <a:lnTo>
                    <a:pt x="0" y="369"/>
                  </a:lnTo>
                  <a:lnTo>
                    <a:pt x="3453" y="11454"/>
                  </a:lnTo>
                  <a:lnTo>
                    <a:pt x="4882" y="10978"/>
                  </a:lnTo>
                  <a:lnTo>
                    <a:pt x="1596" y="0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121" name="Google Shape;1316;p57"/>
            <p:cNvSpPr/>
            <p:nvPr/>
          </p:nvSpPr>
          <p:spPr>
            <a:xfrm>
              <a:off x="990720" y="3394800"/>
              <a:ext cx="1525680" cy="861120"/>
            </a:xfrm>
            <a:custGeom>
              <a:avLst/>
              <a:gdLst/>
              <a:ahLst/>
              <a:cxnLst/>
              <a:rect l="l" t="t" r="r" b="b"/>
              <a:pathLst>
                <a:path w="53639" h="30279">
                  <a:moveTo>
                    <a:pt x="41649" y="2954"/>
                  </a:moveTo>
                  <a:lnTo>
                    <a:pt x="42137" y="4466"/>
                  </a:lnTo>
                  <a:lnTo>
                    <a:pt x="22539" y="28016"/>
                  </a:lnTo>
                  <a:lnTo>
                    <a:pt x="15336" y="2954"/>
                  </a:lnTo>
                  <a:close/>
                  <a:moveTo>
                    <a:pt x="14205" y="3680"/>
                  </a:moveTo>
                  <a:lnTo>
                    <a:pt x="21444" y="28838"/>
                  </a:lnTo>
                  <a:lnTo>
                    <a:pt x="1358" y="24540"/>
                  </a:lnTo>
                  <a:lnTo>
                    <a:pt x="14205" y="3680"/>
                  </a:lnTo>
                  <a:close/>
                  <a:moveTo>
                    <a:pt x="42268" y="1"/>
                  </a:moveTo>
                  <a:lnTo>
                    <a:pt x="40839" y="477"/>
                  </a:lnTo>
                  <a:lnTo>
                    <a:pt x="41160" y="1430"/>
                  </a:lnTo>
                  <a:lnTo>
                    <a:pt x="14895" y="1430"/>
                  </a:lnTo>
                  <a:lnTo>
                    <a:pt x="14681" y="656"/>
                  </a:lnTo>
                  <a:lnTo>
                    <a:pt x="13455" y="1001"/>
                  </a:lnTo>
                  <a:lnTo>
                    <a:pt x="13836" y="2323"/>
                  </a:lnTo>
                  <a:lnTo>
                    <a:pt x="298" y="24278"/>
                  </a:lnTo>
                  <a:lnTo>
                    <a:pt x="0" y="24766"/>
                  </a:lnTo>
                  <a:lnTo>
                    <a:pt x="167" y="24873"/>
                  </a:lnTo>
                  <a:lnTo>
                    <a:pt x="36" y="25516"/>
                  </a:lnTo>
                  <a:lnTo>
                    <a:pt x="22337" y="30278"/>
                  </a:lnTo>
                  <a:lnTo>
                    <a:pt x="42613" y="5895"/>
                  </a:lnTo>
                  <a:lnTo>
                    <a:pt x="43518" y="8657"/>
                  </a:lnTo>
                  <a:lnTo>
                    <a:pt x="47483" y="18860"/>
                  </a:lnTo>
                  <a:lnTo>
                    <a:pt x="52936" y="26064"/>
                  </a:lnTo>
                  <a:lnTo>
                    <a:pt x="53638" y="25540"/>
                  </a:lnTo>
                  <a:lnTo>
                    <a:pt x="48304" y="18575"/>
                  </a:lnTo>
                  <a:lnTo>
                    <a:pt x="44923" y="8192"/>
                  </a:lnTo>
                  <a:lnTo>
                    <a:pt x="42268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122" name="Google Shape;1317;p57"/>
            <p:cNvSpPr/>
            <p:nvPr/>
          </p:nvSpPr>
          <p:spPr>
            <a:xfrm>
              <a:off x="1269360" y="3297600"/>
              <a:ext cx="138600" cy="126360"/>
            </a:xfrm>
            <a:custGeom>
              <a:avLst/>
              <a:gdLst/>
              <a:ahLst/>
              <a:cxnLst/>
              <a:rect l="l" t="t" r="r" b="b"/>
              <a:pathLst>
                <a:path w="4882" h="4454">
                  <a:moveTo>
                    <a:pt x="2679" y="1"/>
                  </a:moveTo>
                  <a:lnTo>
                    <a:pt x="0" y="548"/>
                  </a:lnTo>
                  <a:lnTo>
                    <a:pt x="1846" y="1941"/>
                  </a:lnTo>
                  <a:lnTo>
                    <a:pt x="2679" y="1739"/>
                  </a:lnTo>
                  <a:lnTo>
                    <a:pt x="3656" y="4454"/>
                  </a:lnTo>
                  <a:lnTo>
                    <a:pt x="4882" y="4097"/>
                  </a:lnTo>
                  <a:lnTo>
                    <a:pt x="3251" y="548"/>
                  </a:lnTo>
                  <a:lnTo>
                    <a:pt x="2679" y="1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123" name="Google Shape;1318;p57"/>
            <p:cNvSpPr/>
            <p:nvPr/>
          </p:nvSpPr>
          <p:spPr>
            <a:xfrm>
              <a:off x="1128240" y="3222360"/>
              <a:ext cx="408600" cy="94320"/>
            </a:xfrm>
            <a:custGeom>
              <a:avLst/>
              <a:gdLst/>
              <a:ahLst/>
              <a:cxnLst/>
              <a:rect l="l" t="t" r="r" b="b"/>
              <a:pathLst>
                <a:path w="14372" h="3323">
                  <a:moveTo>
                    <a:pt x="12740" y="1"/>
                  </a:moveTo>
                  <a:cubicBezTo>
                    <a:pt x="12015" y="1"/>
                    <a:pt x="7659" y="448"/>
                    <a:pt x="3901" y="448"/>
                  </a:cubicBezTo>
                  <a:cubicBezTo>
                    <a:pt x="2602" y="448"/>
                    <a:pt x="1375" y="394"/>
                    <a:pt x="393" y="251"/>
                  </a:cubicBezTo>
                  <a:lnTo>
                    <a:pt x="393" y="251"/>
                  </a:lnTo>
                  <a:cubicBezTo>
                    <a:pt x="393" y="251"/>
                    <a:pt x="0" y="382"/>
                    <a:pt x="596" y="1048"/>
                  </a:cubicBezTo>
                  <a:cubicBezTo>
                    <a:pt x="1179" y="1715"/>
                    <a:pt x="4215" y="3323"/>
                    <a:pt x="4215" y="3323"/>
                  </a:cubicBezTo>
                  <a:lnTo>
                    <a:pt x="6727" y="3323"/>
                  </a:lnTo>
                  <a:cubicBezTo>
                    <a:pt x="8624" y="2112"/>
                    <a:pt x="10480" y="1470"/>
                    <a:pt x="12295" y="1470"/>
                  </a:cubicBezTo>
                  <a:cubicBezTo>
                    <a:pt x="12872" y="1470"/>
                    <a:pt x="13445" y="1535"/>
                    <a:pt x="14014" y="1668"/>
                  </a:cubicBezTo>
                  <a:cubicBezTo>
                    <a:pt x="14371" y="1120"/>
                    <a:pt x="13728" y="1"/>
                    <a:pt x="12740" y="1"/>
                  </a:cubicBezTo>
                  <a:close/>
                </a:path>
              </a:pathLst>
            </a:custGeom>
            <a:solidFill>
              <a:srgbClr val="263238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124" name="Google Shape;1319;p57"/>
            <p:cNvSpPr/>
            <p:nvPr/>
          </p:nvSpPr>
          <p:spPr>
            <a:xfrm>
              <a:off x="1128240" y="3222360"/>
              <a:ext cx="408600" cy="94320"/>
            </a:xfrm>
            <a:custGeom>
              <a:avLst/>
              <a:gdLst/>
              <a:ahLst/>
              <a:cxnLst/>
              <a:rect l="l" t="t" r="r" b="b"/>
              <a:pathLst>
                <a:path w="14372" h="3323">
                  <a:moveTo>
                    <a:pt x="12740" y="1"/>
                  </a:moveTo>
                  <a:cubicBezTo>
                    <a:pt x="12015" y="1"/>
                    <a:pt x="7659" y="448"/>
                    <a:pt x="3901" y="448"/>
                  </a:cubicBezTo>
                  <a:cubicBezTo>
                    <a:pt x="2602" y="448"/>
                    <a:pt x="1375" y="394"/>
                    <a:pt x="393" y="251"/>
                  </a:cubicBezTo>
                  <a:lnTo>
                    <a:pt x="393" y="251"/>
                  </a:lnTo>
                  <a:cubicBezTo>
                    <a:pt x="393" y="251"/>
                    <a:pt x="0" y="382"/>
                    <a:pt x="596" y="1048"/>
                  </a:cubicBezTo>
                  <a:cubicBezTo>
                    <a:pt x="1179" y="1715"/>
                    <a:pt x="4215" y="3323"/>
                    <a:pt x="4215" y="3323"/>
                  </a:cubicBezTo>
                  <a:lnTo>
                    <a:pt x="6727" y="3323"/>
                  </a:lnTo>
                  <a:cubicBezTo>
                    <a:pt x="8624" y="2112"/>
                    <a:pt x="10480" y="1470"/>
                    <a:pt x="12295" y="1470"/>
                  </a:cubicBezTo>
                  <a:cubicBezTo>
                    <a:pt x="12872" y="1470"/>
                    <a:pt x="13445" y="1535"/>
                    <a:pt x="14014" y="1668"/>
                  </a:cubicBezTo>
                  <a:cubicBezTo>
                    <a:pt x="14371" y="1120"/>
                    <a:pt x="13728" y="1"/>
                    <a:pt x="12740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125" name="Google Shape;1320;p57"/>
            <p:cNvSpPr/>
            <p:nvPr/>
          </p:nvSpPr>
          <p:spPr>
            <a:xfrm>
              <a:off x="1497600" y="4114440"/>
              <a:ext cx="254160" cy="248760"/>
            </a:xfrm>
            <a:custGeom>
              <a:avLst/>
              <a:gdLst/>
              <a:ahLst/>
              <a:cxnLst/>
              <a:rect l="l" t="t" r="r" b="b"/>
              <a:pathLst>
                <a:path w="8948" h="8755">
                  <a:moveTo>
                    <a:pt x="5162" y="1468"/>
                  </a:moveTo>
                  <a:cubicBezTo>
                    <a:pt x="6031" y="1635"/>
                    <a:pt x="6769" y="2183"/>
                    <a:pt x="7186" y="2968"/>
                  </a:cubicBezTo>
                  <a:lnTo>
                    <a:pt x="7174" y="2980"/>
                  </a:lnTo>
                  <a:lnTo>
                    <a:pt x="5162" y="3635"/>
                  </a:lnTo>
                  <a:lnTo>
                    <a:pt x="5162" y="1468"/>
                  </a:lnTo>
                  <a:close/>
                  <a:moveTo>
                    <a:pt x="4030" y="1468"/>
                  </a:moveTo>
                  <a:lnTo>
                    <a:pt x="4030" y="3647"/>
                  </a:lnTo>
                  <a:lnTo>
                    <a:pt x="2030" y="2992"/>
                  </a:lnTo>
                  <a:cubicBezTo>
                    <a:pt x="2435" y="2218"/>
                    <a:pt x="3161" y="1647"/>
                    <a:pt x="4030" y="1468"/>
                  </a:cubicBezTo>
                  <a:close/>
                  <a:moveTo>
                    <a:pt x="7507" y="4004"/>
                  </a:moveTo>
                  <a:cubicBezTo>
                    <a:pt x="7519" y="4147"/>
                    <a:pt x="7531" y="4278"/>
                    <a:pt x="7531" y="4409"/>
                  </a:cubicBezTo>
                  <a:cubicBezTo>
                    <a:pt x="7543" y="5159"/>
                    <a:pt x="7281" y="5885"/>
                    <a:pt x="6793" y="6445"/>
                  </a:cubicBezTo>
                  <a:lnTo>
                    <a:pt x="6781" y="6445"/>
                  </a:lnTo>
                  <a:lnTo>
                    <a:pt x="5483" y="4659"/>
                  </a:lnTo>
                  <a:lnTo>
                    <a:pt x="7507" y="4004"/>
                  </a:lnTo>
                  <a:close/>
                  <a:moveTo>
                    <a:pt x="1697" y="4076"/>
                  </a:moveTo>
                  <a:lnTo>
                    <a:pt x="3673" y="4719"/>
                  </a:lnTo>
                  <a:lnTo>
                    <a:pt x="2411" y="6457"/>
                  </a:lnTo>
                  <a:cubicBezTo>
                    <a:pt x="1935" y="5897"/>
                    <a:pt x="1673" y="5183"/>
                    <a:pt x="1673" y="4445"/>
                  </a:cubicBezTo>
                  <a:cubicBezTo>
                    <a:pt x="1673" y="4326"/>
                    <a:pt x="1685" y="4207"/>
                    <a:pt x="1697" y="4076"/>
                  </a:cubicBezTo>
                  <a:close/>
                  <a:moveTo>
                    <a:pt x="4566" y="5385"/>
                  </a:moveTo>
                  <a:lnTo>
                    <a:pt x="5876" y="7183"/>
                  </a:lnTo>
                  <a:cubicBezTo>
                    <a:pt x="5465" y="7397"/>
                    <a:pt x="5016" y="7505"/>
                    <a:pt x="4566" y="7505"/>
                  </a:cubicBezTo>
                  <a:cubicBezTo>
                    <a:pt x="4117" y="7505"/>
                    <a:pt x="3667" y="7397"/>
                    <a:pt x="3257" y="7183"/>
                  </a:cubicBezTo>
                  <a:lnTo>
                    <a:pt x="3268" y="7171"/>
                  </a:lnTo>
                  <a:lnTo>
                    <a:pt x="4566" y="5385"/>
                  </a:lnTo>
                  <a:close/>
                  <a:moveTo>
                    <a:pt x="4484" y="1"/>
                  </a:moveTo>
                  <a:cubicBezTo>
                    <a:pt x="2002" y="1"/>
                    <a:pt x="0" y="2032"/>
                    <a:pt x="30" y="4516"/>
                  </a:cubicBezTo>
                  <a:cubicBezTo>
                    <a:pt x="149" y="6890"/>
                    <a:pt x="2113" y="8755"/>
                    <a:pt x="4496" y="8755"/>
                  </a:cubicBezTo>
                  <a:cubicBezTo>
                    <a:pt x="4503" y="8755"/>
                    <a:pt x="4511" y="8755"/>
                    <a:pt x="4519" y="8755"/>
                  </a:cubicBezTo>
                  <a:cubicBezTo>
                    <a:pt x="6900" y="8743"/>
                    <a:pt x="8852" y="6850"/>
                    <a:pt x="8948" y="4457"/>
                  </a:cubicBezTo>
                  <a:lnTo>
                    <a:pt x="8948" y="4445"/>
                  </a:lnTo>
                  <a:cubicBezTo>
                    <a:pt x="8948" y="2587"/>
                    <a:pt x="7805" y="861"/>
                    <a:pt x="6043" y="266"/>
                  </a:cubicBezTo>
                  <a:cubicBezTo>
                    <a:pt x="5512" y="85"/>
                    <a:pt x="4988" y="1"/>
                    <a:pt x="4484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126" name="Google Shape;1321;p57"/>
            <p:cNvSpPr/>
            <p:nvPr/>
          </p:nvSpPr>
          <p:spPr>
            <a:xfrm>
              <a:off x="1447200" y="4208040"/>
              <a:ext cx="215640" cy="196200"/>
            </a:xfrm>
            <a:custGeom>
              <a:avLst/>
              <a:gdLst/>
              <a:ahLst/>
              <a:cxnLst/>
              <a:rect l="l" t="t" r="r" b="b"/>
              <a:pathLst>
                <a:path w="7597" h="6907">
                  <a:moveTo>
                    <a:pt x="6787" y="1"/>
                  </a:moveTo>
                  <a:lnTo>
                    <a:pt x="0" y="5990"/>
                  </a:lnTo>
                  <a:lnTo>
                    <a:pt x="810" y="6906"/>
                  </a:lnTo>
                  <a:lnTo>
                    <a:pt x="7596" y="917"/>
                  </a:lnTo>
                  <a:lnTo>
                    <a:pt x="6787" y="1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127" name="Google Shape;1322;p57"/>
            <p:cNvSpPr/>
            <p:nvPr/>
          </p:nvSpPr>
          <p:spPr>
            <a:xfrm>
              <a:off x="1406880" y="4362480"/>
              <a:ext cx="107640" cy="43200"/>
            </a:xfrm>
            <a:custGeom>
              <a:avLst/>
              <a:gdLst/>
              <a:ahLst/>
              <a:cxnLst/>
              <a:rect l="l" t="t" r="r" b="b"/>
              <a:pathLst>
                <a:path w="3799" h="1525">
                  <a:moveTo>
                    <a:pt x="0" y="0"/>
                  </a:moveTo>
                  <a:lnTo>
                    <a:pt x="0" y="1524"/>
                  </a:lnTo>
                  <a:lnTo>
                    <a:pt x="3798" y="1524"/>
                  </a:lnTo>
                  <a:lnTo>
                    <a:pt x="3798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128" name="Google Shape;1323;p57"/>
            <p:cNvSpPr/>
            <p:nvPr/>
          </p:nvSpPr>
          <p:spPr>
            <a:xfrm>
              <a:off x="1852560" y="3070800"/>
              <a:ext cx="277920" cy="225000"/>
            </a:xfrm>
            <a:custGeom>
              <a:avLst/>
              <a:gdLst/>
              <a:ahLst/>
              <a:cxnLst/>
              <a:rect l="l" t="t" r="r" b="b"/>
              <a:pathLst>
                <a:path w="9788" h="7919">
                  <a:moveTo>
                    <a:pt x="8728" y="96"/>
                  </a:moveTo>
                  <a:cubicBezTo>
                    <a:pt x="8728" y="96"/>
                    <a:pt x="5228" y="96"/>
                    <a:pt x="4240" y="167"/>
                  </a:cubicBezTo>
                  <a:cubicBezTo>
                    <a:pt x="3251" y="239"/>
                    <a:pt x="1" y="1"/>
                    <a:pt x="1" y="4001"/>
                  </a:cubicBezTo>
                  <a:cubicBezTo>
                    <a:pt x="1" y="7789"/>
                    <a:pt x="2982" y="7895"/>
                    <a:pt x="3837" y="7895"/>
                  </a:cubicBezTo>
                  <a:cubicBezTo>
                    <a:pt x="3888" y="7895"/>
                    <a:pt x="3931" y="7894"/>
                    <a:pt x="3966" y="7894"/>
                  </a:cubicBezTo>
                  <a:lnTo>
                    <a:pt x="7728" y="7918"/>
                  </a:lnTo>
                  <a:lnTo>
                    <a:pt x="7776" y="6823"/>
                  </a:lnTo>
                  <a:cubicBezTo>
                    <a:pt x="7776" y="6823"/>
                    <a:pt x="4990" y="6680"/>
                    <a:pt x="4609" y="6644"/>
                  </a:cubicBezTo>
                  <a:cubicBezTo>
                    <a:pt x="4240" y="6609"/>
                    <a:pt x="1334" y="6680"/>
                    <a:pt x="1465" y="4049"/>
                  </a:cubicBezTo>
                  <a:cubicBezTo>
                    <a:pt x="1606" y="1476"/>
                    <a:pt x="3963" y="1453"/>
                    <a:pt x="4701" y="1453"/>
                  </a:cubicBezTo>
                  <a:cubicBezTo>
                    <a:pt x="4714" y="1453"/>
                    <a:pt x="4727" y="1453"/>
                    <a:pt x="4740" y="1453"/>
                  </a:cubicBezTo>
                  <a:lnTo>
                    <a:pt x="9062" y="1477"/>
                  </a:lnTo>
                  <a:cubicBezTo>
                    <a:pt x="9407" y="1477"/>
                    <a:pt x="9693" y="1215"/>
                    <a:pt x="9740" y="882"/>
                  </a:cubicBezTo>
                  <a:cubicBezTo>
                    <a:pt x="9788" y="501"/>
                    <a:pt x="9514" y="167"/>
                    <a:pt x="9133" y="120"/>
                  </a:cubicBezTo>
                  <a:lnTo>
                    <a:pt x="9109" y="120"/>
                  </a:lnTo>
                  <a:lnTo>
                    <a:pt x="8728" y="96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129" name="Google Shape;1324;p57"/>
            <p:cNvSpPr/>
            <p:nvPr/>
          </p:nvSpPr>
          <p:spPr>
            <a:xfrm>
              <a:off x="1368360" y="4061880"/>
              <a:ext cx="146160" cy="241560"/>
            </a:xfrm>
            <a:custGeom>
              <a:avLst/>
              <a:gdLst/>
              <a:ahLst/>
              <a:cxnLst/>
              <a:rect l="l" t="t" r="r" b="b"/>
              <a:pathLst>
                <a:path w="5145" h="8502">
                  <a:moveTo>
                    <a:pt x="2073" y="0"/>
                  </a:moveTo>
                  <a:lnTo>
                    <a:pt x="882" y="4394"/>
                  </a:lnTo>
                  <a:lnTo>
                    <a:pt x="1" y="7632"/>
                  </a:lnTo>
                  <a:lnTo>
                    <a:pt x="3001" y="8501"/>
                  </a:lnTo>
                  <a:lnTo>
                    <a:pt x="3882" y="5275"/>
                  </a:lnTo>
                  <a:lnTo>
                    <a:pt x="5144" y="619"/>
                  </a:lnTo>
                  <a:lnTo>
                    <a:pt x="2073" y="0"/>
                  </a:lnTo>
                  <a:close/>
                </a:path>
              </a:pathLst>
            </a:custGeom>
            <a:solidFill>
              <a:srgbClr val="B55B5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130" name="Google Shape;1325;p57"/>
            <p:cNvSpPr/>
            <p:nvPr/>
          </p:nvSpPr>
          <p:spPr>
            <a:xfrm>
              <a:off x="1333440" y="4265280"/>
              <a:ext cx="294840" cy="96840"/>
            </a:xfrm>
            <a:custGeom>
              <a:avLst/>
              <a:gdLst/>
              <a:ahLst/>
              <a:cxnLst/>
              <a:rect l="l" t="t" r="r" b="b"/>
              <a:pathLst>
                <a:path w="10383" h="3419">
                  <a:moveTo>
                    <a:pt x="4596" y="0"/>
                  </a:moveTo>
                  <a:cubicBezTo>
                    <a:pt x="4581" y="0"/>
                    <a:pt x="4565" y="1"/>
                    <a:pt x="4549" y="2"/>
                  </a:cubicBezTo>
                  <a:lnTo>
                    <a:pt x="905" y="2"/>
                  </a:lnTo>
                  <a:cubicBezTo>
                    <a:pt x="775" y="2"/>
                    <a:pt x="667" y="85"/>
                    <a:pt x="644" y="204"/>
                  </a:cubicBezTo>
                  <a:lnTo>
                    <a:pt x="48" y="2883"/>
                  </a:lnTo>
                  <a:cubicBezTo>
                    <a:pt x="1" y="3121"/>
                    <a:pt x="155" y="3359"/>
                    <a:pt x="394" y="3419"/>
                  </a:cubicBezTo>
                  <a:lnTo>
                    <a:pt x="489" y="3419"/>
                  </a:lnTo>
                  <a:cubicBezTo>
                    <a:pt x="1679" y="3395"/>
                    <a:pt x="2537" y="3324"/>
                    <a:pt x="4025" y="3324"/>
                  </a:cubicBezTo>
                  <a:cubicBezTo>
                    <a:pt x="4930" y="3324"/>
                    <a:pt x="7692" y="3419"/>
                    <a:pt x="8954" y="3419"/>
                  </a:cubicBezTo>
                  <a:cubicBezTo>
                    <a:pt x="10216" y="3419"/>
                    <a:pt x="10383" y="2169"/>
                    <a:pt x="9859" y="2050"/>
                  </a:cubicBezTo>
                  <a:cubicBezTo>
                    <a:pt x="7549" y="1550"/>
                    <a:pt x="5799" y="847"/>
                    <a:pt x="5061" y="169"/>
                  </a:cubicBezTo>
                  <a:cubicBezTo>
                    <a:pt x="4930" y="59"/>
                    <a:pt x="4769" y="0"/>
                    <a:pt x="4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131" name="Google Shape;1326;p57"/>
            <p:cNvSpPr/>
            <p:nvPr/>
          </p:nvSpPr>
          <p:spPr>
            <a:xfrm>
              <a:off x="1096560" y="2938680"/>
              <a:ext cx="700920" cy="1247400"/>
            </a:xfrm>
            <a:custGeom>
              <a:avLst/>
              <a:gdLst/>
              <a:ahLst/>
              <a:cxnLst/>
              <a:rect l="l" t="t" r="r" b="b"/>
              <a:pathLst>
                <a:path w="24647" h="43863">
                  <a:moveTo>
                    <a:pt x="1738" y="0"/>
                  </a:moveTo>
                  <a:cubicBezTo>
                    <a:pt x="1738" y="0"/>
                    <a:pt x="0" y="2119"/>
                    <a:pt x="214" y="7156"/>
                  </a:cubicBezTo>
                  <a:cubicBezTo>
                    <a:pt x="429" y="12192"/>
                    <a:pt x="15193" y="17883"/>
                    <a:pt x="15847" y="21348"/>
                  </a:cubicBezTo>
                  <a:cubicBezTo>
                    <a:pt x="16514" y="24920"/>
                    <a:pt x="10156" y="42279"/>
                    <a:pt x="10156" y="42279"/>
                  </a:cubicBezTo>
                  <a:lnTo>
                    <a:pt x="14871" y="43863"/>
                  </a:lnTo>
                  <a:cubicBezTo>
                    <a:pt x="14871" y="43863"/>
                    <a:pt x="24646" y="23301"/>
                    <a:pt x="23836" y="19300"/>
                  </a:cubicBezTo>
                  <a:cubicBezTo>
                    <a:pt x="22515" y="12740"/>
                    <a:pt x="13919" y="9430"/>
                    <a:pt x="11573" y="6727"/>
                  </a:cubicBezTo>
                  <a:cubicBezTo>
                    <a:pt x="10668" y="5668"/>
                    <a:pt x="11573" y="548"/>
                    <a:pt x="11573" y="548"/>
                  </a:cubicBezTo>
                  <a:lnTo>
                    <a:pt x="1738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132" name="Google Shape;1327;p57"/>
            <p:cNvSpPr/>
            <p:nvPr/>
          </p:nvSpPr>
          <p:spPr>
            <a:xfrm>
              <a:off x="1011960" y="2478600"/>
              <a:ext cx="596880" cy="496080"/>
            </a:xfrm>
            <a:custGeom>
              <a:avLst/>
              <a:gdLst/>
              <a:ahLst/>
              <a:cxnLst/>
              <a:rect l="l" t="t" r="r" b="b"/>
              <a:pathLst>
                <a:path w="20992" h="17447">
                  <a:moveTo>
                    <a:pt x="10061" y="0"/>
                  </a:moveTo>
                  <a:cubicBezTo>
                    <a:pt x="9752" y="0"/>
                    <a:pt x="9517" y="20"/>
                    <a:pt x="9383" y="63"/>
                  </a:cubicBezTo>
                  <a:cubicBezTo>
                    <a:pt x="8335" y="408"/>
                    <a:pt x="1" y="13648"/>
                    <a:pt x="132" y="14696"/>
                  </a:cubicBezTo>
                  <a:cubicBezTo>
                    <a:pt x="263" y="15744"/>
                    <a:pt x="4573" y="17446"/>
                    <a:pt x="4573" y="17446"/>
                  </a:cubicBezTo>
                  <a:lnTo>
                    <a:pt x="20991" y="5123"/>
                  </a:lnTo>
                  <a:cubicBezTo>
                    <a:pt x="20991" y="5123"/>
                    <a:pt x="19551" y="1801"/>
                    <a:pt x="18503" y="1313"/>
                  </a:cubicBezTo>
                  <a:cubicBezTo>
                    <a:pt x="17591" y="878"/>
                    <a:pt x="12140" y="0"/>
                    <a:pt x="10061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133" name="Google Shape;1328;p57"/>
            <p:cNvSpPr/>
            <p:nvPr/>
          </p:nvSpPr>
          <p:spPr>
            <a:xfrm>
              <a:off x="1101960" y="2571840"/>
              <a:ext cx="632880" cy="451800"/>
            </a:xfrm>
            <a:custGeom>
              <a:avLst/>
              <a:gdLst/>
              <a:ahLst/>
              <a:cxnLst/>
              <a:rect l="l" t="t" r="r" b="b"/>
              <a:pathLst>
                <a:path w="22266" h="15892">
                  <a:moveTo>
                    <a:pt x="15458" y="1"/>
                  </a:moveTo>
                  <a:cubicBezTo>
                    <a:pt x="13856" y="1"/>
                    <a:pt x="11976" y="352"/>
                    <a:pt x="9859" y="1315"/>
                  </a:cubicBezTo>
                  <a:cubicBezTo>
                    <a:pt x="2656" y="4578"/>
                    <a:pt x="1" y="14174"/>
                    <a:pt x="1" y="14174"/>
                  </a:cubicBezTo>
                  <a:cubicBezTo>
                    <a:pt x="5128" y="15778"/>
                    <a:pt x="11334" y="15892"/>
                    <a:pt x="12994" y="15892"/>
                  </a:cubicBezTo>
                  <a:cubicBezTo>
                    <a:pt x="13269" y="15892"/>
                    <a:pt x="13419" y="15889"/>
                    <a:pt x="13419" y="15889"/>
                  </a:cubicBezTo>
                  <a:cubicBezTo>
                    <a:pt x="13419" y="10721"/>
                    <a:pt x="22265" y="7614"/>
                    <a:pt x="21599" y="2447"/>
                  </a:cubicBezTo>
                  <a:cubicBezTo>
                    <a:pt x="21540" y="2018"/>
                    <a:pt x="19299" y="1"/>
                    <a:pt x="15458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134" name="Google Shape;1329;p57"/>
            <p:cNvSpPr/>
            <p:nvPr/>
          </p:nvSpPr>
          <p:spPr>
            <a:xfrm>
              <a:off x="1101960" y="2569320"/>
              <a:ext cx="572040" cy="363960"/>
            </a:xfrm>
            <a:custGeom>
              <a:avLst/>
              <a:gdLst/>
              <a:ahLst/>
              <a:cxnLst/>
              <a:rect l="l" t="t" r="r" b="b"/>
              <a:pathLst>
                <a:path w="20123" h="12810">
                  <a:moveTo>
                    <a:pt x="12002" y="0"/>
                  </a:moveTo>
                  <a:cubicBezTo>
                    <a:pt x="12002" y="1"/>
                    <a:pt x="18931" y="5549"/>
                    <a:pt x="8859" y="11121"/>
                  </a:cubicBezTo>
                  <a:cubicBezTo>
                    <a:pt x="8859" y="11121"/>
                    <a:pt x="8139" y="11271"/>
                    <a:pt x="7156" y="11271"/>
                  </a:cubicBezTo>
                  <a:cubicBezTo>
                    <a:pt x="5383" y="11271"/>
                    <a:pt x="2753" y="10783"/>
                    <a:pt x="1941" y="8049"/>
                  </a:cubicBezTo>
                  <a:lnTo>
                    <a:pt x="1" y="11145"/>
                  </a:lnTo>
                  <a:cubicBezTo>
                    <a:pt x="1" y="11145"/>
                    <a:pt x="1555" y="12810"/>
                    <a:pt x="4373" y="12810"/>
                  </a:cubicBezTo>
                  <a:cubicBezTo>
                    <a:pt x="5791" y="12810"/>
                    <a:pt x="7529" y="12388"/>
                    <a:pt x="9549" y="11121"/>
                  </a:cubicBezTo>
                  <a:cubicBezTo>
                    <a:pt x="9549" y="11121"/>
                    <a:pt x="20122" y="6597"/>
                    <a:pt x="14252" y="167"/>
                  </a:cubicBezTo>
                  <a:lnTo>
                    <a:pt x="12002" y="0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135" name="Google Shape;1330;p57"/>
            <p:cNvSpPr/>
            <p:nvPr/>
          </p:nvSpPr>
          <p:spPr>
            <a:xfrm>
              <a:off x="1596240" y="2581560"/>
              <a:ext cx="163440" cy="260280"/>
            </a:xfrm>
            <a:custGeom>
              <a:avLst/>
              <a:gdLst/>
              <a:ahLst/>
              <a:cxnLst/>
              <a:rect l="l" t="t" r="r" b="b"/>
              <a:pathLst>
                <a:path w="5764" h="9168">
                  <a:moveTo>
                    <a:pt x="2096" y="0"/>
                  </a:moveTo>
                  <a:lnTo>
                    <a:pt x="2096" y="0"/>
                  </a:lnTo>
                  <a:cubicBezTo>
                    <a:pt x="2097" y="1"/>
                    <a:pt x="5763" y="3894"/>
                    <a:pt x="1" y="9168"/>
                  </a:cubicBezTo>
                  <a:cubicBezTo>
                    <a:pt x="1" y="9168"/>
                    <a:pt x="4978" y="6632"/>
                    <a:pt x="4228" y="1512"/>
                  </a:cubicBezTo>
                  <a:lnTo>
                    <a:pt x="2096" y="0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136" name="Google Shape;1331;p57"/>
            <p:cNvSpPr/>
            <p:nvPr/>
          </p:nvSpPr>
          <p:spPr>
            <a:xfrm>
              <a:off x="1445400" y="2818800"/>
              <a:ext cx="426240" cy="286920"/>
            </a:xfrm>
            <a:custGeom>
              <a:avLst/>
              <a:gdLst/>
              <a:ahLst/>
              <a:cxnLst/>
              <a:rect l="l" t="t" r="r" b="b"/>
              <a:pathLst>
                <a:path w="14991" h="10097">
                  <a:moveTo>
                    <a:pt x="3584" y="0"/>
                  </a:moveTo>
                  <a:lnTo>
                    <a:pt x="1" y="1512"/>
                  </a:lnTo>
                  <a:cubicBezTo>
                    <a:pt x="1" y="1512"/>
                    <a:pt x="2287" y="7049"/>
                    <a:pt x="3906" y="8204"/>
                  </a:cubicBezTo>
                  <a:cubicBezTo>
                    <a:pt x="5990" y="9692"/>
                    <a:pt x="14848" y="10097"/>
                    <a:pt x="14848" y="10097"/>
                  </a:cubicBezTo>
                  <a:lnTo>
                    <a:pt x="14991" y="8287"/>
                  </a:lnTo>
                  <a:cubicBezTo>
                    <a:pt x="14991" y="8287"/>
                    <a:pt x="6906" y="7204"/>
                    <a:pt x="5763" y="6287"/>
                  </a:cubicBezTo>
                  <a:cubicBezTo>
                    <a:pt x="4739" y="5465"/>
                    <a:pt x="3584" y="0"/>
                    <a:pt x="3584" y="0"/>
                  </a:cubicBezTo>
                  <a:close/>
                </a:path>
              </a:pathLst>
            </a:custGeom>
            <a:solidFill>
              <a:srgbClr val="B55B5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137" name="Google Shape;1332;p57"/>
            <p:cNvSpPr/>
            <p:nvPr/>
          </p:nvSpPr>
          <p:spPr>
            <a:xfrm>
              <a:off x="1383480" y="2618640"/>
              <a:ext cx="186480" cy="314640"/>
            </a:xfrm>
            <a:custGeom>
              <a:avLst/>
              <a:gdLst/>
              <a:ahLst/>
              <a:cxnLst/>
              <a:rect l="l" t="t" r="r" b="b"/>
              <a:pathLst>
                <a:path w="6573" h="11073">
                  <a:moveTo>
                    <a:pt x="2755" y="0"/>
                  </a:moveTo>
                  <a:cubicBezTo>
                    <a:pt x="993" y="0"/>
                    <a:pt x="1" y="3435"/>
                    <a:pt x="191" y="5500"/>
                  </a:cubicBezTo>
                  <a:cubicBezTo>
                    <a:pt x="417" y="7965"/>
                    <a:pt x="2322" y="11073"/>
                    <a:pt x="2322" y="11073"/>
                  </a:cubicBezTo>
                  <a:lnTo>
                    <a:pt x="6573" y="9370"/>
                  </a:lnTo>
                  <a:cubicBezTo>
                    <a:pt x="6573" y="9370"/>
                    <a:pt x="5835" y="1833"/>
                    <a:pt x="3823" y="393"/>
                  </a:cubicBezTo>
                  <a:cubicBezTo>
                    <a:pt x="3442" y="120"/>
                    <a:pt x="3085" y="0"/>
                    <a:pt x="2755" y="0"/>
                  </a:cubicBezTo>
                  <a:close/>
                </a:path>
              </a:pathLst>
            </a:custGeom>
            <a:solidFill>
              <a:srgbClr val="FFBA4C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138" name="Google Shape;1333;p57"/>
            <p:cNvSpPr/>
            <p:nvPr/>
          </p:nvSpPr>
          <p:spPr>
            <a:xfrm>
              <a:off x="1827360" y="3052800"/>
              <a:ext cx="155520" cy="126000"/>
            </a:xfrm>
            <a:custGeom>
              <a:avLst/>
              <a:gdLst/>
              <a:ahLst/>
              <a:cxnLst/>
              <a:rect l="l" t="t" r="r" b="b"/>
              <a:pathLst>
                <a:path w="5478" h="4440">
                  <a:moveTo>
                    <a:pt x="1695" y="0"/>
                  </a:moveTo>
                  <a:cubicBezTo>
                    <a:pt x="1634" y="0"/>
                    <a:pt x="1573" y="5"/>
                    <a:pt x="1513" y="13"/>
                  </a:cubicBezTo>
                  <a:cubicBezTo>
                    <a:pt x="1513" y="13"/>
                    <a:pt x="1" y="335"/>
                    <a:pt x="84" y="1240"/>
                  </a:cubicBezTo>
                  <a:cubicBezTo>
                    <a:pt x="176" y="2125"/>
                    <a:pt x="2530" y="4440"/>
                    <a:pt x="3005" y="4440"/>
                  </a:cubicBezTo>
                  <a:cubicBezTo>
                    <a:pt x="3022" y="4440"/>
                    <a:pt x="3037" y="4437"/>
                    <a:pt x="3049" y="4431"/>
                  </a:cubicBezTo>
                  <a:cubicBezTo>
                    <a:pt x="3406" y="4252"/>
                    <a:pt x="5478" y="3550"/>
                    <a:pt x="5228" y="3026"/>
                  </a:cubicBezTo>
                  <a:cubicBezTo>
                    <a:pt x="4966" y="2502"/>
                    <a:pt x="2561" y="335"/>
                    <a:pt x="2263" y="144"/>
                  </a:cubicBezTo>
                  <a:cubicBezTo>
                    <a:pt x="2082" y="45"/>
                    <a:pt x="1888" y="0"/>
                    <a:pt x="1695" y="0"/>
                  </a:cubicBezTo>
                  <a:close/>
                </a:path>
              </a:pathLst>
            </a:custGeom>
            <a:solidFill>
              <a:srgbClr val="B55B5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139" name="Google Shape;1334;p57"/>
            <p:cNvSpPr/>
            <p:nvPr/>
          </p:nvSpPr>
          <p:spPr>
            <a:xfrm>
              <a:off x="1437120" y="2449800"/>
              <a:ext cx="286200" cy="263160"/>
            </a:xfrm>
            <a:custGeom>
              <a:avLst/>
              <a:gdLst/>
              <a:ahLst/>
              <a:cxnLst/>
              <a:rect l="l" t="t" r="r" b="b"/>
              <a:pathLst>
                <a:path w="10070" h="9260">
                  <a:moveTo>
                    <a:pt x="2153" y="1"/>
                  </a:moveTo>
                  <a:cubicBezTo>
                    <a:pt x="901" y="1"/>
                    <a:pt x="1" y="554"/>
                    <a:pt x="449" y="1675"/>
                  </a:cubicBezTo>
                  <a:cubicBezTo>
                    <a:pt x="1330" y="3866"/>
                    <a:pt x="6045" y="9248"/>
                    <a:pt x="6045" y="9248"/>
                  </a:cubicBezTo>
                  <a:lnTo>
                    <a:pt x="7784" y="9260"/>
                  </a:lnTo>
                  <a:cubicBezTo>
                    <a:pt x="10070" y="7105"/>
                    <a:pt x="7831" y="3604"/>
                    <a:pt x="5867" y="1532"/>
                  </a:cubicBezTo>
                  <a:cubicBezTo>
                    <a:pt x="4896" y="515"/>
                    <a:pt x="3361" y="1"/>
                    <a:pt x="2153" y="1"/>
                  </a:cubicBezTo>
                  <a:close/>
                </a:path>
              </a:pathLst>
            </a:custGeom>
            <a:solidFill>
              <a:srgbClr val="FFBA4C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140" name="Google Shape;1335;p57"/>
            <p:cNvSpPr/>
            <p:nvPr/>
          </p:nvSpPr>
          <p:spPr>
            <a:xfrm>
              <a:off x="1437120" y="2449800"/>
              <a:ext cx="286200" cy="263160"/>
            </a:xfrm>
            <a:custGeom>
              <a:avLst/>
              <a:gdLst/>
              <a:ahLst/>
              <a:cxnLst/>
              <a:rect l="l" t="t" r="r" b="b"/>
              <a:pathLst>
                <a:path w="10070" h="9260">
                  <a:moveTo>
                    <a:pt x="2153" y="1"/>
                  </a:moveTo>
                  <a:cubicBezTo>
                    <a:pt x="901" y="1"/>
                    <a:pt x="1" y="554"/>
                    <a:pt x="449" y="1675"/>
                  </a:cubicBezTo>
                  <a:cubicBezTo>
                    <a:pt x="1330" y="3866"/>
                    <a:pt x="6045" y="9248"/>
                    <a:pt x="6045" y="9248"/>
                  </a:cubicBezTo>
                  <a:lnTo>
                    <a:pt x="7784" y="9260"/>
                  </a:lnTo>
                  <a:cubicBezTo>
                    <a:pt x="10070" y="7105"/>
                    <a:pt x="7831" y="3604"/>
                    <a:pt x="5867" y="1532"/>
                  </a:cubicBezTo>
                  <a:cubicBezTo>
                    <a:pt x="4896" y="515"/>
                    <a:pt x="3361" y="1"/>
                    <a:pt x="215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141" name="Google Shape;1336;p57"/>
            <p:cNvSpPr/>
            <p:nvPr/>
          </p:nvSpPr>
          <p:spPr>
            <a:xfrm>
              <a:off x="1505880" y="2487600"/>
              <a:ext cx="203760" cy="213840"/>
            </a:xfrm>
            <a:custGeom>
              <a:avLst/>
              <a:gdLst/>
              <a:ahLst/>
              <a:cxnLst/>
              <a:rect l="l" t="t" r="r" b="b"/>
              <a:pathLst>
                <a:path w="7169" h="7535">
                  <a:moveTo>
                    <a:pt x="1262" y="1"/>
                  </a:moveTo>
                  <a:cubicBezTo>
                    <a:pt x="0" y="1"/>
                    <a:pt x="232" y="1414"/>
                    <a:pt x="906" y="3022"/>
                  </a:cubicBezTo>
                  <a:cubicBezTo>
                    <a:pt x="1692" y="4939"/>
                    <a:pt x="3632" y="7380"/>
                    <a:pt x="3632" y="7380"/>
                  </a:cubicBezTo>
                  <a:cubicBezTo>
                    <a:pt x="3807" y="7146"/>
                    <a:pt x="4038" y="7064"/>
                    <a:pt x="4277" y="7064"/>
                  </a:cubicBezTo>
                  <a:cubicBezTo>
                    <a:pt x="4848" y="7064"/>
                    <a:pt x="5467" y="7535"/>
                    <a:pt x="5478" y="7535"/>
                  </a:cubicBezTo>
                  <a:cubicBezTo>
                    <a:pt x="5478" y="7535"/>
                    <a:pt x="5478" y="7535"/>
                    <a:pt x="5478" y="7535"/>
                  </a:cubicBezTo>
                  <a:cubicBezTo>
                    <a:pt x="7168" y="5915"/>
                    <a:pt x="4323" y="820"/>
                    <a:pt x="2120" y="153"/>
                  </a:cubicBezTo>
                  <a:cubicBezTo>
                    <a:pt x="1779" y="49"/>
                    <a:pt x="1495" y="1"/>
                    <a:pt x="1262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142" name="Google Shape;1337;p57"/>
            <p:cNvSpPr/>
            <p:nvPr/>
          </p:nvSpPr>
          <p:spPr>
            <a:xfrm>
              <a:off x="1359360" y="2702160"/>
              <a:ext cx="258480" cy="71280"/>
            </a:xfrm>
            <a:custGeom>
              <a:avLst/>
              <a:gdLst/>
              <a:ahLst/>
              <a:cxnLst/>
              <a:rect l="l" t="t" r="r" b="b"/>
              <a:pathLst>
                <a:path w="9097" h="2513">
                  <a:moveTo>
                    <a:pt x="8954" y="1"/>
                  </a:moveTo>
                  <a:cubicBezTo>
                    <a:pt x="8871" y="1"/>
                    <a:pt x="8811" y="72"/>
                    <a:pt x="8811" y="144"/>
                  </a:cubicBezTo>
                  <a:cubicBezTo>
                    <a:pt x="8811" y="179"/>
                    <a:pt x="8799" y="1549"/>
                    <a:pt x="7942" y="2049"/>
                  </a:cubicBezTo>
                  <a:cubicBezTo>
                    <a:pt x="7726" y="2173"/>
                    <a:pt x="7475" y="2235"/>
                    <a:pt x="7190" y="2235"/>
                  </a:cubicBezTo>
                  <a:cubicBezTo>
                    <a:pt x="6658" y="2235"/>
                    <a:pt x="6007" y="2018"/>
                    <a:pt x="5239" y="1584"/>
                  </a:cubicBezTo>
                  <a:cubicBezTo>
                    <a:pt x="3973" y="871"/>
                    <a:pt x="2977" y="631"/>
                    <a:pt x="2210" y="631"/>
                  </a:cubicBezTo>
                  <a:cubicBezTo>
                    <a:pt x="647" y="631"/>
                    <a:pt x="36" y="1628"/>
                    <a:pt x="36" y="1644"/>
                  </a:cubicBezTo>
                  <a:cubicBezTo>
                    <a:pt x="0" y="1703"/>
                    <a:pt x="24" y="1787"/>
                    <a:pt x="84" y="1834"/>
                  </a:cubicBezTo>
                  <a:cubicBezTo>
                    <a:pt x="107" y="1846"/>
                    <a:pt x="131" y="1851"/>
                    <a:pt x="154" y="1851"/>
                  </a:cubicBezTo>
                  <a:cubicBezTo>
                    <a:pt x="204" y="1851"/>
                    <a:pt x="250" y="1827"/>
                    <a:pt x="274" y="1787"/>
                  </a:cubicBezTo>
                  <a:cubicBezTo>
                    <a:pt x="305" y="1732"/>
                    <a:pt x="826" y="903"/>
                    <a:pt x="2189" y="903"/>
                  </a:cubicBezTo>
                  <a:cubicBezTo>
                    <a:pt x="2909" y="903"/>
                    <a:pt x="3865" y="1134"/>
                    <a:pt x="5108" y="1834"/>
                  </a:cubicBezTo>
                  <a:cubicBezTo>
                    <a:pt x="5739" y="2227"/>
                    <a:pt x="6454" y="2465"/>
                    <a:pt x="7192" y="2513"/>
                  </a:cubicBezTo>
                  <a:cubicBezTo>
                    <a:pt x="7501" y="2513"/>
                    <a:pt x="7811" y="2430"/>
                    <a:pt x="8085" y="2275"/>
                  </a:cubicBezTo>
                  <a:cubicBezTo>
                    <a:pt x="9085" y="1691"/>
                    <a:pt x="9097" y="215"/>
                    <a:pt x="9097" y="144"/>
                  </a:cubicBezTo>
                  <a:cubicBezTo>
                    <a:pt x="9097" y="72"/>
                    <a:pt x="9037" y="1"/>
                    <a:pt x="895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143" name="Google Shape;1338;p57"/>
            <p:cNvSpPr/>
            <p:nvPr/>
          </p:nvSpPr>
          <p:spPr>
            <a:xfrm>
              <a:off x="1525320" y="2710080"/>
              <a:ext cx="162720" cy="110160"/>
            </a:xfrm>
            <a:custGeom>
              <a:avLst/>
              <a:gdLst/>
              <a:ahLst/>
              <a:cxnLst/>
              <a:rect l="l" t="t" r="r" b="b"/>
              <a:pathLst>
                <a:path w="5728" h="3890">
                  <a:moveTo>
                    <a:pt x="4667" y="0"/>
                  </a:moveTo>
                  <a:cubicBezTo>
                    <a:pt x="4640" y="0"/>
                    <a:pt x="4611" y="7"/>
                    <a:pt x="4584" y="20"/>
                  </a:cubicBezTo>
                  <a:cubicBezTo>
                    <a:pt x="4525" y="68"/>
                    <a:pt x="4513" y="151"/>
                    <a:pt x="4561" y="223"/>
                  </a:cubicBezTo>
                  <a:cubicBezTo>
                    <a:pt x="4561" y="235"/>
                    <a:pt x="5382" y="1449"/>
                    <a:pt x="4882" y="2366"/>
                  </a:cubicBezTo>
                  <a:cubicBezTo>
                    <a:pt x="4428" y="3199"/>
                    <a:pt x="3039" y="3629"/>
                    <a:pt x="841" y="3629"/>
                  </a:cubicBezTo>
                  <a:cubicBezTo>
                    <a:pt x="621" y="3629"/>
                    <a:pt x="392" y="3625"/>
                    <a:pt x="155" y="3616"/>
                  </a:cubicBezTo>
                  <a:cubicBezTo>
                    <a:pt x="149" y="3615"/>
                    <a:pt x="143" y="3614"/>
                    <a:pt x="137" y="3614"/>
                  </a:cubicBezTo>
                  <a:cubicBezTo>
                    <a:pt x="72" y="3614"/>
                    <a:pt x="12" y="3671"/>
                    <a:pt x="12" y="3747"/>
                  </a:cubicBezTo>
                  <a:cubicBezTo>
                    <a:pt x="1" y="3818"/>
                    <a:pt x="60" y="3890"/>
                    <a:pt x="143" y="3890"/>
                  </a:cubicBezTo>
                  <a:lnTo>
                    <a:pt x="905" y="3890"/>
                  </a:lnTo>
                  <a:cubicBezTo>
                    <a:pt x="3215" y="3890"/>
                    <a:pt x="4632" y="3425"/>
                    <a:pt x="5132" y="2497"/>
                  </a:cubicBezTo>
                  <a:cubicBezTo>
                    <a:pt x="5727" y="1401"/>
                    <a:pt x="4823" y="116"/>
                    <a:pt x="4787" y="56"/>
                  </a:cubicBezTo>
                  <a:cubicBezTo>
                    <a:pt x="4757" y="19"/>
                    <a:pt x="4713" y="0"/>
                    <a:pt x="4667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144" name="Google Shape;1339;p57"/>
            <p:cNvSpPr/>
            <p:nvPr/>
          </p:nvSpPr>
          <p:spPr>
            <a:xfrm>
              <a:off x="1538640" y="2478240"/>
              <a:ext cx="168840" cy="205560"/>
            </a:xfrm>
            <a:custGeom>
              <a:avLst/>
              <a:gdLst/>
              <a:ahLst/>
              <a:cxnLst/>
              <a:rect l="l" t="t" r="r" b="b"/>
              <a:pathLst>
                <a:path w="5952" h="7236">
                  <a:moveTo>
                    <a:pt x="5535" y="1"/>
                  </a:moveTo>
                  <a:cubicBezTo>
                    <a:pt x="4749" y="1191"/>
                    <a:pt x="3162" y="3684"/>
                    <a:pt x="1510" y="3684"/>
                  </a:cubicBezTo>
                  <a:cubicBezTo>
                    <a:pt x="1261" y="3684"/>
                    <a:pt x="1010" y="3627"/>
                    <a:pt x="761" y="3501"/>
                  </a:cubicBezTo>
                  <a:lnTo>
                    <a:pt x="761" y="3501"/>
                  </a:lnTo>
                  <a:cubicBezTo>
                    <a:pt x="0" y="4568"/>
                    <a:pt x="1956" y="7236"/>
                    <a:pt x="3688" y="7236"/>
                  </a:cubicBezTo>
                  <a:cubicBezTo>
                    <a:pt x="3908" y="7236"/>
                    <a:pt x="4125" y="7192"/>
                    <a:pt x="4333" y="7097"/>
                  </a:cubicBezTo>
                  <a:cubicBezTo>
                    <a:pt x="4261" y="6418"/>
                    <a:pt x="4380" y="5740"/>
                    <a:pt x="4690" y="5144"/>
                  </a:cubicBezTo>
                  <a:cubicBezTo>
                    <a:pt x="4880" y="4823"/>
                    <a:pt x="5142" y="4549"/>
                    <a:pt x="5440" y="4335"/>
                  </a:cubicBezTo>
                  <a:cubicBezTo>
                    <a:pt x="5607" y="4204"/>
                    <a:pt x="5773" y="4085"/>
                    <a:pt x="5952" y="3977"/>
                  </a:cubicBezTo>
                  <a:lnTo>
                    <a:pt x="5535" y="1"/>
                  </a:lnTo>
                  <a:close/>
                </a:path>
              </a:pathLst>
            </a:custGeom>
            <a:solidFill>
              <a:srgbClr val="B55B5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145" name="Google Shape;1340;p57"/>
            <p:cNvSpPr/>
            <p:nvPr/>
          </p:nvSpPr>
          <p:spPr>
            <a:xfrm>
              <a:off x="1639800" y="2522880"/>
              <a:ext cx="53280" cy="101160"/>
            </a:xfrm>
            <a:custGeom>
              <a:avLst/>
              <a:gdLst/>
              <a:ahLst/>
              <a:cxnLst/>
              <a:rect l="l" t="t" r="r" b="b"/>
              <a:pathLst>
                <a:path w="1882" h="3573">
                  <a:moveTo>
                    <a:pt x="1334" y="0"/>
                  </a:moveTo>
                  <a:cubicBezTo>
                    <a:pt x="1" y="1393"/>
                    <a:pt x="679" y="2917"/>
                    <a:pt x="1120" y="3572"/>
                  </a:cubicBezTo>
                  <a:cubicBezTo>
                    <a:pt x="1310" y="3251"/>
                    <a:pt x="1572" y="2977"/>
                    <a:pt x="1882" y="2763"/>
                  </a:cubicBezTo>
                  <a:lnTo>
                    <a:pt x="1334" y="0"/>
                  </a:lnTo>
                  <a:close/>
                </a:path>
              </a:pathLst>
            </a:custGeom>
            <a:solidFill>
              <a:srgbClr val="802B2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146" name="Google Shape;1341;p57"/>
            <p:cNvSpPr/>
            <p:nvPr/>
          </p:nvSpPr>
          <p:spPr>
            <a:xfrm>
              <a:off x="1757880" y="2372400"/>
              <a:ext cx="113760" cy="140760"/>
            </a:xfrm>
            <a:custGeom>
              <a:avLst/>
              <a:gdLst/>
              <a:ahLst/>
              <a:cxnLst/>
              <a:rect l="l" t="t" r="r" b="b"/>
              <a:pathLst>
                <a:path w="4013" h="4961">
                  <a:moveTo>
                    <a:pt x="3024" y="1"/>
                  </a:moveTo>
                  <a:lnTo>
                    <a:pt x="0" y="144"/>
                  </a:lnTo>
                  <a:cubicBezTo>
                    <a:pt x="0" y="144"/>
                    <a:pt x="725" y="4960"/>
                    <a:pt x="1973" y="4960"/>
                  </a:cubicBezTo>
                  <a:cubicBezTo>
                    <a:pt x="2129" y="4960"/>
                    <a:pt x="2293" y="4885"/>
                    <a:pt x="2465" y="4716"/>
                  </a:cubicBezTo>
                  <a:cubicBezTo>
                    <a:pt x="4013" y="3204"/>
                    <a:pt x="3024" y="1"/>
                    <a:pt x="3024" y="1"/>
                  </a:cubicBezTo>
                  <a:close/>
                </a:path>
              </a:pathLst>
            </a:custGeom>
            <a:solidFill>
              <a:srgbClr val="263238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147" name="Google Shape;1342;p57"/>
            <p:cNvSpPr/>
            <p:nvPr/>
          </p:nvSpPr>
          <p:spPr>
            <a:xfrm>
              <a:off x="1658160" y="2361600"/>
              <a:ext cx="204840" cy="267840"/>
            </a:xfrm>
            <a:custGeom>
              <a:avLst/>
              <a:gdLst/>
              <a:ahLst/>
              <a:cxnLst/>
              <a:rect l="l" t="t" r="r" b="b"/>
              <a:pathLst>
                <a:path w="7214" h="9428">
                  <a:moveTo>
                    <a:pt x="3354" y="0"/>
                  </a:moveTo>
                  <a:cubicBezTo>
                    <a:pt x="1577" y="0"/>
                    <a:pt x="0" y="1485"/>
                    <a:pt x="106" y="3436"/>
                  </a:cubicBezTo>
                  <a:cubicBezTo>
                    <a:pt x="177" y="5817"/>
                    <a:pt x="118" y="7222"/>
                    <a:pt x="1308" y="8460"/>
                  </a:cubicBezTo>
                  <a:cubicBezTo>
                    <a:pt x="1895" y="9093"/>
                    <a:pt x="2706" y="9428"/>
                    <a:pt x="3529" y="9428"/>
                  </a:cubicBezTo>
                  <a:cubicBezTo>
                    <a:pt x="3992" y="9428"/>
                    <a:pt x="4459" y="9322"/>
                    <a:pt x="4892" y="9103"/>
                  </a:cubicBezTo>
                  <a:cubicBezTo>
                    <a:pt x="5654" y="8722"/>
                    <a:pt x="6249" y="8067"/>
                    <a:pt x="6547" y="7270"/>
                  </a:cubicBezTo>
                  <a:cubicBezTo>
                    <a:pt x="6595" y="7163"/>
                    <a:pt x="6630" y="7055"/>
                    <a:pt x="6654" y="6936"/>
                  </a:cubicBezTo>
                  <a:cubicBezTo>
                    <a:pt x="7214" y="4805"/>
                    <a:pt x="6952" y="1257"/>
                    <a:pt x="4642" y="269"/>
                  </a:cubicBezTo>
                  <a:cubicBezTo>
                    <a:pt x="4215" y="85"/>
                    <a:pt x="3779" y="0"/>
                    <a:pt x="3354" y="0"/>
                  </a:cubicBezTo>
                  <a:close/>
                </a:path>
              </a:pathLst>
            </a:custGeom>
            <a:solidFill>
              <a:srgbClr val="B55B5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148" name="Google Shape;1343;p57"/>
            <p:cNvSpPr/>
            <p:nvPr/>
          </p:nvSpPr>
          <p:spPr>
            <a:xfrm>
              <a:off x="1762560" y="2470680"/>
              <a:ext cx="13680" cy="19800"/>
            </a:xfrm>
            <a:custGeom>
              <a:avLst/>
              <a:gdLst/>
              <a:ahLst/>
              <a:cxnLst/>
              <a:rect l="l" t="t" r="r" b="b"/>
              <a:pathLst>
                <a:path w="489" h="704">
                  <a:moveTo>
                    <a:pt x="263" y="1"/>
                  </a:moveTo>
                  <a:cubicBezTo>
                    <a:pt x="132" y="1"/>
                    <a:pt x="25" y="156"/>
                    <a:pt x="25" y="346"/>
                  </a:cubicBezTo>
                  <a:cubicBezTo>
                    <a:pt x="1" y="537"/>
                    <a:pt x="120" y="703"/>
                    <a:pt x="251" y="703"/>
                  </a:cubicBezTo>
                  <a:cubicBezTo>
                    <a:pt x="370" y="703"/>
                    <a:pt x="477" y="560"/>
                    <a:pt x="477" y="358"/>
                  </a:cubicBezTo>
                  <a:cubicBezTo>
                    <a:pt x="489" y="156"/>
                    <a:pt x="382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149" name="Google Shape;1344;p57"/>
            <p:cNvSpPr/>
            <p:nvPr/>
          </p:nvSpPr>
          <p:spPr>
            <a:xfrm>
              <a:off x="1825560" y="2471760"/>
              <a:ext cx="12960" cy="19800"/>
            </a:xfrm>
            <a:custGeom>
              <a:avLst/>
              <a:gdLst/>
              <a:ahLst/>
              <a:cxnLst/>
              <a:rect l="l" t="t" r="r" b="b"/>
              <a:pathLst>
                <a:path w="465" h="703">
                  <a:moveTo>
                    <a:pt x="239" y="0"/>
                  </a:moveTo>
                  <a:cubicBezTo>
                    <a:pt x="108" y="0"/>
                    <a:pt x="0" y="167"/>
                    <a:pt x="0" y="358"/>
                  </a:cubicBezTo>
                  <a:cubicBezTo>
                    <a:pt x="0" y="536"/>
                    <a:pt x="96" y="703"/>
                    <a:pt x="227" y="703"/>
                  </a:cubicBezTo>
                  <a:cubicBezTo>
                    <a:pt x="346" y="703"/>
                    <a:pt x="453" y="560"/>
                    <a:pt x="465" y="358"/>
                  </a:cubicBezTo>
                  <a:cubicBezTo>
                    <a:pt x="465" y="167"/>
                    <a:pt x="358" y="12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150" name="Google Shape;1345;p57"/>
            <p:cNvSpPr/>
            <p:nvPr/>
          </p:nvSpPr>
          <p:spPr>
            <a:xfrm>
              <a:off x="1804680" y="2484360"/>
              <a:ext cx="25920" cy="52920"/>
            </a:xfrm>
            <a:custGeom>
              <a:avLst/>
              <a:gdLst/>
              <a:ahLst/>
              <a:cxnLst/>
              <a:rect l="l" t="t" r="r" b="b"/>
              <a:pathLst>
                <a:path w="929" h="1867">
                  <a:moveTo>
                    <a:pt x="36" y="0"/>
                  </a:moveTo>
                  <a:lnTo>
                    <a:pt x="0" y="1822"/>
                  </a:lnTo>
                  <a:cubicBezTo>
                    <a:pt x="99" y="1852"/>
                    <a:pt x="202" y="1867"/>
                    <a:pt x="304" y="1867"/>
                  </a:cubicBezTo>
                  <a:cubicBezTo>
                    <a:pt x="523" y="1867"/>
                    <a:pt x="743" y="1800"/>
                    <a:pt x="929" y="1679"/>
                  </a:cubicBezTo>
                  <a:cubicBezTo>
                    <a:pt x="560" y="1155"/>
                    <a:pt x="262" y="595"/>
                    <a:pt x="36" y="0"/>
                  </a:cubicBezTo>
                  <a:close/>
                </a:path>
              </a:pathLst>
            </a:custGeom>
            <a:solidFill>
              <a:srgbClr val="802B2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151" name="Google Shape;1346;p57"/>
            <p:cNvSpPr/>
            <p:nvPr/>
          </p:nvSpPr>
          <p:spPr>
            <a:xfrm>
              <a:off x="1742040" y="2441520"/>
              <a:ext cx="30600" cy="18000"/>
            </a:xfrm>
            <a:custGeom>
              <a:avLst/>
              <a:gdLst/>
              <a:ahLst/>
              <a:cxnLst/>
              <a:rect l="l" t="t" r="r" b="b"/>
              <a:pathLst>
                <a:path w="1084" h="649">
                  <a:moveTo>
                    <a:pt x="940" y="0"/>
                  </a:moveTo>
                  <a:cubicBezTo>
                    <a:pt x="585" y="0"/>
                    <a:pt x="255" y="166"/>
                    <a:pt x="36" y="453"/>
                  </a:cubicBezTo>
                  <a:cubicBezTo>
                    <a:pt x="1" y="489"/>
                    <a:pt x="1" y="560"/>
                    <a:pt x="36" y="608"/>
                  </a:cubicBezTo>
                  <a:cubicBezTo>
                    <a:pt x="60" y="620"/>
                    <a:pt x="72" y="644"/>
                    <a:pt x="96" y="644"/>
                  </a:cubicBezTo>
                  <a:cubicBezTo>
                    <a:pt x="108" y="647"/>
                    <a:pt x="120" y="648"/>
                    <a:pt x="131" y="648"/>
                  </a:cubicBezTo>
                  <a:cubicBezTo>
                    <a:pt x="166" y="648"/>
                    <a:pt x="197" y="635"/>
                    <a:pt x="215" y="608"/>
                  </a:cubicBezTo>
                  <a:cubicBezTo>
                    <a:pt x="382" y="370"/>
                    <a:pt x="655" y="227"/>
                    <a:pt x="953" y="227"/>
                  </a:cubicBezTo>
                  <a:cubicBezTo>
                    <a:pt x="959" y="228"/>
                    <a:pt x="965" y="229"/>
                    <a:pt x="972" y="229"/>
                  </a:cubicBezTo>
                  <a:cubicBezTo>
                    <a:pt x="1024" y="229"/>
                    <a:pt x="1072" y="185"/>
                    <a:pt x="1072" y="132"/>
                  </a:cubicBezTo>
                  <a:cubicBezTo>
                    <a:pt x="1084" y="60"/>
                    <a:pt x="1036" y="13"/>
                    <a:pt x="977" y="1"/>
                  </a:cubicBezTo>
                  <a:cubicBezTo>
                    <a:pt x="964" y="0"/>
                    <a:pt x="952" y="0"/>
                    <a:pt x="940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152" name="Google Shape;1347;p57"/>
            <p:cNvSpPr/>
            <p:nvPr/>
          </p:nvSpPr>
          <p:spPr>
            <a:xfrm>
              <a:off x="1829160" y="2437920"/>
              <a:ext cx="27000" cy="22680"/>
            </a:xfrm>
            <a:custGeom>
              <a:avLst/>
              <a:gdLst/>
              <a:ahLst/>
              <a:cxnLst/>
              <a:rect l="l" t="t" r="r" b="b"/>
              <a:pathLst>
                <a:path w="965" h="811">
                  <a:moveTo>
                    <a:pt x="143" y="1"/>
                  </a:moveTo>
                  <a:cubicBezTo>
                    <a:pt x="84" y="1"/>
                    <a:pt x="24" y="37"/>
                    <a:pt x="12" y="96"/>
                  </a:cubicBezTo>
                  <a:cubicBezTo>
                    <a:pt x="0" y="156"/>
                    <a:pt x="48" y="215"/>
                    <a:pt x="108" y="227"/>
                  </a:cubicBezTo>
                  <a:cubicBezTo>
                    <a:pt x="393" y="299"/>
                    <a:pt x="619" y="489"/>
                    <a:pt x="739" y="763"/>
                  </a:cubicBezTo>
                  <a:cubicBezTo>
                    <a:pt x="750" y="787"/>
                    <a:pt x="786" y="810"/>
                    <a:pt x="822" y="810"/>
                  </a:cubicBezTo>
                  <a:lnTo>
                    <a:pt x="881" y="810"/>
                  </a:lnTo>
                  <a:cubicBezTo>
                    <a:pt x="941" y="787"/>
                    <a:pt x="965" y="715"/>
                    <a:pt x="941" y="656"/>
                  </a:cubicBezTo>
                  <a:cubicBezTo>
                    <a:pt x="798" y="322"/>
                    <a:pt x="500" y="84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153" name="Google Shape;1348;p57"/>
            <p:cNvSpPr/>
            <p:nvPr/>
          </p:nvSpPr>
          <p:spPr>
            <a:xfrm>
              <a:off x="1625400" y="2378520"/>
              <a:ext cx="91080" cy="162360"/>
            </a:xfrm>
            <a:custGeom>
              <a:avLst/>
              <a:gdLst/>
              <a:ahLst/>
              <a:cxnLst/>
              <a:rect l="l" t="t" r="r" b="b"/>
              <a:pathLst>
                <a:path w="3216" h="5716">
                  <a:moveTo>
                    <a:pt x="3073" y="0"/>
                  </a:moveTo>
                  <a:lnTo>
                    <a:pt x="382" y="405"/>
                  </a:lnTo>
                  <a:cubicBezTo>
                    <a:pt x="1" y="1167"/>
                    <a:pt x="108" y="2774"/>
                    <a:pt x="656" y="4691"/>
                  </a:cubicBezTo>
                  <a:cubicBezTo>
                    <a:pt x="751" y="5037"/>
                    <a:pt x="870" y="5382"/>
                    <a:pt x="1001" y="5715"/>
                  </a:cubicBezTo>
                  <a:lnTo>
                    <a:pt x="1596" y="5715"/>
                  </a:lnTo>
                  <a:cubicBezTo>
                    <a:pt x="1525" y="5108"/>
                    <a:pt x="1572" y="4608"/>
                    <a:pt x="1727" y="4572"/>
                  </a:cubicBezTo>
                  <a:cubicBezTo>
                    <a:pt x="1763" y="4562"/>
                    <a:pt x="1795" y="4557"/>
                    <a:pt x="1824" y="4557"/>
                  </a:cubicBezTo>
                  <a:cubicBezTo>
                    <a:pt x="2056" y="4557"/>
                    <a:pt x="2084" y="4858"/>
                    <a:pt x="2084" y="4858"/>
                  </a:cubicBezTo>
                  <a:cubicBezTo>
                    <a:pt x="2739" y="4298"/>
                    <a:pt x="3215" y="2905"/>
                    <a:pt x="2846" y="2036"/>
                  </a:cubicBezTo>
                  <a:cubicBezTo>
                    <a:pt x="2692" y="1655"/>
                    <a:pt x="2858" y="1227"/>
                    <a:pt x="3215" y="1036"/>
                  </a:cubicBezTo>
                  <a:lnTo>
                    <a:pt x="3073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154" name="Google Shape;1349;p57"/>
            <p:cNvSpPr/>
            <p:nvPr/>
          </p:nvSpPr>
          <p:spPr>
            <a:xfrm>
              <a:off x="1681200" y="2371320"/>
              <a:ext cx="150120" cy="64440"/>
            </a:xfrm>
            <a:custGeom>
              <a:avLst/>
              <a:gdLst/>
              <a:ahLst/>
              <a:cxnLst/>
              <a:rect l="l" t="t" r="r" b="b"/>
              <a:pathLst>
                <a:path w="5288" h="2280">
                  <a:moveTo>
                    <a:pt x="4675" y="0"/>
                  </a:moveTo>
                  <a:cubicBezTo>
                    <a:pt x="2728" y="0"/>
                    <a:pt x="0" y="1679"/>
                    <a:pt x="418" y="2161"/>
                  </a:cubicBezTo>
                  <a:cubicBezTo>
                    <a:pt x="490" y="2244"/>
                    <a:pt x="598" y="2279"/>
                    <a:pt x="731" y="2279"/>
                  </a:cubicBezTo>
                  <a:cubicBezTo>
                    <a:pt x="1010" y="2279"/>
                    <a:pt x="1396" y="2122"/>
                    <a:pt x="1764" y="1930"/>
                  </a:cubicBezTo>
                  <a:lnTo>
                    <a:pt x="1764" y="1930"/>
                  </a:lnTo>
                  <a:cubicBezTo>
                    <a:pt x="1655" y="2034"/>
                    <a:pt x="1610" y="2123"/>
                    <a:pt x="1692" y="2173"/>
                  </a:cubicBezTo>
                  <a:cubicBezTo>
                    <a:pt x="1713" y="2187"/>
                    <a:pt x="1744" y="2193"/>
                    <a:pt x="1782" y="2193"/>
                  </a:cubicBezTo>
                  <a:cubicBezTo>
                    <a:pt x="2305" y="2193"/>
                    <a:pt x="4299" y="995"/>
                    <a:pt x="4299" y="994"/>
                  </a:cubicBezTo>
                  <a:lnTo>
                    <a:pt x="4299" y="994"/>
                  </a:lnTo>
                  <a:cubicBezTo>
                    <a:pt x="4299" y="995"/>
                    <a:pt x="3561" y="1495"/>
                    <a:pt x="3954" y="1792"/>
                  </a:cubicBezTo>
                  <a:cubicBezTo>
                    <a:pt x="3980" y="1813"/>
                    <a:pt x="4009" y="1822"/>
                    <a:pt x="4040" y="1822"/>
                  </a:cubicBezTo>
                  <a:cubicBezTo>
                    <a:pt x="4461" y="1822"/>
                    <a:pt x="5288" y="66"/>
                    <a:pt x="5288" y="66"/>
                  </a:cubicBezTo>
                  <a:cubicBezTo>
                    <a:pt x="5097" y="21"/>
                    <a:pt x="4890" y="0"/>
                    <a:pt x="4675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155" name="Google Shape;1350;p57"/>
            <p:cNvSpPr/>
            <p:nvPr/>
          </p:nvSpPr>
          <p:spPr>
            <a:xfrm>
              <a:off x="1763640" y="2539080"/>
              <a:ext cx="45360" cy="33480"/>
            </a:xfrm>
            <a:custGeom>
              <a:avLst/>
              <a:gdLst/>
              <a:ahLst/>
              <a:cxnLst/>
              <a:rect l="l" t="t" r="r" b="b"/>
              <a:pathLst>
                <a:path w="1608" h="1192">
                  <a:moveTo>
                    <a:pt x="36" y="1"/>
                  </a:moveTo>
                  <a:cubicBezTo>
                    <a:pt x="12" y="72"/>
                    <a:pt x="1" y="156"/>
                    <a:pt x="1" y="239"/>
                  </a:cubicBezTo>
                  <a:cubicBezTo>
                    <a:pt x="1" y="382"/>
                    <a:pt x="36" y="525"/>
                    <a:pt x="96" y="656"/>
                  </a:cubicBezTo>
                  <a:cubicBezTo>
                    <a:pt x="227" y="918"/>
                    <a:pt x="536" y="1168"/>
                    <a:pt x="1239" y="1191"/>
                  </a:cubicBezTo>
                  <a:lnTo>
                    <a:pt x="1382" y="1191"/>
                  </a:lnTo>
                  <a:cubicBezTo>
                    <a:pt x="1441" y="906"/>
                    <a:pt x="1513" y="632"/>
                    <a:pt x="1608" y="346"/>
                  </a:cubicBezTo>
                  <a:lnTo>
                    <a:pt x="1394" y="346"/>
                  </a:lnTo>
                  <a:cubicBezTo>
                    <a:pt x="917" y="322"/>
                    <a:pt x="453" y="203"/>
                    <a:pt x="36" y="1"/>
                  </a:cubicBezTo>
                  <a:close/>
                </a:path>
              </a:pathLst>
            </a:custGeom>
            <a:solidFill>
              <a:srgbClr val="263238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156" name="Google Shape;1351;p57"/>
            <p:cNvSpPr/>
            <p:nvPr/>
          </p:nvSpPr>
          <p:spPr>
            <a:xfrm>
              <a:off x="1763280" y="2542320"/>
              <a:ext cx="39240" cy="16560"/>
            </a:xfrm>
            <a:custGeom>
              <a:avLst/>
              <a:gdLst/>
              <a:ahLst/>
              <a:cxnLst/>
              <a:rect l="l" t="t" r="r" b="b"/>
              <a:pathLst>
                <a:path w="1394" h="597">
                  <a:moveTo>
                    <a:pt x="24" y="1"/>
                  </a:moveTo>
                  <a:cubicBezTo>
                    <a:pt x="1" y="84"/>
                    <a:pt x="1" y="168"/>
                    <a:pt x="1" y="239"/>
                  </a:cubicBezTo>
                  <a:cubicBezTo>
                    <a:pt x="179" y="441"/>
                    <a:pt x="655" y="560"/>
                    <a:pt x="1310" y="596"/>
                  </a:cubicBezTo>
                  <a:lnTo>
                    <a:pt x="1394" y="346"/>
                  </a:lnTo>
                  <a:cubicBezTo>
                    <a:pt x="917" y="334"/>
                    <a:pt x="453" y="215"/>
                    <a:pt x="2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157" name="Google Shape;1352;p57"/>
            <p:cNvSpPr/>
            <p:nvPr/>
          </p:nvSpPr>
          <p:spPr>
            <a:xfrm>
              <a:off x="1766160" y="2561400"/>
              <a:ext cx="32040" cy="14760"/>
            </a:xfrm>
            <a:custGeom>
              <a:avLst/>
              <a:gdLst/>
              <a:ahLst/>
              <a:cxnLst/>
              <a:rect l="l" t="t" r="r" b="b"/>
              <a:pathLst>
                <a:path w="1144" h="537">
                  <a:moveTo>
                    <a:pt x="1" y="1"/>
                  </a:moveTo>
                  <a:lnTo>
                    <a:pt x="1" y="1"/>
                  </a:lnTo>
                  <a:cubicBezTo>
                    <a:pt x="132" y="251"/>
                    <a:pt x="441" y="501"/>
                    <a:pt x="1144" y="536"/>
                  </a:cubicBezTo>
                  <a:cubicBezTo>
                    <a:pt x="1049" y="382"/>
                    <a:pt x="918" y="263"/>
                    <a:pt x="763" y="179"/>
                  </a:cubicBezTo>
                  <a:cubicBezTo>
                    <a:pt x="525" y="72"/>
                    <a:pt x="263" y="13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158" name="Google Shape;1353;p57"/>
            <p:cNvSpPr/>
            <p:nvPr/>
          </p:nvSpPr>
          <p:spPr>
            <a:xfrm>
              <a:off x="1594800" y="2289240"/>
              <a:ext cx="268920" cy="224280"/>
            </a:xfrm>
            <a:custGeom>
              <a:avLst/>
              <a:gdLst/>
              <a:ahLst/>
              <a:cxnLst/>
              <a:rect l="l" t="t" r="r" b="b"/>
              <a:pathLst>
                <a:path w="9466" h="7892">
                  <a:moveTo>
                    <a:pt x="5136" y="0"/>
                  </a:moveTo>
                  <a:cubicBezTo>
                    <a:pt x="4997" y="0"/>
                    <a:pt x="4899" y="26"/>
                    <a:pt x="4858" y="81"/>
                  </a:cubicBezTo>
                  <a:cubicBezTo>
                    <a:pt x="4656" y="355"/>
                    <a:pt x="5239" y="439"/>
                    <a:pt x="5239" y="439"/>
                  </a:cubicBezTo>
                  <a:cubicBezTo>
                    <a:pt x="5239" y="439"/>
                    <a:pt x="5083" y="426"/>
                    <a:pt x="4829" y="426"/>
                  </a:cubicBezTo>
                  <a:cubicBezTo>
                    <a:pt x="4075" y="426"/>
                    <a:pt x="2450" y="539"/>
                    <a:pt x="1453" y="1439"/>
                  </a:cubicBezTo>
                  <a:cubicBezTo>
                    <a:pt x="119" y="2629"/>
                    <a:pt x="0" y="4630"/>
                    <a:pt x="262" y="4677"/>
                  </a:cubicBezTo>
                  <a:cubicBezTo>
                    <a:pt x="271" y="4679"/>
                    <a:pt x="280" y="4679"/>
                    <a:pt x="288" y="4679"/>
                  </a:cubicBezTo>
                  <a:cubicBezTo>
                    <a:pt x="552" y="4679"/>
                    <a:pt x="964" y="4023"/>
                    <a:pt x="965" y="4022"/>
                  </a:cubicBezTo>
                  <a:lnTo>
                    <a:pt x="965" y="4022"/>
                  </a:lnTo>
                  <a:cubicBezTo>
                    <a:pt x="179" y="5332"/>
                    <a:pt x="536" y="7011"/>
                    <a:pt x="1774" y="7892"/>
                  </a:cubicBezTo>
                  <a:lnTo>
                    <a:pt x="3846" y="4368"/>
                  </a:lnTo>
                  <a:lnTo>
                    <a:pt x="8347" y="2951"/>
                  </a:lnTo>
                  <a:cubicBezTo>
                    <a:pt x="8347" y="2951"/>
                    <a:pt x="8882" y="3284"/>
                    <a:pt x="9061" y="5165"/>
                  </a:cubicBezTo>
                  <a:cubicBezTo>
                    <a:pt x="9061" y="5165"/>
                    <a:pt x="9466" y="3582"/>
                    <a:pt x="8811" y="2546"/>
                  </a:cubicBezTo>
                  <a:cubicBezTo>
                    <a:pt x="8811" y="2546"/>
                    <a:pt x="9109" y="1558"/>
                    <a:pt x="7870" y="915"/>
                  </a:cubicBezTo>
                  <a:cubicBezTo>
                    <a:pt x="6874" y="393"/>
                    <a:pt x="5682" y="0"/>
                    <a:pt x="513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159" name="Google Shape;1354;p57"/>
            <p:cNvSpPr/>
            <p:nvPr/>
          </p:nvSpPr>
          <p:spPr>
            <a:xfrm>
              <a:off x="1619640" y="2471760"/>
              <a:ext cx="79200" cy="77760"/>
            </a:xfrm>
            <a:custGeom>
              <a:avLst/>
              <a:gdLst/>
              <a:ahLst/>
              <a:cxnLst/>
              <a:rect l="l" t="t" r="r" b="b"/>
              <a:pathLst>
                <a:path w="2799" h="2742">
                  <a:moveTo>
                    <a:pt x="1248" y="1"/>
                  </a:moveTo>
                  <a:cubicBezTo>
                    <a:pt x="1225" y="1"/>
                    <a:pt x="1202" y="2"/>
                    <a:pt x="1179" y="3"/>
                  </a:cubicBezTo>
                  <a:cubicBezTo>
                    <a:pt x="429" y="51"/>
                    <a:pt x="0" y="861"/>
                    <a:pt x="369" y="1504"/>
                  </a:cubicBezTo>
                  <a:cubicBezTo>
                    <a:pt x="620" y="2051"/>
                    <a:pt x="1084" y="2468"/>
                    <a:pt x="1643" y="2682"/>
                  </a:cubicBezTo>
                  <a:cubicBezTo>
                    <a:pt x="1762" y="2723"/>
                    <a:pt x="1872" y="2742"/>
                    <a:pt x="1972" y="2742"/>
                  </a:cubicBezTo>
                  <a:cubicBezTo>
                    <a:pt x="2521" y="2742"/>
                    <a:pt x="2798" y="2183"/>
                    <a:pt x="2667" y="1539"/>
                  </a:cubicBezTo>
                  <a:cubicBezTo>
                    <a:pt x="2517" y="916"/>
                    <a:pt x="1986" y="1"/>
                    <a:pt x="1248" y="1"/>
                  </a:cubicBezTo>
                  <a:close/>
                </a:path>
              </a:pathLst>
            </a:custGeom>
            <a:solidFill>
              <a:srgbClr val="B55B5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160" name="Google Shape;1355;p57"/>
            <p:cNvSpPr/>
            <p:nvPr/>
          </p:nvSpPr>
          <p:spPr>
            <a:xfrm>
              <a:off x="1432440" y="2872440"/>
              <a:ext cx="151200" cy="79200"/>
            </a:xfrm>
            <a:custGeom>
              <a:avLst/>
              <a:gdLst/>
              <a:ahLst/>
              <a:cxnLst/>
              <a:rect l="l" t="t" r="r" b="b"/>
              <a:pathLst>
                <a:path w="5323" h="2799">
                  <a:moveTo>
                    <a:pt x="5060" y="1"/>
                  </a:moveTo>
                  <a:lnTo>
                    <a:pt x="191" y="2108"/>
                  </a:lnTo>
                  <a:lnTo>
                    <a:pt x="0" y="2108"/>
                  </a:lnTo>
                  <a:lnTo>
                    <a:pt x="500" y="2799"/>
                  </a:lnTo>
                  <a:lnTo>
                    <a:pt x="5322" y="858"/>
                  </a:lnTo>
                  <a:lnTo>
                    <a:pt x="5060" y="1"/>
                  </a:lnTo>
                  <a:close/>
                </a:path>
              </a:pathLst>
            </a:custGeom>
            <a:solidFill>
              <a:srgbClr val="FFBA4C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161" name="Google Shape;1356;p57"/>
            <p:cNvSpPr/>
            <p:nvPr/>
          </p:nvSpPr>
          <p:spPr>
            <a:xfrm>
              <a:off x="1432440" y="2872440"/>
              <a:ext cx="151200" cy="79200"/>
            </a:xfrm>
            <a:custGeom>
              <a:avLst/>
              <a:gdLst/>
              <a:ahLst/>
              <a:cxnLst/>
              <a:rect l="l" t="t" r="r" b="b"/>
              <a:pathLst>
                <a:path w="5323" h="2799">
                  <a:moveTo>
                    <a:pt x="5060" y="1"/>
                  </a:moveTo>
                  <a:lnTo>
                    <a:pt x="191" y="2108"/>
                  </a:lnTo>
                  <a:lnTo>
                    <a:pt x="0" y="2108"/>
                  </a:lnTo>
                  <a:lnTo>
                    <a:pt x="500" y="2799"/>
                  </a:lnTo>
                  <a:lnTo>
                    <a:pt x="5322" y="858"/>
                  </a:lnTo>
                  <a:lnTo>
                    <a:pt x="5060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1162" name="Text Box 8"/>
          <p:cNvSpPr/>
          <p:nvPr/>
        </p:nvSpPr>
        <p:spPr>
          <a:xfrm>
            <a:off x="4232879" y="1807920"/>
            <a:ext cx="4256915" cy="1475873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  <a:buNone/>
            </a:pPr>
            <a:r>
              <a:rPr lang="en-US" sz="1800" b="1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</a:rPr>
              <a:t>Dự</a:t>
            </a:r>
            <a:r>
              <a:rPr lang="en-US" sz="1800" b="1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</a:rPr>
              <a:t>kiến</a:t>
            </a:r>
            <a:r>
              <a:rPr lang="en-US" sz="1800" b="1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</a:rPr>
              <a:t>người</a:t>
            </a:r>
            <a:r>
              <a:rPr lang="en-US" sz="1800" b="1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</a:rPr>
              <a:t>đến</a:t>
            </a:r>
            <a:r>
              <a:rPr lang="en-US" sz="1800" b="1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</a:rPr>
              <a:t>địa</a:t>
            </a:r>
            <a:r>
              <a:rPr lang="en-US" sz="1800" b="1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</a:rPr>
              <a:t>điểm</a:t>
            </a:r>
            <a:r>
              <a:rPr lang="en-US" sz="1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</a:rPr>
              <a:t>: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</a:rPr>
              <a:t>người</a:t>
            </a:r>
            <a:r>
              <a:rPr lang="en-US" sz="1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</a:rPr>
              <a:t>dùng</a:t>
            </a:r>
            <a:r>
              <a:rPr lang="en-US" sz="1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</a:rPr>
              <a:t>chọn</a:t>
            </a:r>
            <a:r>
              <a:rPr lang="en-US" sz="1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</a:rPr>
              <a:t>thời</a:t>
            </a:r>
            <a:r>
              <a:rPr lang="en-US" sz="1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</a:rPr>
              <a:t>gian</a:t>
            </a:r>
            <a:r>
              <a:rPr lang="en-US" sz="1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</a:rPr>
              <a:t>địa</a:t>
            </a:r>
            <a:r>
              <a:rPr lang="en-US" sz="1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</a:rPr>
              <a:t>điểm</a:t>
            </a:r>
            <a:r>
              <a:rPr lang="en-US" sz="1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</a:rPr>
              <a:t>mà</a:t>
            </a:r>
            <a:r>
              <a:rPr lang="en-US" sz="1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</a:rPr>
              <a:t>mình</a:t>
            </a:r>
            <a:r>
              <a:rPr lang="en-US" sz="1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</a:rPr>
              <a:t>dự</a:t>
            </a:r>
            <a:r>
              <a:rPr lang="en-US" sz="1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</a:rPr>
              <a:t>định</a:t>
            </a:r>
            <a:r>
              <a:rPr lang="en-US" sz="1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</a:rPr>
              <a:t>đến</a:t>
            </a:r>
            <a:endParaRPr lang="en-US" sz="18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</a:rPr>
              <a:t>👉Hệ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</a:rPr>
              <a:t>thống</a:t>
            </a:r>
            <a:r>
              <a:rPr lang="en-US" sz="1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</a:rPr>
              <a:t>sẽ</a:t>
            </a:r>
            <a:r>
              <a:rPr lang="en-US" sz="1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</a:rPr>
              <a:t> </a:t>
            </a:r>
            <a:r>
              <a:rPr lang="en-US" sz="1800" b="1" strike="noStrike" spc="-1" dirty="0" err="1"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</a:rPr>
              <a:t>cập</a:t>
            </a:r>
            <a:r>
              <a:rPr lang="en-US" sz="1800" b="1" strike="noStrike" spc="-1" dirty="0"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</a:rPr>
              <a:t> </a:t>
            </a:r>
            <a:r>
              <a:rPr lang="en-US" sz="1800" b="1" strike="noStrike" spc="-1" dirty="0" err="1"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</a:rPr>
              <a:t>nhật</a:t>
            </a:r>
            <a:r>
              <a:rPr lang="en-US" sz="1800" b="1" strike="noStrike" spc="-1" dirty="0"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</a:rPr>
              <a:t> </a:t>
            </a:r>
            <a:r>
              <a:rPr lang="en-US" sz="1800" b="1" strike="noStrike" spc="-1" dirty="0" err="1"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</a:rPr>
              <a:t>số</a:t>
            </a:r>
            <a:r>
              <a:rPr lang="en-US" sz="1800" b="1" strike="noStrike" spc="-1" dirty="0"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</a:rPr>
              <a:t> </a:t>
            </a:r>
            <a:r>
              <a:rPr lang="en-US" sz="1800" b="1" strike="noStrike" spc="-1" dirty="0" err="1"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</a:rPr>
              <a:t>lượng</a:t>
            </a:r>
            <a:r>
              <a:rPr lang="en-US" sz="1800" b="1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</a:rPr>
              <a:t>người</a:t>
            </a:r>
            <a:r>
              <a:rPr lang="en-US" sz="1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</a:rPr>
              <a:t>dự</a:t>
            </a:r>
            <a:r>
              <a:rPr lang="en-US" sz="1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</a:rPr>
              <a:t>định</a:t>
            </a:r>
            <a:r>
              <a:rPr lang="en-US" sz="1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</a:rPr>
              <a:t>đến</a:t>
            </a:r>
            <a:r>
              <a:rPr lang="en-US" sz="1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</a:rPr>
              <a:t>địa</a:t>
            </a:r>
            <a:r>
              <a:rPr lang="en-US" sz="1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</a:rPr>
              <a:t>điểm</a:t>
            </a:r>
            <a:r>
              <a:rPr lang="en-US" sz="1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</a:rPr>
              <a:t>đó</a:t>
            </a:r>
            <a:r>
              <a:rPr lang="en-US" spc="-1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</a:rPr>
              <a:t>.</a:t>
            </a:r>
            <a:endParaRPr lang="en-US" sz="18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Content Placeholder 2" descr="279966562_486215069965981_4167856762112961779_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8985" y="4371975"/>
            <a:ext cx="551815" cy="551815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PlaceHolder 1"/>
          <p:cNvSpPr>
            <a:spLocks noGrp="1"/>
          </p:cNvSpPr>
          <p:nvPr>
            <p:ph type="title"/>
          </p:nvPr>
        </p:nvSpPr>
        <p:spPr>
          <a:xfrm>
            <a:off x="758880" y="369000"/>
            <a:ext cx="762588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1" strike="noStrike" spc="-1">
                <a:solidFill>
                  <a:srgbClr val="235CA9"/>
                </a:solidFill>
                <a:latin typeface="Arial" panose="020B0604020202020204" pitchFamily="34" charset="0"/>
                <a:ea typeface="Exo 2"/>
                <a:cs typeface="Arial" panose="020B0604020202020204" pitchFamily="34" charset="0"/>
              </a:rPr>
              <a:t>THỐNG KÊ DÒNG NGƯỜI TẠI 1 ĐỊA ĐIỂM</a:t>
            </a:r>
          </a:p>
        </p:txBody>
      </p:sp>
      <p:sp>
        <p:nvSpPr>
          <p:cNvPr id="1164" name="Google Shape;910;p49"/>
          <p:cNvSpPr/>
          <p:nvPr/>
        </p:nvSpPr>
        <p:spPr>
          <a:xfrm>
            <a:off x="1384920" y="4180680"/>
            <a:ext cx="3745800" cy="4266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</a:rPr>
              <a:t>Thống kê dòng người trong tuần</a:t>
            </a:r>
          </a:p>
        </p:txBody>
      </p:sp>
      <p:sp>
        <p:nvSpPr>
          <p:cNvPr id="1165" name="Google Shape;913;p49"/>
          <p:cNvSpPr/>
          <p:nvPr/>
        </p:nvSpPr>
        <p:spPr>
          <a:xfrm>
            <a:off x="6012000" y="2045880"/>
            <a:ext cx="2058480" cy="3985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t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50443F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</a:rPr>
              <a:t>sức chứa tối đa</a:t>
            </a:r>
          </a:p>
        </p:txBody>
      </p:sp>
      <p:sp>
        <p:nvSpPr>
          <p:cNvPr id="1166" name="Google Shape;914;p49"/>
          <p:cNvSpPr/>
          <p:nvPr/>
        </p:nvSpPr>
        <p:spPr>
          <a:xfrm>
            <a:off x="6172200" y="2617560"/>
            <a:ext cx="2433600" cy="3355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600" b="1" strike="noStrike" spc="-1">
                <a:solidFill>
                  <a:srgbClr val="50443F"/>
                </a:solidFill>
                <a:latin typeface="Arial" panose="020B0604020202020204" pitchFamily="34" charset="0"/>
                <a:ea typeface="Exo 2"/>
                <a:cs typeface="Arial" panose="020B0604020202020204" pitchFamily="34" charset="0"/>
              </a:rPr>
              <a:t>s</a:t>
            </a:r>
            <a:r>
              <a:rPr lang="en-US" sz="1400" b="1" strike="noStrike" spc="-1">
                <a:solidFill>
                  <a:srgbClr val="50443F"/>
                </a:solidFill>
                <a:latin typeface="Arial" panose="020B0604020202020204" pitchFamily="34" charset="0"/>
                <a:ea typeface="Exo 2"/>
                <a:cs typeface="Arial" panose="020B0604020202020204" pitchFamily="34" charset="0"/>
              </a:rPr>
              <a:t>ố người dự định đến</a:t>
            </a:r>
            <a:endParaRPr lang="en-US" sz="1400" b="0" strike="noStrike" spc="-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7" name="Google Shape;915;p49"/>
          <p:cNvSpPr/>
          <p:nvPr/>
        </p:nvSpPr>
        <p:spPr>
          <a:xfrm>
            <a:off x="5964120" y="3180240"/>
            <a:ext cx="2826720" cy="3355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1" strike="noStrike" spc="-1" dirty="0" err="1">
                <a:solidFill>
                  <a:srgbClr val="50443F"/>
                </a:solidFill>
                <a:latin typeface="Arial" panose="020B0604020202020204" pitchFamily="34" charset="0"/>
                <a:ea typeface="Exo 2"/>
                <a:cs typeface="Arial" panose="020B0604020202020204" pitchFamily="34" charset="0"/>
              </a:rPr>
              <a:t>số</a:t>
            </a:r>
            <a:r>
              <a:rPr lang="en-US" sz="1400" b="1" strike="noStrike" spc="-1" dirty="0">
                <a:solidFill>
                  <a:srgbClr val="50443F"/>
                </a:solidFill>
                <a:latin typeface="Arial" panose="020B0604020202020204" pitchFamily="34" charset="0"/>
                <a:ea typeface="Exo 2"/>
                <a:cs typeface="Arial" panose="020B0604020202020204" pitchFamily="34" charset="0"/>
              </a:rPr>
              <a:t> </a:t>
            </a:r>
            <a:r>
              <a:rPr lang="en-US" sz="1400" b="1" strike="noStrike" spc="-1" dirty="0" err="1">
                <a:solidFill>
                  <a:srgbClr val="50443F"/>
                </a:solidFill>
                <a:latin typeface="Arial" panose="020B0604020202020204" pitchFamily="34" charset="0"/>
                <a:ea typeface="Exo 2"/>
                <a:cs typeface="Arial" panose="020B0604020202020204" pitchFamily="34" charset="0"/>
              </a:rPr>
              <a:t>người</a:t>
            </a:r>
            <a:r>
              <a:rPr lang="en-US" sz="1400" b="1" strike="noStrike" spc="-1" dirty="0">
                <a:solidFill>
                  <a:srgbClr val="50443F"/>
                </a:solidFill>
                <a:latin typeface="Arial" panose="020B0604020202020204" pitchFamily="34" charset="0"/>
                <a:ea typeface="Exo 2"/>
                <a:cs typeface="Arial" panose="020B0604020202020204" pitchFamily="34" charset="0"/>
              </a:rPr>
              <a:t> </a:t>
            </a:r>
            <a:r>
              <a:rPr lang="en-US" sz="1400" b="1" strike="noStrike" spc="-1" dirty="0" err="1">
                <a:solidFill>
                  <a:srgbClr val="50443F"/>
                </a:solidFill>
                <a:latin typeface="Arial" panose="020B0604020202020204" pitchFamily="34" charset="0"/>
                <a:ea typeface="Exo 2"/>
                <a:cs typeface="Arial" panose="020B0604020202020204" pitchFamily="34" charset="0"/>
              </a:rPr>
              <a:t>ít</a:t>
            </a:r>
            <a:r>
              <a:rPr lang="en-US" sz="1400" b="1" strike="noStrike" spc="-1" dirty="0">
                <a:solidFill>
                  <a:srgbClr val="50443F"/>
                </a:solidFill>
                <a:latin typeface="Arial" panose="020B0604020202020204" pitchFamily="34" charset="0"/>
                <a:ea typeface="Exo 2"/>
                <a:cs typeface="Arial" panose="020B0604020202020204" pitchFamily="34" charset="0"/>
              </a:rPr>
              <a:t> </a:t>
            </a:r>
            <a:r>
              <a:rPr lang="en-US" sz="1400" b="1" strike="noStrike" spc="-1" dirty="0" err="1">
                <a:solidFill>
                  <a:srgbClr val="50443F"/>
                </a:solidFill>
                <a:latin typeface="Arial" panose="020B0604020202020204" pitchFamily="34" charset="0"/>
                <a:ea typeface="Exo 2"/>
                <a:cs typeface="Arial" panose="020B0604020202020204" pitchFamily="34" charset="0"/>
              </a:rPr>
              <a:t>nhất</a:t>
            </a:r>
            <a:r>
              <a:rPr lang="en-US" sz="1400" b="1" strike="noStrike" spc="-1" dirty="0">
                <a:solidFill>
                  <a:srgbClr val="50443F"/>
                </a:solidFill>
                <a:latin typeface="Arial" panose="020B0604020202020204" pitchFamily="34" charset="0"/>
                <a:ea typeface="Exo 2"/>
                <a:cs typeface="Arial" panose="020B0604020202020204" pitchFamily="34" charset="0"/>
              </a:rPr>
              <a:t> </a:t>
            </a:r>
            <a:r>
              <a:rPr lang="en-US" sz="1400" b="1" strike="noStrike" spc="-1" dirty="0" err="1">
                <a:solidFill>
                  <a:srgbClr val="50443F"/>
                </a:solidFill>
                <a:latin typeface="Arial" panose="020B0604020202020204" pitchFamily="34" charset="0"/>
                <a:ea typeface="Exo 2"/>
                <a:cs typeface="Arial" panose="020B0604020202020204" pitchFamily="34" charset="0"/>
              </a:rPr>
              <a:t>sẽ</a:t>
            </a:r>
            <a:r>
              <a:rPr lang="en-US" sz="1400" b="1" strike="noStrike" spc="-1" dirty="0">
                <a:solidFill>
                  <a:srgbClr val="50443F"/>
                </a:solidFill>
                <a:latin typeface="Arial" panose="020B0604020202020204" pitchFamily="34" charset="0"/>
                <a:ea typeface="Exo 2"/>
                <a:cs typeface="Arial" panose="020B0604020202020204" pitchFamily="34" charset="0"/>
              </a:rPr>
              <a:t> </a:t>
            </a:r>
            <a:r>
              <a:rPr lang="en-US" sz="1400" b="1" strike="noStrike" spc="-1" dirty="0" err="1">
                <a:solidFill>
                  <a:srgbClr val="50443F"/>
                </a:solidFill>
                <a:latin typeface="Arial" panose="020B0604020202020204" pitchFamily="34" charset="0"/>
                <a:ea typeface="Exo 2"/>
                <a:cs typeface="Arial" panose="020B0604020202020204" pitchFamily="34" charset="0"/>
              </a:rPr>
              <a:t>đến</a:t>
            </a:r>
            <a:endParaRPr lang="en-US" sz="1400" b="1" strike="noStrike" spc="-1" dirty="0">
              <a:solidFill>
                <a:srgbClr val="50443F"/>
              </a:solidFill>
              <a:latin typeface="Arial" panose="020B0604020202020204" pitchFamily="34" charset="0"/>
              <a:ea typeface="Exo 2"/>
              <a:cs typeface="Arial" panose="020B0604020202020204" pitchFamily="34" charset="0"/>
            </a:endParaRPr>
          </a:p>
        </p:txBody>
      </p:sp>
      <p:sp>
        <p:nvSpPr>
          <p:cNvPr id="1168" name="Google Shape;916;p49"/>
          <p:cNvSpPr/>
          <p:nvPr/>
        </p:nvSpPr>
        <p:spPr>
          <a:xfrm>
            <a:off x="5868000" y="1544760"/>
            <a:ext cx="2300760" cy="3985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>
                <a:solidFill>
                  <a:srgbClr val="235CA9"/>
                </a:solidFill>
                <a:latin typeface="Arial" panose="020B0604020202020204" pitchFamily="34" charset="0"/>
                <a:ea typeface="Exo 2"/>
                <a:cs typeface="Arial" panose="020B0604020202020204" pitchFamily="34" charset="0"/>
              </a:rPr>
              <a:t>5000</a:t>
            </a:r>
          </a:p>
        </p:txBody>
      </p:sp>
      <p:sp>
        <p:nvSpPr>
          <p:cNvPr id="1169" name="Google Shape;918;p49"/>
          <p:cNvSpPr/>
          <p:nvPr/>
        </p:nvSpPr>
        <p:spPr>
          <a:xfrm rot="2700000">
            <a:off x="-1157760" y="4220640"/>
            <a:ext cx="2233080" cy="1632600"/>
          </a:xfrm>
          <a:custGeom>
            <a:avLst/>
            <a:gdLst/>
            <a:ahLst/>
            <a:cxnLst/>
            <a:rect l="l" t="t" r="r" b="b"/>
            <a:pathLst>
              <a:path w="148876" h="108862">
                <a:moveTo>
                  <a:pt x="42091" y="1"/>
                </a:moveTo>
                <a:cubicBezTo>
                  <a:pt x="28230" y="1"/>
                  <a:pt x="16323" y="8309"/>
                  <a:pt x="12037" y="21745"/>
                </a:cubicBezTo>
                <a:cubicBezTo>
                  <a:pt x="0" y="59476"/>
                  <a:pt x="36183" y="100743"/>
                  <a:pt x="67889" y="107600"/>
                </a:cubicBezTo>
                <a:cubicBezTo>
                  <a:pt x="71823" y="108451"/>
                  <a:pt x="75677" y="108862"/>
                  <a:pt x="79437" y="108862"/>
                </a:cubicBezTo>
                <a:cubicBezTo>
                  <a:pt x="105997" y="108862"/>
                  <a:pt x="127810" y="88368"/>
                  <a:pt x="138970" y="57642"/>
                </a:cubicBezTo>
                <a:cubicBezTo>
                  <a:pt x="148875" y="30335"/>
                  <a:pt x="138236" y="18323"/>
                  <a:pt x="122648" y="18323"/>
                </a:cubicBezTo>
                <a:cubicBezTo>
                  <a:pt x="118206" y="18323"/>
                  <a:pt x="113362" y="19299"/>
                  <a:pt x="108478" y="21173"/>
                </a:cubicBezTo>
                <a:cubicBezTo>
                  <a:pt x="103817" y="22962"/>
                  <a:pt x="99886" y="23732"/>
                  <a:pt x="96391" y="23732"/>
                </a:cubicBezTo>
                <a:cubicBezTo>
                  <a:pt x="83370" y="23732"/>
                  <a:pt x="76389" y="13053"/>
                  <a:pt x="60150" y="4624"/>
                </a:cubicBezTo>
                <a:cubicBezTo>
                  <a:pt x="54066" y="1463"/>
                  <a:pt x="47906" y="1"/>
                  <a:pt x="42091" y="1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grpSp>
        <p:nvGrpSpPr>
          <p:cNvPr id="1170" name="Google Shape;6878;p85"/>
          <p:cNvGrpSpPr/>
          <p:nvPr/>
        </p:nvGrpSpPr>
        <p:grpSpPr>
          <a:xfrm>
            <a:off x="5914440" y="2547360"/>
            <a:ext cx="367920" cy="363960"/>
            <a:chOff x="5914440" y="2547360"/>
            <a:chExt cx="367920" cy="363960"/>
          </a:xfrm>
        </p:grpSpPr>
        <p:sp>
          <p:nvSpPr>
            <p:cNvPr id="1171" name="Google Shape;6879;p85"/>
            <p:cNvSpPr/>
            <p:nvPr/>
          </p:nvSpPr>
          <p:spPr>
            <a:xfrm>
              <a:off x="6000120" y="2547360"/>
              <a:ext cx="196560" cy="230040"/>
            </a:xfrm>
            <a:custGeom>
              <a:avLst/>
              <a:gdLst/>
              <a:ahLst/>
              <a:cxnLst/>
              <a:rect l="l" t="t" r="r" b="b"/>
              <a:pathLst>
                <a:path w="6806" h="7961">
                  <a:moveTo>
                    <a:pt x="4506" y="3266"/>
                  </a:moveTo>
                  <a:cubicBezTo>
                    <a:pt x="4569" y="3266"/>
                    <a:pt x="4601" y="3298"/>
                    <a:pt x="4632" y="3298"/>
                  </a:cubicBezTo>
                  <a:lnTo>
                    <a:pt x="5577" y="4621"/>
                  </a:lnTo>
                  <a:cubicBezTo>
                    <a:pt x="5420" y="5881"/>
                    <a:pt x="4664" y="7110"/>
                    <a:pt x="3403" y="7110"/>
                  </a:cubicBezTo>
                  <a:cubicBezTo>
                    <a:pt x="2206" y="7110"/>
                    <a:pt x="1419" y="5944"/>
                    <a:pt x="1261" y="4621"/>
                  </a:cubicBezTo>
                  <a:lnTo>
                    <a:pt x="2206" y="3298"/>
                  </a:lnTo>
                  <a:cubicBezTo>
                    <a:pt x="2238" y="3266"/>
                    <a:pt x="2269" y="3266"/>
                    <a:pt x="2301" y="3266"/>
                  </a:cubicBezTo>
                  <a:close/>
                  <a:moveTo>
                    <a:pt x="4055" y="1"/>
                  </a:moveTo>
                  <a:cubicBezTo>
                    <a:pt x="3400" y="1"/>
                    <a:pt x="2703" y="167"/>
                    <a:pt x="2049" y="494"/>
                  </a:cubicBezTo>
                  <a:cubicBezTo>
                    <a:pt x="1957" y="483"/>
                    <a:pt x="1867" y="478"/>
                    <a:pt x="1779" y="478"/>
                  </a:cubicBezTo>
                  <a:cubicBezTo>
                    <a:pt x="1354" y="478"/>
                    <a:pt x="976" y="600"/>
                    <a:pt x="662" y="809"/>
                  </a:cubicBezTo>
                  <a:cubicBezTo>
                    <a:pt x="347" y="1061"/>
                    <a:pt x="1" y="1534"/>
                    <a:pt x="1" y="2384"/>
                  </a:cubicBezTo>
                  <a:cubicBezTo>
                    <a:pt x="1" y="2857"/>
                    <a:pt x="95" y="3613"/>
                    <a:pt x="347" y="4621"/>
                  </a:cubicBezTo>
                  <a:cubicBezTo>
                    <a:pt x="473" y="4810"/>
                    <a:pt x="536" y="6070"/>
                    <a:pt x="1482" y="7078"/>
                  </a:cubicBezTo>
                  <a:cubicBezTo>
                    <a:pt x="2049" y="7646"/>
                    <a:pt x="2710" y="7961"/>
                    <a:pt x="3403" y="7961"/>
                  </a:cubicBezTo>
                  <a:cubicBezTo>
                    <a:pt x="5136" y="7961"/>
                    <a:pt x="6207" y="6417"/>
                    <a:pt x="6396" y="4621"/>
                  </a:cubicBezTo>
                  <a:cubicBezTo>
                    <a:pt x="6554" y="4085"/>
                    <a:pt x="6774" y="3046"/>
                    <a:pt x="6806" y="2447"/>
                  </a:cubicBezTo>
                  <a:cubicBezTo>
                    <a:pt x="6806" y="1565"/>
                    <a:pt x="6459" y="872"/>
                    <a:pt x="5703" y="431"/>
                  </a:cubicBezTo>
                  <a:cubicBezTo>
                    <a:pt x="5234" y="143"/>
                    <a:pt x="4662" y="1"/>
                    <a:pt x="4055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172" name="Google Shape;6880;p85"/>
            <p:cNvSpPr/>
            <p:nvPr/>
          </p:nvSpPr>
          <p:spPr>
            <a:xfrm>
              <a:off x="5914440" y="2775240"/>
              <a:ext cx="367920" cy="136080"/>
            </a:xfrm>
            <a:custGeom>
              <a:avLst/>
              <a:gdLst/>
              <a:ahLst/>
              <a:cxnLst/>
              <a:rect l="l" t="t" r="r" b="b"/>
              <a:pathLst>
                <a:path w="12729" h="4719">
                  <a:moveTo>
                    <a:pt x="4474" y="1001"/>
                  </a:moveTo>
                  <a:lnTo>
                    <a:pt x="5797" y="2293"/>
                  </a:lnTo>
                  <a:lnTo>
                    <a:pt x="5199" y="2891"/>
                  </a:lnTo>
                  <a:lnTo>
                    <a:pt x="4002" y="1159"/>
                  </a:lnTo>
                  <a:cubicBezTo>
                    <a:pt x="4159" y="1096"/>
                    <a:pt x="4380" y="1064"/>
                    <a:pt x="4474" y="1001"/>
                  </a:cubicBezTo>
                  <a:close/>
                  <a:moveTo>
                    <a:pt x="8318" y="1001"/>
                  </a:moveTo>
                  <a:cubicBezTo>
                    <a:pt x="8475" y="1064"/>
                    <a:pt x="8633" y="1159"/>
                    <a:pt x="8790" y="1190"/>
                  </a:cubicBezTo>
                  <a:lnTo>
                    <a:pt x="7593" y="2891"/>
                  </a:lnTo>
                  <a:lnTo>
                    <a:pt x="6995" y="2293"/>
                  </a:lnTo>
                  <a:lnTo>
                    <a:pt x="8318" y="1001"/>
                  </a:lnTo>
                  <a:close/>
                  <a:moveTo>
                    <a:pt x="10681" y="3112"/>
                  </a:moveTo>
                  <a:cubicBezTo>
                    <a:pt x="10901" y="3112"/>
                    <a:pt x="11059" y="3301"/>
                    <a:pt x="11059" y="3553"/>
                  </a:cubicBezTo>
                  <a:cubicBezTo>
                    <a:pt x="11059" y="3742"/>
                    <a:pt x="10870" y="3931"/>
                    <a:pt x="10681" y="3931"/>
                  </a:cubicBezTo>
                  <a:lnTo>
                    <a:pt x="9578" y="3931"/>
                  </a:lnTo>
                  <a:cubicBezTo>
                    <a:pt x="9326" y="3931"/>
                    <a:pt x="9137" y="3742"/>
                    <a:pt x="9137" y="3553"/>
                  </a:cubicBezTo>
                  <a:cubicBezTo>
                    <a:pt x="9137" y="3301"/>
                    <a:pt x="9326" y="3112"/>
                    <a:pt x="9578" y="3112"/>
                  </a:cubicBezTo>
                  <a:close/>
                  <a:moveTo>
                    <a:pt x="4458" y="1"/>
                  </a:moveTo>
                  <a:cubicBezTo>
                    <a:pt x="4348" y="1"/>
                    <a:pt x="4238" y="40"/>
                    <a:pt x="4159" y="119"/>
                  </a:cubicBezTo>
                  <a:cubicBezTo>
                    <a:pt x="4065" y="245"/>
                    <a:pt x="3939" y="308"/>
                    <a:pt x="3781" y="308"/>
                  </a:cubicBezTo>
                  <a:lnTo>
                    <a:pt x="2395" y="308"/>
                  </a:lnTo>
                  <a:cubicBezTo>
                    <a:pt x="914" y="308"/>
                    <a:pt x="0" y="1442"/>
                    <a:pt x="0" y="2639"/>
                  </a:cubicBezTo>
                  <a:lnTo>
                    <a:pt x="0" y="4341"/>
                  </a:lnTo>
                  <a:cubicBezTo>
                    <a:pt x="0" y="4561"/>
                    <a:pt x="189" y="4719"/>
                    <a:pt x="441" y="4719"/>
                  </a:cubicBezTo>
                  <a:lnTo>
                    <a:pt x="12287" y="4719"/>
                  </a:lnTo>
                  <a:cubicBezTo>
                    <a:pt x="12508" y="4719"/>
                    <a:pt x="12665" y="4530"/>
                    <a:pt x="12665" y="4341"/>
                  </a:cubicBezTo>
                  <a:lnTo>
                    <a:pt x="12665" y="2639"/>
                  </a:lnTo>
                  <a:cubicBezTo>
                    <a:pt x="12728" y="1474"/>
                    <a:pt x="11783" y="371"/>
                    <a:pt x="10303" y="371"/>
                  </a:cubicBezTo>
                  <a:lnTo>
                    <a:pt x="8948" y="371"/>
                  </a:lnTo>
                  <a:cubicBezTo>
                    <a:pt x="8727" y="371"/>
                    <a:pt x="8664" y="277"/>
                    <a:pt x="8538" y="151"/>
                  </a:cubicBezTo>
                  <a:cubicBezTo>
                    <a:pt x="8456" y="52"/>
                    <a:pt x="8339" y="5"/>
                    <a:pt x="8219" y="5"/>
                  </a:cubicBezTo>
                  <a:cubicBezTo>
                    <a:pt x="8110" y="5"/>
                    <a:pt x="7998" y="44"/>
                    <a:pt x="7908" y="119"/>
                  </a:cubicBezTo>
                  <a:lnTo>
                    <a:pt x="6333" y="1694"/>
                  </a:lnTo>
                  <a:lnTo>
                    <a:pt x="4758" y="119"/>
                  </a:lnTo>
                  <a:cubicBezTo>
                    <a:pt x="4679" y="40"/>
                    <a:pt x="4569" y="1"/>
                    <a:pt x="4458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grpSp>
        <p:nvGrpSpPr>
          <p:cNvPr id="1173" name="Google Shape;6878;p85"/>
          <p:cNvGrpSpPr/>
          <p:nvPr/>
        </p:nvGrpSpPr>
        <p:grpSpPr>
          <a:xfrm>
            <a:off x="5914440" y="3093480"/>
            <a:ext cx="367920" cy="363960"/>
            <a:chOff x="5914440" y="3093480"/>
            <a:chExt cx="367920" cy="363960"/>
          </a:xfrm>
        </p:grpSpPr>
        <p:sp>
          <p:nvSpPr>
            <p:cNvPr id="1174" name="Google Shape;6879;p85"/>
            <p:cNvSpPr/>
            <p:nvPr/>
          </p:nvSpPr>
          <p:spPr>
            <a:xfrm>
              <a:off x="6000120" y="3093480"/>
              <a:ext cx="196560" cy="230040"/>
            </a:xfrm>
            <a:custGeom>
              <a:avLst/>
              <a:gdLst/>
              <a:ahLst/>
              <a:cxnLst/>
              <a:rect l="l" t="t" r="r" b="b"/>
              <a:pathLst>
                <a:path w="6806" h="7961">
                  <a:moveTo>
                    <a:pt x="4506" y="3266"/>
                  </a:moveTo>
                  <a:cubicBezTo>
                    <a:pt x="4569" y="3266"/>
                    <a:pt x="4601" y="3298"/>
                    <a:pt x="4632" y="3298"/>
                  </a:cubicBezTo>
                  <a:lnTo>
                    <a:pt x="5577" y="4621"/>
                  </a:lnTo>
                  <a:cubicBezTo>
                    <a:pt x="5420" y="5881"/>
                    <a:pt x="4664" y="7110"/>
                    <a:pt x="3403" y="7110"/>
                  </a:cubicBezTo>
                  <a:cubicBezTo>
                    <a:pt x="2206" y="7110"/>
                    <a:pt x="1419" y="5944"/>
                    <a:pt x="1261" y="4621"/>
                  </a:cubicBezTo>
                  <a:lnTo>
                    <a:pt x="2206" y="3298"/>
                  </a:lnTo>
                  <a:cubicBezTo>
                    <a:pt x="2238" y="3266"/>
                    <a:pt x="2269" y="3266"/>
                    <a:pt x="2301" y="3266"/>
                  </a:cubicBezTo>
                  <a:close/>
                  <a:moveTo>
                    <a:pt x="4055" y="1"/>
                  </a:moveTo>
                  <a:cubicBezTo>
                    <a:pt x="3400" y="1"/>
                    <a:pt x="2703" y="167"/>
                    <a:pt x="2049" y="494"/>
                  </a:cubicBezTo>
                  <a:cubicBezTo>
                    <a:pt x="1957" y="483"/>
                    <a:pt x="1867" y="478"/>
                    <a:pt x="1779" y="478"/>
                  </a:cubicBezTo>
                  <a:cubicBezTo>
                    <a:pt x="1354" y="478"/>
                    <a:pt x="976" y="600"/>
                    <a:pt x="662" y="809"/>
                  </a:cubicBezTo>
                  <a:cubicBezTo>
                    <a:pt x="347" y="1061"/>
                    <a:pt x="1" y="1534"/>
                    <a:pt x="1" y="2384"/>
                  </a:cubicBezTo>
                  <a:cubicBezTo>
                    <a:pt x="1" y="2857"/>
                    <a:pt x="95" y="3613"/>
                    <a:pt x="347" y="4621"/>
                  </a:cubicBezTo>
                  <a:cubicBezTo>
                    <a:pt x="473" y="4810"/>
                    <a:pt x="536" y="6070"/>
                    <a:pt x="1482" y="7078"/>
                  </a:cubicBezTo>
                  <a:cubicBezTo>
                    <a:pt x="2049" y="7646"/>
                    <a:pt x="2710" y="7961"/>
                    <a:pt x="3403" y="7961"/>
                  </a:cubicBezTo>
                  <a:cubicBezTo>
                    <a:pt x="5136" y="7961"/>
                    <a:pt x="6207" y="6417"/>
                    <a:pt x="6396" y="4621"/>
                  </a:cubicBezTo>
                  <a:cubicBezTo>
                    <a:pt x="6554" y="4085"/>
                    <a:pt x="6774" y="3046"/>
                    <a:pt x="6806" y="2447"/>
                  </a:cubicBezTo>
                  <a:cubicBezTo>
                    <a:pt x="6806" y="1565"/>
                    <a:pt x="6459" y="872"/>
                    <a:pt x="5703" y="431"/>
                  </a:cubicBezTo>
                  <a:cubicBezTo>
                    <a:pt x="5234" y="143"/>
                    <a:pt x="4662" y="1"/>
                    <a:pt x="4055" y="1"/>
                  </a:cubicBezTo>
                  <a:close/>
                </a:path>
              </a:pathLst>
            </a:custGeom>
            <a:solidFill>
              <a:srgbClr val="235CA9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175" name="Google Shape;6880;p85"/>
            <p:cNvSpPr/>
            <p:nvPr/>
          </p:nvSpPr>
          <p:spPr>
            <a:xfrm>
              <a:off x="5914440" y="3321360"/>
              <a:ext cx="367920" cy="136080"/>
            </a:xfrm>
            <a:custGeom>
              <a:avLst/>
              <a:gdLst/>
              <a:ahLst/>
              <a:cxnLst/>
              <a:rect l="l" t="t" r="r" b="b"/>
              <a:pathLst>
                <a:path w="12729" h="4719">
                  <a:moveTo>
                    <a:pt x="4474" y="1001"/>
                  </a:moveTo>
                  <a:lnTo>
                    <a:pt x="5797" y="2293"/>
                  </a:lnTo>
                  <a:lnTo>
                    <a:pt x="5199" y="2891"/>
                  </a:lnTo>
                  <a:lnTo>
                    <a:pt x="4002" y="1159"/>
                  </a:lnTo>
                  <a:cubicBezTo>
                    <a:pt x="4159" y="1096"/>
                    <a:pt x="4380" y="1064"/>
                    <a:pt x="4474" y="1001"/>
                  </a:cubicBezTo>
                  <a:close/>
                  <a:moveTo>
                    <a:pt x="8318" y="1001"/>
                  </a:moveTo>
                  <a:cubicBezTo>
                    <a:pt x="8475" y="1064"/>
                    <a:pt x="8633" y="1159"/>
                    <a:pt x="8790" y="1190"/>
                  </a:cubicBezTo>
                  <a:lnTo>
                    <a:pt x="7593" y="2891"/>
                  </a:lnTo>
                  <a:lnTo>
                    <a:pt x="6995" y="2293"/>
                  </a:lnTo>
                  <a:lnTo>
                    <a:pt x="8318" y="1001"/>
                  </a:lnTo>
                  <a:close/>
                  <a:moveTo>
                    <a:pt x="10681" y="3112"/>
                  </a:moveTo>
                  <a:cubicBezTo>
                    <a:pt x="10901" y="3112"/>
                    <a:pt x="11059" y="3301"/>
                    <a:pt x="11059" y="3553"/>
                  </a:cubicBezTo>
                  <a:cubicBezTo>
                    <a:pt x="11059" y="3742"/>
                    <a:pt x="10870" y="3931"/>
                    <a:pt x="10681" y="3931"/>
                  </a:cubicBezTo>
                  <a:lnTo>
                    <a:pt x="9578" y="3931"/>
                  </a:lnTo>
                  <a:cubicBezTo>
                    <a:pt x="9326" y="3931"/>
                    <a:pt x="9137" y="3742"/>
                    <a:pt x="9137" y="3553"/>
                  </a:cubicBezTo>
                  <a:cubicBezTo>
                    <a:pt x="9137" y="3301"/>
                    <a:pt x="9326" y="3112"/>
                    <a:pt x="9578" y="3112"/>
                  </a:cubicBezTo>
                  <a:close/>
                  <a:moveTo>
                    <a:pt x="4458" y="1"/>
                  </a:moveTo>
                  <a:cubicBezTo>
                    <a:pt x="4348" y="1"/>
                    <a:pt x="4238" y="40"/>
                    <a:pt x="4159" y="119"/>
                  </a:cubicBezTo>
                  <a:cubicBezTo>
                    <a:pt x="4065" y="245"/>
                    <a:pt x="3939" y="308"/>
                    <a:pt x="3781" y="308"/>
                  </a:cubicBezTo>
                  <a:lnTo>
                    <a:pt x="2395" y="308"/>
                  </a:lnTo>
                  <a:cubicBezTo>
                    <a:pt x="914" y="308"/>
                    <a:pt x="0" y="1442"/>
                    <a:pt x="0" y="2639"/>
                  </a:cubicBezTo>
                  <a:lnTo>
                    <a:pt x="0" y="4341"/>
                  </a:lnTo>
                  <a:cubicBezTo>
                    <a:pt x="0" y="4561"/>
                    <a:pt x="189" y="4719"/>
                    <a:pt x="441" y="4719"/>
                  </a:cubicBezTo>
                  <a:lnTo>
                    <a:pt x="12287" y="4719"/>
                  </a:lnTo>
                  <a:cubicBezTo>
                    <a:pt x="12508" y="4719"/>
                    <a:pt x="12665" y="4530"/>
                    <a:pt x="12665" y="4341"/>
                  </a:cubicBezTo>
                  <a:lnTo>
                    <a:pt x="12665" y="2639"/>
                  </a:lnTo>
                  <a:cubicBezTo>
                    <a:pt x="12728" y="1474"/>
                    <a:pt x="11783" y="371"/>
                    <a:pt x="10303" y="371"/>
                  </a:cubicBezTo>
                  <a:lnTo>
                    <a:pt x="8948" y="371"/>
                  </a:lnTo>
                  <a:cubicBezTo>
                    <a:pt x="8727" y="371"/>
                    <a:pt x="8664" y="277"/>
                    <a:pt x="8538" y="151"/>
                  </a:cubicBezTo>
                  <a:cubicBezTo>
                    <a:pt x="8456" y="52"/>
                    <a:pt x="8339" y="5"/>
                    <a:pt x="8219" y="5"/>
                  </a:cubicBezTo>
                  <a:cubicBezTo>
                    <a:pt x="8110" y="5"/>
                    <a:pt x="7998" y="44"/>
                    <a:pt x="7908" y="119"/>
                  </a:cubicBezTo>
                  <a:lnTo>
                    <a:pt x="6333" y="1694"/>
                  </a:lnTo>
                  <a:lnTo>
                    <a:pt x="4758" y="119"/>
                  </a:lnTo>
                  <a:cubicBezTo>
                    <a:pt x="4679" y="40"/>
                    <a:pt x="4569" y="1"/>
                    <a:pt x="4458" y="1"/>
                  </a:cubicBezTo>
                  <a:close/>
                </a:path>
              </a:pathLst>
            </a:custGeom>
            <a:solidFill>
              <a:srgbClr val="235CA9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pic>
        <p:nvPicPr>
          <p:cNvPr id="1176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827280" y="1216800"/>
            <a:ext cx="4576680" cy="2963880"/>
          </a:xfrm>
          <a:prstGeom prst="rect">
            <a:avLst/>
          </a:prstGeom>
          <a:ln w="0">
            <a:noFill/>
          </a:ln>
        </p:spPr>
      </p:pic>
      <p:pic>
        <p:nvPicPr>
          <p:cNvPr id="2" name="Content Placeholder 2" descr="279966562_486215069965981_4167856762112961779_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8985" y="4371975"/>
            <a:ext cx="551815" cy="551815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PlaceHolder 1"/>
          <p:cNvSpPr>
            <a:spLocks noGrp="1"/>
          </p:cNvSpPr>
          <p:nvPr>
            <p:ph type="title"/>
          </p:nvPr>
        </p:nvSpPr>
        <p:spPr>
          <a:xfrm>
            <a:off x="758880" y="369000"/>
            <a:ext cx="762588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000" b="1" strike="noStrike" spc="-1">
                <a:solidFill>
                  <a:srgbClr val="235CA9"/>
                </a:solidFill>
                <a:latin typeface="Arial" panose="020B0604020202020204" pitchFamily="34" charset="0"/>
                <a:ea typeface="Exo 2"/>
                <a:cs typeface="Arial" panose="020B0604020202020204" pitchFamily="34" charset="0"/>
              </a:rPr>
              <a:t>TÍNH NĂNG</a:t>
            </a:r>
          </a:p>
        </p:txBody>
      </p:sp>
      <p:sp>
        <p:nvSpPr>
          <p:cNvPr id="980" name="PlaceHolder 2"/>
          <p:cNvSpPr>
            <a:spLocks noGrp="1"/>
          </p:cNvSpPr>
          <p:nvPr>
            <p:ph/>
          </p:nvPr>
        </p:nvSpPr>
        <p:spPr>
          <a:xfrm>
            <a:off x="5724000" y="1566720"/>
            <a:ext cx="2633760" cy="2485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800" b="0" strike="noStrike" spc="-1" dirty="0" err="1">
                <a:solidFill>
                  <a:srgbClr val="50443F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</a:rPr>
              <a:t>Lên</a:t>
            </a:r>
            <a:r>
              <a:rPr lang="en-GB" sz="1800" b="0" strike="noStrike" spc="-1" dirty="0">
                <a:solidFill>
                  <a:srgbClr val="50443F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</a:rPr>
              <a:t> </a:t>
            </a:r>
            <a:r>
              <a:rPr lang="en-GB" sz="1800" b="0" strike="noStrike" spc="-1" dirty="0" err="1">
                <a:solidFill>
                  <a:srgbClr val="50443F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</a:rPr>
              <a:t>kế</a:t>
            </a:r>
            <a:r>
              <a:rPr lang="en-GB" sz="1800" b="0" strike="noStrike" spc="-1" dirty="0">
                <a:solidFill>
                  <a:srgbClr val="50443F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</a:rPr>
              <a:t> </a:t>
            </a:r>
            <a:r>
              <a:rPr lang="en-GB" sz="1800" b="0" strike="noStrike" spc="-1" dirty="0" err="1">
                <a:solidFill>
                  <a:srgbClr val="50443F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</a:rPr>
              <a:t>hoạch</a:t>
            </a:r>
            <a:r>
              <a:rPr lang="en-GB" sz="1800" b="0" strike="noStrike" spc="-1" dirty="0">
                <a:solidFill>
                  <a:srgbClr val="50443F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</a:rPr>
              <a:t> </a:t>
            </a:r>
            <a:r>
              <a:rPr lang="en-GB" sz="1800" b="0" strike="noStrike" spc="-1" dirty="0" err="1">
                <a:solidFill>
                  <a:srgbClr val="50443F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</a:rPr>
              <a:t>đi</a:t>
            </a:r>
            <a:r>
              <a:rPr lang="en-GB" sz="1800" b="0" strike="noStrike" spc="-1" dirty="0">
                <a:solidFill>
                  <a:srgbClr val="50443F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</a:rPr>
              <a:t> du </a:t>
            </a:r>
            <a:r>
              <a:rPr lang="en-GB" sz="1800" b="0" strike="noStrike" spc="-1" dirty="0" err="1">
                <a:solidFill>
                  <a:srgbClr val="50443F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</a:rPr>
              <a:t>lịch</a:t>
            </a:r>
            <a:r>
              <a:rPr lang="en-GB" sz="1800" b="0" strike="noStrike" spc="-1" dirty="0">
                <a:solidFill>
                  <a:srgbClr val="50443F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</a:rPr>
              <a:t>, </a:t>
            </a:r>
            <a:r>
              <a:rPr lang="en-GB" sz="1800" b="0" strike="noStrike" spc="-1" dirty="0" err="1">
                <a:solidFill>
                  <a:srgbClr val="50443F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</a:rPr>
              <a:t>chọn</a:t>
            </a:r>
            <a:r>
              <a:rPr lang="en-GB" sz="1800" b="0" strike="noStrike" spc="-1" dirty="0">
                <a:solidFill>
                  <a:srgbClr val="50443F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</a:rPr>
              <a:t> </a:t>
            </a:r>
            <a:r>
              <a:rPr lang="en-GB" sz="1800" b="0" strike="noStrike" spc="-1" dirty="0" err="1">
                <a:solidFill>
                  <a:srgbClr val="50443F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</a:rPr>
              <a:t>địa</a:t>
            </a:r>
            <a:r>
              <a:rPr lang="en-GB" sz="1800" b="0" strike="noStrike" spc="-1" dirty="0">
                <a:solidFill>
                  <a:srgbClr val="50443F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</a:rPr>
              <a:t> </a:t>
            </a:r>
            <a:r>
              <a:rPr lang="en-GB" sz="1800" b="0" strike="noStrike" spc="-1" dirty="0" err="1">
                <a:solidFill>
                  <a:srgbClr val="50443F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</a:rPr>
              <a:t>điểm</a:t>
            </a:r>
            <a:r>
              <a:rPr lang="en-GB" sz="1800" b="0" strike="noStrike" spc="-1" dirty="0">
                <a:solidFill>
                  <a:srgbClr val="50443F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</a:rPr>
              <a:t> </a:t>
            </a:r>
            <a:r>
              <a:rPr lang="en-GB" sz="1800" b="0" strike="noStrike" spc="-1" dirty="0" err="1">
                <a:solidFill>
                  <a:srgbClr val="50443F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</a:rPr>
              <a:t>cần</a:t>
            </a:r>
            <a:r>
              <a:rPr lang="en-GB" sz="1800" b="0" strike="noStrike" spc="-1" dirty="0">
                <a:solidFill>
                  <a:srgbClr val="50443F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</a:rPr>
              <a:t> </a:t>
            </a:r>
            <a:r>
              <a:rPr lang="en-GB" sz="1800" b="0" strike="noStrike" spc="-1" dirty="0" err="1">
                <a:solidFill>
                  <a:srgbClr val="50443F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</a:rPr>
              <a:t>đi</a:t>
            </a:r>
            <a:r>
              <a:rPr lang="en-GB" sz="1800" b="0" strike="noStrike" spc="-1" dirty="0">
                <a:solidFill>
                  <a:srgbClr val="50443F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</a:rPr>
              <a:t> </a:t>
            </a:r>
            <a:r>
              <a:rPr lang="en-GB" sz="1800" b="0" strike="noStrike" spc="-1" dirty="0" err="1">
                <a:solidFill>
                  <a:srgbClr val="50443F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</a:rPr>
              <a:t>và</a:t>
            </a:r>
            <a:r>
              <a:rPr lang="en-GB" sz="1800" b="0" strike="noStrike" spc="-1" dirty="0">
                <a:solidFill>
                  <a:srgbClr val="50443F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</a:rPr>
              <a:t> </a:t>
            </a:r>
            <a:r>
              <a:rPr lang="en-GB" sz="1800" b="0" strike="noStrike" spc="-1" dirty="0" err="1">
                <a:solidFill>
                  <a:srgbClr val="50443F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</a:rPr>
              <a:t>thời</a:t>
            </a:r>
            <a:r>
              <a:rPr lang="en-GB" sz="1800" b="0" strike="noStrike" spc="-1" dirty="0">
                <a:solidFill>
                  <a:srgbClr val="50443F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</a:rPr>
              <a:t> </a:t>
            </a:r>
            <a:r>
              <a:rPr lang="en-GB" sz="1800" b="0" strike="noStrike" spc="-1" dirty="0" err="1">
                <a:solidFill>
                  <a:srgbClr val="50443F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</a:rPr>
              <a:t>gian</a:t>
            </a:r>
            <a:r>
              <a:rPr lang="en-GB" sz="1800" b="0" strike="noStrike" spc="-1" dirty="0">
                <a:solidFill>
                  <a:srgbClr val="50443F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</a:rPr>
              <a:t>.</a:t>
            </a:r>
            <a:endParaRPr lang="en-US" sz="18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800" b="1" strike="noStrike" spc="-1" dirty="0">
                <a:solidFill>
                  <a:srgbClr val="235CA9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</a:rPr>
              <a:t> Hệ </a:t>
            </a:r>
            <a:r>
              <a:rPr lang="en-GB" sz="1800" b="1" strike="noStrike" spc="-1" dirty="0" err="1">
                <a:solidFill>
                  <a:srgbClr val="235CA9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</a:rPr>
              <a:t>thống</a:t>
            </a:r>
            <a:r>
              <a:rPr lang="en-GB" sz="1800" b="1" strike="noStrike" spc="-1" dirty="0">
                <a:solidFill>
                  <a:srgbClr val="235CA9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</a:rPr>
              <a:t> </a:t>
            </a:r>
            <a:r>
              <a:rPr lang="en-GB" sz="1800" b="1" strike="noStrike" spc="-1" dirty="0" err="1">
                <a:solidFill>
                  <a:srgbClr val="235CA9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</a:rPr>
              <a:t>sẽ</a:t>
            </a:r>
            <a:r>
              <a:rPr lang="en-GB" sz="1800" b="1" strike="noStrike" spc="-1" dirty="0">
                <a:solidFill>
                  <a:srgbClr val="235CA9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</a:rPr>
              <a:t> </a:t>
            </a:r>
            <a:r>
              <a:rPr lang="en-GB" sz="1800" b="1" strike="noStrike" spc="-1" dirty="0" err="1">
                <a:solidFill>
                  <a:srgbClr val="235CA9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</a:rPr>
              <a:t>cảnh</a:t>
            </a:r>
            <a:r>
              <a:rPr lang="en-GB" sz="1800" b="1" strike="noStrike" spc="-1" dirty="0">
                <a:solidFill>
                  <a:srgbClr val="235CA9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</a:rPr>
              <a:t> </a:t>
            </a:r>
            <a:r>
              <a:rPr lang="en-GB" sz="1800" b="1" strike="noStrike" spc="-1" dirty="0" err="1">
                <a:solidFill>
                  <a:srgbClr val="235CA9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</a:rPr>
              <a:t>báo</a:t>
            </a:r>
            <a:r>
              <a:rPr lang="en-GB" sz="1800" b="1" strike="noStrike" spc="-1" dirty="0">
                <a:solidFill>
                  <a:srgbClr val="235CA9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</a:rPr>
              <a:t> </a:t>
            </a:r>
            <a:r>
              <a:rPr lang="en-GB" sz="1800" b="1" strike="noStrike" spc="-1" dirty="0" err="1">
                <a:solidFill>
                  <a:srgbClr val="235CA9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</a:rPr>
              <a:t>khi</a:t>
            </a:r>
            <a:r>
              <a:rPr lang="en-GB" sz="1800" b="1" strike="noStrike" spc="-1" dirty="0">
                <a:solidFill>
                  <a:srgbClr val="235CA9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</a:rPr>
              <a:t> </a:t>
            </a:r>
            <a:r>
              <a:rPr lang="en-GB" sz="1800" b="1" strike="noStrike" spc="-1" dirty="0" err="1">
                <a:solidFill>
                  <a:srgbClr val="235CA9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</a:rPr>
              <a:t>địa</a:t>
            </a:r>
            <a:r>
              <a:rPr lang="en-GB" sz="1800" b="1" strike="noStrike" spc="-1" dirty="0">
                <a:solidFill>
                  <a:srgbClr val="235CA9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</a:rPr>
              <a:t> </a:t>
            </a:r>
            <a:r>
              <a:rPr lang="en-GB" sz="1800" b="1" strike="noStrike" spc="-1" dirty="0" err="1">
                <a:solidFill>
                  <a:srgbClr val="235CA9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</a:rPr>
              <a:t>điểm</a:t>
            </a:r>
            <a:r>
              <a:rPr lang="en-GB" sz="1800" b="1" strike="noStrike" spc="-1" dirty="0">
                <a:solidFill>
                  <a:srgbClr val="235CA9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</a:rPr>
              <a:t> </a:t>
            </a:r>
            <a:r>
              <a:rPr lang="en-GB" sz="1800" b="1" strike="noStrike" spc="-1" dirty="0" err="1">
                <a:solidFill>
                  <a:srgbClr val="235CA9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</a:rPr>
              <a:t>đó</a:t>
            </a:r>
            <a:r>
              <a:rPr lang="en-GB" sz="1800" b="1" strike="noStrike" spc="-1" dirty="0">
                <a:solidFill>
                  <a:srgbClr val="235CA9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</a:rPr>
              <a:t> </a:t>
            </a:r>
            <a:r>
              <a:rPr lang="en-GB" sz="1800" b="1" strike="noStrike" spc="-1" dirty="0" err="1">
                <a:solidFill>
                  <a:srgbClr val="235CA9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</a:rPr>
              <a:t>có</a:t>
            </a:r>
            <a:r>
              <a:rPr lang="en-GB" sz="1800" b="1" strike="noStrike" spc="-1" dirty="0">
                <a:solidFill>
                  <a:srgbClr val="235CA9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</a:rPr>
              <a:t> </a:t>
            </a:r>
            <a:r>
              <a:rPr lang="en-GB" sz="1800" b="1" strike="noStrike" spc="-1" dirty="0" err="1">
                <a:solidFill>
                  <a:srgbClr val="235CA9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</a:rPr>
              <a:t>đông</a:t>
            </a:r>
            <a:r>
              <a:rPr lang="en-GB" sz="1800" b="1" strike="noStrike" spc="-1" dirty="0">
                <a:solidFill>
                  <a:srgbClr val="235CA9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</a:rPr>
              <a:t> </a:t>
            </a:r>
            <a:r>
              <a:rPr lang="en-GB" sz="1800" b="1" strike="noStrike" spc="-1" dirty="0" err="1">
                <a:solidFill>
                  <a:srgbClr val="235CA9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</a:rPr>
              <a:t>người</a:t>
            </a:r>
            <a:r>
              <a:rPr lang="en-GB" sz="1800" b="1" strike="noStrike" spc="-1" dirty="0">
                <a:solidFill>
                  <a:srgbClr val="235CA9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</a:rPr>
              <a:t> </a:t>
            </a:r>
            <a:r>
              <a:rPr lang="en-GB" sz="1800" b="1" strike="noStrike" spc="-1" dirty="0" err="1">
                <a:solidFill>
                  <a:srgbClr val="235CA9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</a:rPr>
              <a:t>đến</a:t>
            </a:r>
            <a:r>
              <a:rPr lang="en-GB" sz="1800" b="1" strike="noStrike" spc="-1" dirty="0">
                <a:solidFill>
                  <a:srgbClr val="235CA9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</a:rPr>
              <a:t>.</a:t>
            </a:r>
            <a:endParaRPr lang="en-US" sz="18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1" name="Google Shape;1770;p65"/>
          <p:cNvSpPr/>
          <p:nvPr/>
        </p:nvSpPr>
        <p:spPr>
          <a:xfrm>
            <a:off x="1028160" y="1567080"/>
            <a:ext cx="3961080" cy="2290320"/>
          </a:xfrm>
          <a:prstGeom prst="roundRect">
            <a:avLst>
              <a:gd name="adj" fmla="val 0"/>
            </a:avLst>
          </a:prstGeom>
          <a:blipFill rotWithShape="0">
            <a:blip r:embed="rId2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grpSp>
        <p:nvGrpSpPr>
          <p:cNvPr id="982" name="Google Shape;1773;p65"/>
          <p:cNvGrpSpPr/>
          <p:nvPr/>
        </p:nvGrpSpPr>
        <p:grpSpPr>
          <a:xfrm>
            <a:off x="899640" y="1419840"/>
            <a:ext cx="4229640" cy="3255120"/>
            <a:chOff x="899640" y="1419840"/>
            <a:chExt cx="4229640" cy="3255120"/>
          </a:xfrm>
        </p:grpSpPr>
        <p:sp>
          <p:nvSpPr>
            <p:cNvPr id="983" name="Google Shape;1774;p65"/>
            <p:cNvSpPr/>
            <p:nvPr/>
          </p:nvSpPr>
          <p:spPr>
            <a:xfrm>
              <a:off x="899640" y="1419840"/>
              <a:ext cx="4229640" cy="2602440"/>
            </a:xfrm>
            <a:custGeom>
              <a:avLst/>
              <a:gdLst/>
              <a:ahLst/>
              <a:cxnLst/>
              <a:rect l="l" t="t" r="r" b="b"/>
              <a:pathLst>
                <a:path w="104007" h="63995">
                  <a:moveTo>
                    <a:pt x="100073" y="4525"/>
                  </a:moveTo>
                  <a:lnTo>
                    <a:pt x="100073" y="59470"/>
                  </a:lnTo>
                  <a:lnTo>
                    <a:pt x="3844" y="59470"/>
                  </a:lnTo>
                  <a:lnTo>
                    <a:pt x="3844" y="4525"/>
                  </a:lnTo>
                  <a:close/>
                  <a:moveTo>
                    <a:pt x="3253" y="0"/>
                  </a:moveTo>
                  <a:cubicBezTo>
                    <a:pt x="1479" y="0"/>
                    <a:pt x="0" y="1449"/>
                    <a:pt x="0" y="3253"/>
                  </a:cubicBezTo>
                  <a:lnTo>
                    <a:pt x="0" y="60742"/>
                  </a:lnTo>
                  <a:cubicBezTo>
                    <a:pt x="0" y="62516"/>
                    <a:pt x="1420" y="63995"/>
                    <a:pt x="3253" y="63995"/>
                  </a:cubicBezTo>
                  <a:lnTo>
                    <a:pt x="100753" y="63995"/>
                  </a:lnTo>
                  <a:cubicBezTo>
                    <a:pt x="102528" y="63995"/>
                    <a:pt x="104006" y="62546"/>
                    <a:pt x="104006" y="60742"/>
                  </a:cubicBezTo>
                  <a:lnTo>
                    <a:pt x="104006" y="3253"/>
                  </a:lnTo>
                  <a:cubicBezTo>
                    <a:pt x="103977" y="1479"/>
                    <a:pt x="102528" y="0"/>
                    <a:pt x="100724" y="0"/>
                  </a:cubicBezTo>
                  <a:close/>
                </a:path>
              </a:pathLst>
            </a:custGeom>
            <a:solidFill>
              <a:srgbClr val="235CA9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984" name="Google Shape;1775;p65"/>
            <p:cNvSpPr/>
            <p:nvPr/>
          </p:nvSpPr>
          <p:spPr>
            <a:xfrm>
              <a:off x="2212920" y="4069440"/>
              <a:ext cx="1702800" cy="605520"/>
            </a:xfrm>
            <a:custGeom>
              <a:avLst/>
              <a:gdLst/>
              <a:ahLst/>
              <a:cxnLst/>
              <a:rect l="l" t="t" r="r" b="b"/>
              <a:pathLst>
                <a:path w="41875" h="14895">
                  <a:moveTo>
                    <a:pt x="8517" y="0"/>
                  </a:moveTo>
                  <a:lnTo>
                    <a:pt x="8517" y="7305"/>
                  </a:lnTo>
                  <a:cubicBezTo>
                    <a:pt x="8517" y="7305"/>
                    <a:pt x="8606" y="9256"/>
                    <a:pt x="6743" y="10735"/>
                  </a:cubicBezTo>
                  <a:cubicBezTo>
                    <a:pt x="4880" y="12214"/>
                    <a:pt x="2543" y="13367"/>
                    <a:pt x="2543" y="13367"/>
                  </a:cubicBezTo>
                  <a:cubicBezTo>
                    <a:pt x="2543" y="13367"/>
                    <a:pt x="0" y="14727"/>
                    <a:pt x="3726" y="14846"/>
                  </a:cubicBezTo>
                  <a:cubicBezTo>
                    <a:pt x="5826" y="14875"/>
                    <a:pt x="12391" y="14875"/>
                    <a:pt x="17211" y="14875"/>
                  </a:cubicBezTo>
                  <a:lnTo>
                    <a:pt x="24693" y="14875"/>
                  </a:lnTo>
                  <a:cubicBezTo>
                    <a:pt x="27464" y="14875"/>
                    <a:pt x="30786" y="14894"/>
                    <a:pt x="33516" y="14894"/>
                  </a:cubicBezTo>
                  <a:cubicBezTo>
                    <a:pt x="35564" y="14894"/>
                    <a:pt x="37278" y="14884"/>
                    <a:pt x="38178" y="14846"/>
                  </a:cubicBezTo>
                  <a:cubicBezTo>
                    <a:pt x="41875" y="14786"/>
                    <a:pt x="39331" y="13397"/>
                    <a:pt x="39331" y="13397"/>
                  </a:cubicBezTo>
                  <a:cubicBezTo>
                    <a:pt x="39331" y="13397"/>
                    <a:pt x="36995" y="12214"/>
                    <a:pt x="35162" y="10794"/>
                  </a:cubicBezTo>
                  <a:cubicBezTo>
                    <a:pt x="33299" y="9316"/>
                    <a:pt x="33387" y="7334"/>
                    <a:pt x="33387" y="7334"/>
                  </a:cubicBezTo>
                  <a:lnTo>
                    <a:pt x="33387" y="0"/>
                  </a:lnTo>
                  <a:close/>
                </a:path>
              </a:pathLst>
            </a:custGeom>
            <a:solidFill>
              <a:srgbClr val="235CA9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pic>
        <p:nvPicPr>
          <p:cNvPr id="2" name="Content Placeholder 2" descr="279966562_486215069965981_4167856762112961779_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8985" y="4371975"/>
            <a:ext cx="551815" cy="551815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PlaceHolder 1"/>
          <p:cNvSpPr>
            <a:spLocks noGrp="1"/>
          </p:cNvSpPr>
          <p:nvPr>
            <p:ph type="title"/>
          </p:nvPr>
        </p:nvSpPr>
        <p:spPr>
          <a:xfrm>
            <a:off x="395605" y="339725"/>
            <a:ext cx="8504555" cy="572135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>
                <a:solidFill>
                  <a:srgbClr val="235CA9"/>
                </a:solidFill>
                <a:latin typeface="Arial" panose="020B0604020202020204" pitchFamily="34" charset="0"/>
                <a:ea typeface="Exo 2"/>
                <a:cs typeface="Arial" panose="020B0604020202020204" pitchFamily="34" charset="0"/>
              </a:rPr>
              <a:t>CÁC ĐỊA ĐIỂM TRONG KẾ HOẠCH</a:t>
            </a:r>
          </a:p>
        </p:txBody>
      </p:sp>
      <p:grpSp>
        <p:nvGrpSpPr>
          <p:cNvPr id="1283" name="Google Shape;1000;p53"/>
          <p:cNvGrpSpPr/>
          <p:nvPr/>
        </p:nvGrpSpPr>
        <p:grpSpPr>
          <a:xfrm>
            <a:off x="4027680" y="1381680"/>
            <a:ext cx="4402800" cy="2776320"/>
            <a:chOff x="4027680" y="1381680"/>
            <a:chExt cx="4402800" cy="2776320"/>
          </a:xfrm>
        </p:grpSpPr>
        <p:sp>
          <p:nvSpPr>
            <p:cNvPr id="1284" name="Google Shape;1001;p53"/>
            <p:cNvSpPr/>
            <p:nvPr/>
          </p:nvSpPr>
          <p:spPr>
            <a:xfrm>
              <a:off x="4223880" y="1381680"/>
              <a:ext cx="592560" cy="431640"/>
            </a:xfrm>
            <a:custGeom>
              <a:avLst/>
              <a:gdLst/>
              <a:ahLst/>
              <a:cxnLst/>
              <a:rect l="l" t="t" r="r" b="b"/>
              <a:pathLst>
                <a:path w="8669" h="6317">
                  <a:moveTo>
                    <a:pt x="2810" y="1"/>
                  </a:moveTo>
                  <a:lnTo>
                    <a:pt x="2691" y="25"/>
                  </a:lnTo>
                  <a:lnTo>
                    <a:pt x="2668" y="25"/>
                  </a:lnTo>
                  <a:cubicBezTo>
                    <a:pt x="2644" y="49"/>
                    <a:pt x="2608" y="72"/>
                    <a:pt x="2584" y="96"/>
                  </a:cubicBezTo>
                  <a:cubicBezTo>
                    <a:pt x="2572" y="108"/>
                    <a:pt x="2572" y="120"/>
                    <a:pt x="2572" y="132"/>
                  </a:cubicBezTo>
                  <a:cubicBezTo>
                    <a:pt x="2560" y="346"/>
                    <a:pt x="2656" y="656"/>
                    <a:pt x="2715" y="965"/>
                  </a:cubicBezTo>
                  <a:cubicBezTo>
                    <a:pt x="2752" y="1138"/>
                    <a:pt x="2614" y="1284"/>
                    <a:pt x="2456" y="1284"/>
                  </a:cubicBezTo>
                  <a:cubicBezTo>
                    <a:pt x="2408" y="1284"/>
                    <a:pt x="2358" y="1270"/>
                    <a:pt x="2310" y="1239"/>
                  </a:cubicBezTo>
                  <a:cubicBezTo>
                    <a:pt x="2227" y="1180"/>
                    <a:pt x="2132" y="1132"/>
                    <a:pt x="2037" y="1096"/>
                  </a:cubicBezTo>
                  <a:cubicBezTo>
                    <a:pt x="1727" y="977"/>
                    <a:pt x="1429" y="811"/>
                    <a:pt x="1167" y="608"/>
                  </a:cubicBezTo>
                  <a:cubicBezTo>
                    <a:pt x="1013" y="477"/>
                    <a:pt x="846" y="358"/>
                    <a:pt x="655" y="275"/>
                  </a:cubicBezTo>
                  <a:cubicBezTo>
                    <a:pt x="645" y="273"/>
                    <a:pt x="635" y="272"/>
                    <a:pt x="625" y="272"/>
                  </a:cubicBezTo>
                  <a:cubicBezTo>
                    <a:pt x="577" y="272"/>
                    <a:pt x="532" y="295"/>
                    <a:pt x="513" y="334"/>
                  </a:cubicBezTo>
                  <a:cubicBezTo>
                    <a:pt x="155" y="930"/>
                    <a:pt x="120" y="2001"/>
                    <a:pt x="441" y="2680"/>
                  </a:cubicBezTo>
                  <a:cubicBezTo>
                    <a:pt x="501" y="2787"/>
                    <a:pt x="465" y="2918"/>
                    <a:pt x="382" y="3001"/>
                  </a:cubicBezTo>
                  <a:cubicBezTo>
                    <a:pt x="132" y="3228"/>
                    <a:pt x="1" y="3644"/>
                    <a:pt x="155" y="3906"/>
                  </a:cubicBezTo>
                  <a:cubicBezTo>
                    <a:pt x="298" y="4180"/>
                    <a:pt x="465" y="4085"/>
                    <a:pt x="703" y="4180"/>
                  </a:cubicBezTo>
                  <a:cubicBezTo>
                    <a:pt x="1298" y="4430"/>
                    <a:pt x="989" y="4871"/>
                    <a:pt x="1358" y="5228"/>
                  </a:cubicBezTo>
                  <a:cubicBezTo>
                    <a:pt x="1608" y="5478"/>
                    <a:pt x="2096" y="5478"/>
                    <a:pt x="2394" y="5621"/>
                  </a:cubicBezTo>
                  <a:cubicBezTo>
                    <a:pt x="2763" y="5799"/>
                    <a:pt x="3156" y="5895"/>
                    <a:pt x="3561" y="5930"/>
                  </a:cubicBezTo>
                  <a:cubicBezTo>
                    <a:pt x="3637" y="5937"/>
                    <a:pt x="3712" y="5940"/>
                    <a:pt x="3787" y="5940"/>
                  </a:cubicBezTo>
                  <a:cubicBezTo>
                    <a:pt x="4233" y="5940"/>
                    <a:pt x="4647" y="5835"/>
                    <a:pt x="5096" y="5835"/>
                  </a:cubicBezTo>
                  <a:cubicBezTo>
                    <a:pt x="5882" y="5835"/>
                    <a:pt x="6668" y="5990"/>
                    <a:pt x="7394" y="6299"/>
                  </a:cubicBezTo>
                  <a:cubicBezTo>
                    <a:pt x="7415" y="6311"/>
                    <a:pt x="7435" y="6316"/>
                    <a:pt x="7455" y="6316"/>
                  </a:cubicBezTo>
                  <a:cubicBezTo>
                    <a:pt x="7518" y="6316"/>
                    <a:pt x="7573" y="6264"/>
                    <a:pt x="7573" y="6192"/>
                  </a:cubicBezTo>
                  <a:cubicBezTo>
                    <a:pt x="7942" y="5585"/>
                    <a:pt x="7978" y="4632"/>
                    <a:pt x="8133" y="3954"/>
                  </a:cubicBezTo>
                  <a:cubicBezTo>
                    <a:pt x="8299" y="3216"/>
                    <a:pt x="8633" y="2418"/>
                    <a:pt x="8668" y="1668"/>
                  </a:cubicBezTo>
                  <a:cubicBezTo>
                    <a:pt x="8656" y="1620"/>
                    <a:pt x="8633" y="1584"/>
                    <a:pt x="8585" y="1573"/>
                  </a:cubicBezTo>
                  <a:cubicBezTo>
                    <a:pt x="8097" y="1501"/>
                    <a:pt x="7668" y="1263"/>
                    <a:pt x="7192" y="1144"/>
                  </a:cubicBezTo>
                  <a:cubicBezTo>
                    <a:pt x="6751" y="1025"/>
                    <a:pt x="6275" y="977"/>
                    <a:pt x="5811" y="882"/>
                  </a:cubicBezTo>
                  <a:cubicBezTo>
                    <a:pt x="4835" y="668"/>
                    <a:pt x="3870" y="370"/>
                    <a:pt x="2941" y="13"/>
                  </a:cubicBezTo>
                  <a:cubicBezTo>
                    <a:pt x="2894" y="1"/>
                    <a:pt x="2846" y="1"/>
                    <a:pt x="2810" y="1"/>
                  </a:cubicBez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rgbClr val="FCF9F7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285" name="Google Shape;1002;p53"/>
            <p:cNvSpPr/>
            <p:nvPr/>
          </p:nvSpPr>
          <p:spPr>
            <a:xfrm>
              <a:off x="4082760" y="1651680"/>
              <a:ext cx="736560" cy="577800"/>
            </a:xfrm>
            <a:custGeom>
              <a:avLst/>
              <a:gdLst/>
              <a:ahLst/>
              <a:cxnLst/>
              <a:rect l="l" t="t" r="r" b="b"/>
              <a:pathLst>
                <a:path w="10776" h="8455">
                  <a:moveTo>
                    <a:pt x="2682" y="0"/>
                  </a:moveTo>
                  <a:cubicBezTo>
                    <a:pt x="2386" y="0"/>
                    <a:pt x="2218" y="141"/>
                    <a:pt x="2084" y="543"/>
                  </a:cubicBezTo>
                  <a:cubicBezTo>
                    <a:pt x="1739" y="1555"/>
                    <a:pt x="1501" y="2662"/>
                    <a:pt x="941" y="3591"/>
                  </a:cubicBezTo>
                  <a:cubicBezTo>
                    <a:pt x="703" y="3960"/>
                    <a:pt x="346" y="4305"/>
                    <a:pt x="168" y="4710"/>
                  </a:cubicBezTo>
                  <a:cubicBezTo>
                    <a:pt x="13" y="5055"/>
                    <a:pt x="37" y="5448"/>
                    <a:pt x="13" y="5817"/>
                  </a:cubicBezTo>
                  <a:cubicBezTo>
                    <a:pt x="1" y="6520"/>
                    <a:pt x="501" y="6508"/>
                    <a:pt x="1120" y="6662"/>
                  </a:cubicBezTo>
                  <a:cubicBezTo>
                    <a:pt x="3299" y="7210"/>
                    <a:pt x="5418" y="7948"/>
                    <a:pt x="7609" y="8425"/>
                  </a:cubicBezTo>
                  <a:cubicBezTo>
                    <a:pt x="7714" y="8444"/>
                    <a:pt x="7802" y="8455"/>
                    <a:pt x="7876" y="8455"/>
                  </a:cubicBezTo>
                  <a:cubicBezTo>
                    <a:pt x="8121" y="8455"/>
                    <a:pt x="8220" y="8334"/>
                    <a:pt x="8311" y="7996"/>
                  </a:cubicBezTo>
                  <a:cubicBezTo>
                    <a:pt x="8430" y="7543"/>
                    <a:pt x="8466" y="7067"/>
                    <a:pt x="8621" y="6627"/>
                  </a:cubicBezTo>
                  <a:cubicBezTo>
                    <a:pt x="8800" y="6091"/>
                    <a:pt x="9073" y="5603"/>
                    <a:pt x="9157" y="5043"/>
                  </a:cubicBezTo>
                  <a:cubicBezTo>
                    <a:pt x="9157" y="4996"/>
                    <a:pt x="9145" y="4948"/>
                    <a:pt x="9109" y="4924"/>
                  </a:cubicBezTo>
                  <a:cubicBezTo>
                    <a:pt x="9002" y="4865"/>
                    <a:pt x="8895" y="4817"/>
                    <a:pt x="8788" y="4769"/>
                  </a:cubicBezTo>
                  <a:cubicBezTo>
                    <a:pt x="9383" y="3984"/>
                    <a:pt x="10776" y="2602"/>
                    <a:pt x="9264" y="2019"/>
                  </a:cubicBezTo>
                  <a:cubicBezTo>
                    <a:pt x="8490" y="1721"/>
                    <a:pt x="7502" y="1733"/>
                    <a:pt x="6692" y="1721"/>
                  </a:cubicBezTo>
                  <a:cubicBezTo>
                    <a:pt x="6319" y="1721"/>
                    <a:pt x="5930" y="1774"/>
                    <a:pt x="5546" y="1774"/>
                  </a:cubicBezTo>
                  <a:cubicBezTo>
                    <a:pt x="5355" y="1774"/>
                    <a:pt x="5164" y="1761"/>
                    <a:pt x="4978" y="1721"/>
                  </a:cubicBezTo>
                  <a:cubicBezTo>
                    <a:pt x="4478" y="1602"/>
                    <a:pt x="4013" y="1340"/>
                    <a:pt x="3525" y="1150"/>
                  </a:cubicBezTo>
                  <a:cubicBezTo>
                    <a:pt x="3466" y="781"/>
                    <a:pt x="3394" y="269"/>
                    <a:pt x="3085" y="78"/>
                  </a:cubicBezTo>
                  <a:cubicBezTo>
                    <a:pt x="3073" y="54"/>
                    <a:pt x="3049" y="43"/>
                    <a:pt x="3025" y="43"/>
                  </a:cubicBezTo>
                  <a:cubicBezTo>
                    <a:pt x="2894" y="16"/>
                    <a:pt x="2781" y="0"/>
                    <a:pt x="2682" y="0"/>
                  </a:cubicBez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rgbClr val="FCF9F7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286" name="Google Shape;1003;p53"/>
            <p:cNvSpPr/>
            <p:nvPr/>
          </p:nvSpPr>
          <p:spPr>
            <a:xfrm>
              <a:off x="5077800" y="1989000"/>
              <a:ext cx="592560" cy="506160"/>
            </a:xfrm>
            <a:custGeom>
              <a:avLst/>
              <a:gdLst/>
              <a:ahLst/>
              <a:cxnLst/>
              <a:rect l="l" t="t" r="r" b="b"/>
              <a:pathLst>
                <a:path w="8671" h="7406">
                  <a:moveTo>
                    <a:pt x="1022" y="1"/>
                  </a:moveTo>
                  <a:cubicBezTo>
                    <a:pt x="980" y="1"/>
                    <a:pt x="936" y="32"/>
                    <a:pt x="929" y="85"/>
                  </a:cubicBezTo>
                  <a:lnTo>
                    <a:pt x="929" y="109"/>
                  </a:lnTo>
                  <a:cubicBezTo>
                    <a:pt x="905" y="133"/>
                    <a:pt x="881" y="169"/>
                    <a:pt x="881" y="204"/>
                  </a:cubicBezTo>
                  <a:lnTo>
                    <a:pt x="881" y="383"/>
                  </a:lnTo>
                  <a:cubicBezTo>
                    <a:pt x="881" y="419"/>
                    <a:pt x="893" y="443"/>
                    <a:pt x="905" y="454"/>
                  </a:cubicBezTo>
                  <a:cubicBezTo>
                    <a:pt x="834" y="943"/>
                    <a:pt x="655" y="1419"/>
                    <a:pt x="584" y="1883"/>
                  </a:cubicBezTo>
                  <a:cubicBezTo>
                    <a:pt x="465" y="2645"/>
                    <a:pt x="381" y="3419"/>
                    <a:pt x="262" y="4181"/>
                  </a:cubicBezTo>
                  <a:cubicBezTo>
                    <a:pt x="155" y="4764"/>
                    <a:pt x="72" y="5360"/>
                    <a:pt x="24" y="5967"/>
                  </a:cubicBezTo>
                  <a:cubicBezTo>
                    <a:pt x="12" y="6193"/>
                    <a:pt x="0" y="6384"/>
                    <a:pt x="191" y="6527"/>
                  </a:cubicBezTo>
                  <a:cubicBezTo>
                    <a:pt x="488" y="6753"/>
                    <a:pt x="1072" y="6681"/>
                    <a:pt x="1417" y="6717"/>
                  </a:cubicBezTo>
                  <a:cubicBezTo>
                    <a:pt x="2060" y="6789"/>
                    <a:pt x="2679" y="6991"/>
                    <a:pt x="3334" y="7062"/>
                  </a:cubicBezTo>
                  <a:cubicBezTo>
                    <a:pt x="4670" y="7210"/>
                    <a:pt x="6052" y="7394"/>
                    <a:pt x="7398" y="7394"/>
                  </a:cubicBezTo>
                  <a:cubicBezTo>
                    <a:pt x="7576" y="7394"/>
                    <a:pt x="7753" y="7391"/>
                    <a:pt x="7930" y="7384"/>
                  </a:cubicBezTo>
                  <a:lnTo>
                    <a:pt x="7942" y="7384"/>
                  </a:lnTo>
                  <a:cubicBezTo>
                    <a:pt x="7960" y="7399"/>
                    <a:pt x="7981" y="7406"/>
                    <a:pt x="8002" y="7406"/>
                  </a:cubicBezTo>
                  <a:cubicBezTo>
                    <a:pt x="8048" y="7406"/>
                    <a:pt x="8092" y="7373"/>
                    <a:pt x="8108" y="7324"/>
                  </a:cubicBezTo>
                  <a:cubicBezTo>
                    <a:pt x="8120" y="7253"/>
                    <a:pt x="8132" y="7181"/>
                    <a:pt x="8144" y="7098"/>
                  </a:cubicBezTo>
                  <a:cubicBezTo>
                    <a:pt x="8168" y="7086"/>
                    <a:pt x="8192" y="7062"/>
                    <a:pt x="8192" y="7027"/>
                  </a:cubicBezTo>
                  <a:cubicBezTo>
                    <a:pt x="8192" y="6824"/>
                    <a:pt x="8204" y="6610"/>
                    <a:pt x="8239" y="6396"/>
                  </a:cubicBezTo>
                  <a:cubicBezTo>
                    <a:pt x="8239" y="6384"/>
                    <a:pt x="8239" y="6372"/>
                    <a:pt x="8239" y="6348"/>
                  </a:cubicBezTo>
                  <a:cubicBezTo>
                    <a:pt x="8430" y="4610"/>
                    <a:pt x="8454" y="2859"/>
                    <a:pt x="8656" y="1121"/>
                  </a:cubicBezTo>
                  <a:cubicBezTo>
                    <a:pt x="8671" y="1047"/>
                    <a:pt x="8611" y="1010"/>
                    <a:pt x="8547" y="1010"/>
                  </a:cubicBezTo>
                  <a:cubicBezTo>
                    <a:pt x="8509" y="1010"/>
                    <a:pt x="8469" y="1023"/>
                    <a:pt x="8442" y="1050"/>
                  </a:cubicBezTo>
                  <a:cubicBezTo>
                    <a:pt x="8430" y="1026"/>
                    <a:pt x="8406" y="1014"/>
                    <a:pt x="8382" y="1002"/>
                  </a:cubicBezTo>
                  <a:cubicBezTo>
                    <a:pt x="7096" y="800"/>
                    <a:pt x="5811" y="835"/>
                    <a:pt x="4537" y="562"/>
                  </a:cubicBezTo>
                  <a:cubicBezTo>
                    <a:pt x="3442" y="334"/>
                    <a:pt x="2370" y="84"/>
                    <a:pt x="1257" y="84"/>
                  </a:cubicBezTo>
                  <a:cubicBezTo>
                    <a:pt x="1207" y="84"/>
                    <a:pt x="1157" y="84"/>
                    <a:pt x="1108" y="85"/>
                  </a:cubicBezTo>
                  <a:cubicBezTo>
                    <a:pt x="1108" y="73"/>
                    <a:pt x="1108" y="62"/>
                    <a:pt x="1096" y="62"/>
                  </a:cubicBezTo>
                  <a:cubicBezTo>
                    <a:pt x="1085" y="20"/>
                    <a:pt x="1054" y="1"/>
                    <a:pt x="1022" y="1"/>
                  </a:cubicBez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rgbClr val="FCF9F7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287" name="Google Shape;1004;p53"/>
            <p:cNvSpPr/>
            <p:nvPr/>
          </p:nvSpPr>
          <p:spPr>
            <a:xfrm>
              <a:off x="4837680" y="1502280"/>
              <a:ext cx="875880" cy="580680"/>
            </a:xfrm>
            <a:custGeom>
              <a:avLst/>
              <a:gdLst/>
              <a:ahLst/>
              <a:cxnLst/>
              <a:rect l="l" t="t" r="r" b="b"/>
              <a:pathLst>
                <a:path w="12813" h="8496">
                  <a:moveTo>
                    <a:pt x="513" y="0"/>
                  </a:moveTo>
                  <a:cubicBezTo>
                    <a:pt x="477" y="60"/>
                    <a:pt x="441" y="107"/>
                    <a:pt x="406" y="167"/>
                  </a:cubicBezTo>
                  <a:cubicBezTo>
                    <a:pt x="203" y="869"/>
                    <a:pt x="1" y="1357"/>
                    <a:pt x="180" y="2119"/>
                  </a:cubicBezTo>
                  <a:cubicBezTo>
                    <a:pt x="263" y="2512"/>
                    <a:pt x="382" y="2893"/>
                    <a:pt x="525" y="3262"/>
                  </a:cubicBezTo>
                  <a:cubicBezTo>
                    <a:pt x="691" y="3643"/>
                    <a:pt x="1108" y="4024"/>
                    <a:pt x="1132" y="4453"/>
                  </a:cubicBezTo>
                  <a:cubicBezTo>
                    <a:pt x="1168" y="4870"/>
                    <a:pt x="632" y="5667"/>
                    <a:pt x="1013" y="6037"/>
                  </a:cubicBezTo>
                  <a:cubicBezTo>
                    <a:pt x="1092" y="6116"/>
                    <a:pt x="1167" y="6148"/>
                    <a:pt x="1237" y="6148"/>
                  </a:cubicBezTo>
                  <a:cubicBezTo>
                    <a:pt x="1324" y="6148"/>
                    <a:pt x="1404" y="6097"/>
                    <a:pt x="1477" y="6025"/>
                  </a:cubicBezTo>
                  <a:cubicBezTo>
                    <a:pt x="1692" y="6644"/>
                    <a:pt x="1668" y="7406"/>
                    <a:pt x="2251" y="7822"/>
                  </a:cubicBezTo>
                  <a:cubicBezTo>
                    <a:pt x="2418" y="7944"/>
                    <a:pt x="2626" y="7975"/>
                    <a:pt x="2843" y="7975"/>
                  </a:cubicBezTo>
                  <a:cubicBezTo>
                    <a:pt x="3073" y="7975"/>
                    <a:pt x="3315" y="7940"/>
                    <a:pt x="3532" y="7940"/>
                  </a:cubicBezTo>
                  <a:cubicBezTo>
                    <a:pt x="3858" y="7940"/>
                    <a:pt x="4129" y="8018"/>
                    <a:pt x="4228" y="8406"/>
                  </a:cubicBezTo>
                  <a:cubicBezTo>
                    <a:pt x="4251" y="8465"/>
                    <a:pt x="4302" y="8495"/>
                    <a:pt x="4353" y="8495"/>
                  </a:cubicBezTo>
                  <a:cubicBezTo>
                    <a:pt x="4403" y="8495"/>
                    <a:pt x="4454" y="8465"/>
                    <a:pt x="4478" y="8406"/>
                  </a:cubicBezTo>
                  <a:cubicBezTo>
                    <a:pt x="4478" y="8394"/>
                    <a:pt x="4478" y="8370"/>
                    <a:pt x="4490" y="8346"/>
                  </a:cubicBezTo>
                  <a:cubicBezTo>
                    <a:pt x="4525" y="8096"/>
                    <a:pt x="4537" y="7596"/>
                    <a:pt x="4680" y="7453"/>
                  </a:cubicBezTo>
                  <a:cubicBezTo>
                    <a:pt x="4754" y="7387"/>
                    <a:pt x="4864" y="7363"/>
                    <a:pt x="4989" y="7363"/>
                  </a:cubicBezTo>
                  <a:cubicBezTo>
                    <a:pt x="5264" y="7363"/>
                    <a:pt x="5611" y="7480"/>
                    <a:pt x="5799" y="7513"/>
                  </a:cubicBezTo>
                  <a:cubicBezTo>
                    <a:pt x="6526" y="7620"/>
                    <a:pt x="7264" y="7703"/>
                    <a:pt x="7990" y="7822"/>
                  </a:cubicBezTo>
                  <a:cubicBezTo>
                    <a:pt x="9347" y="8049"/>
                    <a:pt x="10681" y="8275"/>
                    <a:pt x="12050" y="8358"/>
                  </a:cubicBezTo>
                  <a:cubicBezTo>
                    <a:pt x="12074" y="8358"/>
                    <a:pt x="12086" y="8346"/>
                    <a:pt x="12110" y="8346"/>
                  </a:cubicBezTo>
                  <a:cubicBezTo>
                    <a:pt x="12157" y="8334"/>
                    <a:pt x="12205" y="8299"/>
                    <a:pt x="12205" y="8239"/>
                  </a:cubicBezTo>
                  <a:cubicBezTo>
                    <a:pt x="12324" y="6168"/>
                    <a:pt x="12812" y="4096"/>
                    <a:pt x="12776" y="2024"/>
                  </a:cubicBezTo>
                  <a:cubicBezTo>
                    <a:pt x="12788" y="1965"/>
                    <a:pt x="12741" y="1905"/>
                    <a:pt x="12681" y="1905"/>
                  </a:cubicBezTo>
                  <a:lnTo>
                    <a:pt x="12669" y="1905"/>
                  </a:lnTo>
                  <a:cubicBezTo>
                    <a:pt x="10478" y="1679"/>
                    <a:pt x="8300" y="1381"/>
                    <a:pt x="6121" y="1060"/>
                  </a:cubicBezTo>
                  <a:cubicBezTo>
                    <a:pt x="5073" y="917"/>
                    <a:pt x="4061" y="691"/>
                    <a:pt x="3025" y="500"/>
                  </a:cubicBezTo>
                  <a:cubicBezTo>
                    <a:pt x="2668" y="441"/>
                    <a:pt x="2311" y="345"/>
                    <a:pt x="1954" y="250"/>
                  </a:cubicBezTo>
                  <a:cubicBezTo>
                    <a:pt x="1727" y="226"/>
                    <a:pt x="1489" y="179"/>
                    <a:pt x="1263" y="143"/>
                  </a:cubicBezTo>
                  <a:cubicBezTo>
                    <a:pt x="1072" y="119"/>
                    <a:pt x="906" y="83"/>
                    <a:pt x="727" y="36"/>
                  </a:cubicBezTo>
                  <a:lnTo>
                    <a:pt x="644" y="12"/>
                  </a:lnTo>
                  <a:cubicBezTo>
                    <a:pt x="596" y="12"/>
                    <a:pt x="561" y="0"/>
                    <a:pt x="513" y="0"/>
                  </a:cubicBez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rgbClr val="FCF9F7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288" name="Google Shape;1005;p53"/>
            <p:cNvSpPr/>
            <p:nvPr/>
          </p:nvSpPr>
          <p:spPr>
            <a:xfrm>
              <a:off x="4630680" y="1488240"/>
              <a:ext cx="526680" cy="844200"/>
            </a:xfrm>
            <a:custGeom>
              <a:avLst/>
              <a:gdLst/>
              <a:ahLst/>
              <a:cxnLst/>
              <a:rect l="l" t="t" r="r" b="b"/>
              <a:pathLst>
                <a:path w="7705" h="12350">
                  <a:moveTo>
                    <a:pt x="2549" y="1"/>
                  </a:moveTo>
                  <a:cubicBezTo>
                    <a:pt x="2549" y="1"/>
                    <a:pt x="2549" y="13"/>
                    <a:pt x="2549" y="13"/>
                  </a:cubicBezTo>
                  <a:lnTo>
                    <a:pt x="2501" y="13"/>
                  </a:lnTo>
                  <a:cubicBezTo>
                    <a:pt x="2465" y="24"/>
                    <a:pt x="2442" y="48"/>
                    <a:pt x="2442" y="84"/>
                  </a:cubicBezTo>
                  <a:cubicBezTo>
                    <a:pt x="2430" y="179"/>
                    <a:pt x="2406" y="286"/>
                    <a:pt x="2370" y="382"/>
                  </a:cubicBezTo>
                  <a:cubicBezTo>
                    <a:pt x="2168" y="882"/>
                    <a:pt x="2084" y="1441"/>
                    <a:pt x="1977" y="1965"/>
                  </a:cubicBezTo>
                  <a:cubicBezTo>
                    <a:pt x="1822" y="2644"/>
                    <a:pt x="1465" y="3489"/>
                    <a:pt x="1501" y="4192"/>
                  </a:cubicBezTo>
                  <a:cubicBezTo>
                    <a:pt x="1513" y="4477"/>
                    <a:pt x="1632" y="4739"/>
                    <a:pt x="1680" y="5025"/>
                  </a:cubicBezTo>
                  <a:cubicBezTo>
                    <a:pt x="1739" y="5370"/>
                    <a:pt x="1656" y="5728"/>
                    <a:pt x="1441" y="6013"/>
                  </a:cubicBezTo>
                  <a:cubicBezTo>
                    <a:pt x="1432" y="6010"/>
                    <a:pt x="1423" y="6009"/>
                    <a:pt x="1413" y="6009"/>
                  </a:cubicBezTo>
                  <a:cubicBezTo>
                    <a:pt x="1384" y="6009"/>
                    <a:pt x="1355" y="6022"/>
                    <a:pt x="1346" y="6049"/>
                  </a:cubicBezTo>
                  <a:cubicBezTo>
                    <a:pt x="1310" y="6109"/>
                    <a:pt x="1275" y="6168"/>
                    <a:pt x="1239" y="6228"/>
                  </a:cubicBezTo>
                  <a:cubicBezTo>
                    <a:pt x="1191" y="6299"/>
                    <a:pt x="1144" y="6371"/>
                    <a:pt x="1084" y="6430"/>
                  </a:cubicBezTo>
                  <a:lnTo>
                    <a:pt x="977" y="6537"/>
                  </a:lnTo>
                  <a:cubicBezTo>
                    <a:pt x="870" y="6632"/>
                    <a:pt x="775" y="6752"/>
                    <a:pt x="715" y="6871"/>
                  </a:cubicBezTo>
                  <a:cubicBezTo>
                    <a:pt x="656" y="6942"/>
                    <a:pt x="608" y="7025"/>
                    <a:pt x="608" y="7121"/>
                  </a:cubicBezTo>
                  <a:cubicBezTo>
                    <a:pt x="608" y="7204"/>
                    <a:pt x="679" y="7240"/>
                    <a:pt x="679" y="7311"/>
                  </a:cubicBezTo>
                  <a:cubicBezTo>
                    <a:pt x="703" y="7644"/>
                    <a:pt x="775" y="7990"/>
                    <a:pt x="667" y="8347"/>
                  </a:cubicBezTo>
                  <a:cubicBezTo>
                    <a:pt x="429" y="9145"/>
                    <a:pt x="36" y="9930"/>
                    <a:pt x="1" y="10764"/>
                  </a:cubicBezTo>
                  <a:cubicBezTo>
                    <a:pt x="1" y="10835"/>
                    <a:pt x="60" y="10883"/>
                    <a:pt x="120" y="10883"/>
                  </a:cubicBezTo>
                  <a:cubicBezTo>
                    <a:pt x="1310" y="10942"/>
                    <a:pt x="2465" y="11490"/>
                    <a:pt x="3644" y="11704"/>
                  </a:cubicBezTo>
                  <a:cubicBezTo>
                    <a:pt x="4156" y="11800"/>
                    <a:pt x="4692" y="11824"/>
                    <a:pt x="5216" y="11907"/>
                  </a:cubicBezTo>
                  <a:cubicBezTo>
                    <a:pt x="5740" y="12002"/>
                    <a:pt x="6204" y="12205"/>
                    <a:pt x="6704" y="12347"/>
                  </a:cubicBezTo>
                  <a:cubicBezTo>
                    <a:pt x="6713" y="12349"/>
                    <a:pt x="6722" y="12350"/>
                    <a:pt x="6731" y="12350"/>
                  </a:cubicBezTo>
                  <a:cubicBezTo>
                    <a:pt x="6793" y="12350"/>
                    <a:pt x="6848" y="12315"/>
                    <a:pt x="6859" y="12252"/>
                  </a:cubicBezTo>
                  <a:cubicBezTo>
                    <a:pt x="7073" y="11276"/>
                    <a:pt x="7192" y="10264"/>
                    <a:pt x="7359" y="9264"/>
                  </a:cubicBezTo>
                  <a:cubicBezTo>
                    <a:pt x="7430" y="8942"/>
                    <a:pt x="7704" y="8299"/>
                    <a:pt x="7347" y="8014"/>
                  </a:cubicBezTo>
                  <a:cubicBezTo>
                    <a:pt x="7230" y="7927"/>
                    <a:pt x="7070" y="7900"/>
                    <a:pt x="6896" y="7900"/>
                  </a:cubicBezTo>
                  <a:cubicBezTo>
                    <a:pt x="6619" y="7900"/>
                    <a:pt x="6307" y="7968"/>
                    <a:pt x="6076" y="7968"/>
                  </a:cubicBezTo>
                  <a:cubicBezTo>
                    <a:pt x="6054" y="7968"/>
                    <a:pt x="6033" y="7967"/>
                    <a:pt x="6013" y="7966"/>
                  </a:cubicBezTo>
                  <a:cubicBezTo>
                    <a:pt x="5192" y="7918"/>
                    <a:pt x="4847" y="6644"/>
                    <a:pt x="4739" y="5942"/>
                  </a:cubicBezTo>
                  <a:cubicBezTo>
                    <a:pt x="4739" y="5918"/>
                    <a:pt x="4739" y="5894"/>
                    <a:pt x="4739" y="5882"/>
                  </a:cubicBezTo>
                  <a:cubicBezTo>
                    <a:pt x="4732" y="5812"/>
                    <a:pt x="4658" y="5747"/>
                    <a:pt x="4591" y="5747"/>
                  </a:cubicBezTo>
                  <a:cubicBezTo>
                    <a:pt x="4555" y="5747"/>
                    <a:pt x="4522" y="5766"/>
                    <a:pt x="4501" y="5811"/>
                  </a:cubicBezTo>
                  <a:cubicBezTo>
                    <a:pt x="4412" y="5838"/>
                    <a:pt x="4338" y="5851"/>
                    <a:pt x="4280" y="5851"/>
                  </a:cubicBezTo>
                  <a:cubicBezTo>
                    <a:pt x="4107" y="5851"/>
                    <a:pt x="4076" y="5731"/>
                    <a:pt x="4192" y="5489"/>
                  </a:cubicBezTo>
                  <a:cubicBezTo>
                    <a:pt x="4216" y="5370"/>
                    <a:pt x="4251" y="5263"/>
                    <a:pt x="4287" y="5144"/>
                  </a:cubicBezTo>
                  <a:cubicBezTo>
                    <a:pt x="4358" y="4966"/>
                    <a:pt x="4477" y="4775"/>
                    <a:pt x="4489" y="4585"/>
                  </a:cubicBezTo>
                  <a:cubicBezTo>
                    <a:pt x="4525" y="4192"/>
                    <a:pt x="4263" y="3989"/>
                    <a:pt x="4037" y="3715"/>
                  </a:cubicBezTo>
                  <a:cubicBezTo>
                    <a:pt x="3668" y="3299"/>
                    <a:pt x="3656" y="2977"/>
                    <a:pt x="3549" y="2453"/>
                  </a:cubicBezTo>
                  <a:cubicBezTo>
                    <a:pt x="3489" y="2227"/>
                    <a:pt x="3370" y="2001"/>
                    <a:pt x="3334" y="1775"/>
                  </a:cubicBezTo>
                  <a:cubicBezTo>
                    <a:pt x="3239" y="1251"/>
                    <a:pt x="3668" y="834"/>
                    <a:pt x="3632" y="310"/>
                  </a:cubicBezTo>
                  <a:cubicBezTo>
                    <a:pt x="3632" y="251"/>
                    <a:pt x="3596" y="215"/>
                    <a:pt x="3549" y="191"/>
                  </a:cubicBezTo>
                  <a:cubicBezTo>
                    <a:pt x="3334" y="120"/>
                    <a:pt x="3108" y="60"/>
                    <a:pt x="2894" y="24"/>
                  </a:cubicBezTo>
                  <a:cubicBezTo>
                    <a:pt x="2799" y="24"/>
                    <a:pt x="2715" y="13"/>
                    <a:pt x="2632" y="1"/>
                  </a:cubicBez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rgbClr val="FCF9F7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289" name="Google Shape;1006;p53"/>
            <p:cNvSpPr/>
            <p:nvPr/>
          </p:nvSpPr>
          <p:spPr>
            <a:xfrm>
              <a:off x="5656680" y="1631160"/>
              <a:ext cx="570240" cy="364680"/>
            </a:xfrm>
            <a:custGeom>
              <a:avLst/>
              <a:gdLst/>
              <a:ahLst/>
              <a:cxnLst/>
              <a:rect l="l" t="t" r="r" b="b"/>
              <a:pathLst>
                <a:path w="8347" h="5341">
                  <a:moveTo>
                    <a:pt x="698" y="0"/>
                  </a:moveTo>
                  <a:cubicBezTo>
                    <a:pt x="592" y="0"/>
                    <a:pt x="487" y="2"/>
                    <a:pt x="382" y="6"/>
                  </a:cubicBezTo>
                  <a:cubicBezTo>
                    <a:pt x="286" y="6"/>
                    <a:pt x="263" y="161"/>
                    <a:pt x="370" y="173"/>
                  </a:cubicBezTo>
                  <a:lnTo>
                    <a:pt x="632" y="220"/>
                  </a:lnTo>
                  <a:cubicBezTo>
                    <a:pt x="513" y="435"/>
                    <a:pt x="536" y="816"/>
                    <a:pt x="513" y="1078"/>
                  </a:cubicBezTo>
                  <a:cubicBezTo>
                    <a:pt x="405" y="2292"/>
                    <a:pt x="1" y="3578"/>
                    <a:pt x="143" y="4804"/>
                  </a:cubicBezTo>
                  <a:cubicBezTo>
                    <a:pt x="143" y="4888"/>
                    <a:pt x="203" y="4947"/>
                    <a:pt x="286" y="4947"/>
                  </a:cubicBezTo>
                  <a:cubicBezTo>
                    <a:pt x="1596" y="5031"/>
                    <a:pt x="2894" y="5269"/>
                    <a:pt x="4204" y="5281"/>
                  </a:cubicBezTo>
                  <a:cubicBezTo>
                    <a:pt x="4254" y="5281"/>
                    <a:pt x="4304" y="5281"/>
                    <a:pt x="4354" y="5281"/>
                  </a:cubicBezTo>
                  <a:cubicBezTo>
                    <a:pt x="5096" y="5281"/>
                    <a:pt x="5844" y="5235"/>
                    <a:pt x="6591" y="5235"/>
                  </a:cubicBezTo>
                  <a:cubicBezTo>
                    <a:pt x="7127" y="5235"/>
                    <a:pt x="7661" y="5259"/>
                    <a:pt x="8192" y="5340"/>
                  </a:cubicBezTo>
                  <a:cubicBezTo>
                    <a:pt x="8216" y="5340"/>
                    <a:pt x="8240" y="5328"/>
                    <a:pt x="8264" y="5316"/>
                  </a:cubicBezTo>
                  <a:cubicBezTo>
                    <a:pt x="8311" y="5293"/>
                    <a:pt x="8347" y="5245"/>
                    <a:pt x="8335" y="5197"/>
                  </a:cubicBezTo>
                  <a:cubicBezTo>
                    <a:pt x="8287" y="4721"/>
                    <a:pt x="8216" y="4257"/>
                    <a:pt x="8121" y="3804"/>
                  </a:cubicBezTo>
                  <a:cubicBezTo>
                    <a:pt x="8025" y="3173"/>
                    <a:pt x="8121" y="2554"/>
                    <a:pt x="7966" y="1935"/>
                  </a:cubicBezTo>
                  <a:cubicBezTo>
                    <a:pt x="7883" y="1673"/>
                    <a:pt x="7835" y="1399"/>
                    <a:pt x="7823" y="1125"/>
                  </a:cubicBezTo>
                  <a:cubicBezTo>
                    <a:pt x="7823" y="971"/>
                    <a:pt x="7859" y="768"/>
                    <a:pt x="7787" y="601"/>
                  </a:cubicBezTo>
                  <a:cubicBezTo>
                    <a:pt x="7716" y="447"/>
                    <a:pt x="7561" y="328"/>
                    <a:pt x="7382" y="304"/>
                  </a:cubicBezTo>
                  <a:cubicBezTo>
                    <a:pt x="7280" y="280"/>
                    <a:pt x="7175" y="271"/>
                    <a:pt x="7068" y="271"/>
                  </a:cubicBezTo>
                  <a:cubicBezTo>
                    <a:pt x="6768" y="271"/>
                    <a:pt x="6456" y="340"/>
                    <a:pt x="6159" y="340"/>
                  </a:cubicBezTo>
                  <a:cubicBezTo>
                    <a:pt x="6142" y="340"/>
                    <a:pt x="6125" y="340"/>
                    <a:pt x="6109" y="340"/>
                  </a:cubicBezTo>
                  <a:cubicBezTo>
                    <a:pt x="5501" y="328"/>
                    <a:pt x="4882" y="304"/>
                    <a:pt x="4263" y="280"/>
                  </a:cubicBezTo>
                  <a:cubicBezTo>
                    <a:pt x="3094" y="225"/>
                    <a:pt x="1875" y="0"/>
                    <a:pt x="698" y="0"/>
                  </a:cubicBez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rgbClr val="FCF9F7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290" name="Google Shape;1007;p53"/>
            <p:cNvSpPr/>
            <p:nvPr/>
          </p:nvSpPr>
          <p:spPr>
            <a:xfrm>
              <a:off x="5643000" y="1956240"/>
              <a:ext cx="603720" cy="405720"/>
            </a:xfrm>
            <a:custGeom>
              <a:avLst/>
              <a:gdLst/>
              <a:ahLst/>
              <a:cxnLst/>
              <a:rect l="l" t="t" r="r" b="b"/>
              <a:pathLst>
                <a:path w="8832" h="5938">
                  <a:moveTo>
                    <a:pt x="761" y="0"/>
                  </a:moveTo>
                  <a:cubicBezTo>
                    <a:pt x="644" y="0"/>
                    <a:pt x="538" y="12"/>
                    <a:pt x="450" y="41"/>
                  </a:cubicBezTo>
                  <a:cubicBezTo>
                    <a:pt x="441" y="39"/>
                    <a:pt x="433" y="38"/>
                    <a:pt x="424" y="38"/>
                  </a:cubicBezTo>
                  <a:cubicBezTo>
                    <a:pt x="383" y="38"/>
                    <a:pt x="340" y="62"/>
                    <a:pt x="331" y="101"/>
                  </a:cubicBezTo>
                  <a:cubicBezTo>
                    <a:pt x="235" y="184"/>
                    <a:pt x="188" y="315"/>
                    <a:pt x="235" y="530"/>
                  </a:cubicBezTo>
                  <a:cubicBezTo>
                    <a:pt x="21" y="1661"/>
                    <a:pt x="81" y="2899"/>
                    <a:pt x="33" y="4042"/>
                  </a:cubicBezTo>
                  <a:cubicBezTo>
                    <a:pt x="0" y="4677"/>
                    <a:pt x="157" y="4783"/>
                    <a:pt x="521" y="4783"/>
                  </a:cubicBezTo>
                  <a:cubicBezTo>
                    <a:pt x="690" y="4783"/>
                    <a:pt x="904" y="4760"/>
                    <a:pt x="1164" y="4756"/>
                  </a:cubicBezTo>
                  <a:cubicBezTo>
                    <a:pt x="1191" y="4756"/>
                    <a:pt x="1218" y="4756"/>
                    <a:pt x="1245" y="4756"/>
                  </a:cubicBezTo>
                  <a:cubicBezTo>
                    <a:pt x="2001" y="4756"/>
                    <a:pt x="2726" y="4913"/>
                    <a:pt x="3474" y="4959"/>
                  </a:cubicBezTo>
                  <a:cubicBezTo>
                    <a:pt x="3609" y="4968"/>
                    <a:pt x="3743" y="4971"/>
                    <a:pt x="3875" y="4971"/>
                  </a:cubicBezTo>
                  <a:cubicBezTo>
                    <a:pt x="4180" y="4971"/>
                    <a:pt x="4479" y="4954"/>
                    <a:pt x="4782" y="4954"/>
                  </a:cubicBezTo>
                  <a:cubicBezTo>
                    <a:pt x="5056" y="4954"/>
                    <a:pt x="5332" y="4968"/>
                    <a:pt x="5617" y="5018"/>
                  </a:cubicBezTo>
                  <a:cubicBezTo>
                    <a:pt x="6057" y="5102"/>
                    <a:pt x="6438" y="5340"/>
                    <a:pt x="6879" y="5423"/>
                  </a:cubicBezTo>
                  <a:cubicBezTo>
                    <a:pt x="7260" y="5495"/>
                    <a:pt x="7546" y="5495"/>
                    <a:pt x="7915" y="5673"/>
                  </a:cubicBezTo>
                  <a:cubicBezTo>
                    <a:pt x="8105" y="5768"/>
                    <a:pt x="8308" y="5864"/>
                    <a:pt x="8510" y="5935"/>
                  </a:cubicBezTo>
                  <a:cubicBezTo>
                    <a:pt x="8519" y="5937"/>
                    <a:pt x="8528" y="5937"/>
                    <a:pt x="8537" y="5937"/>
                  </a:cubicBezTo>
                  <a:cubicBezTo>
                    <a:pt x="8596" y="5937"/>
                    <a:pt x="8644" y="5904"/>
                    <a:pt x="8665" y="5852"/>
                  </a:cubicBezTo>
                  <a:cubicBezTo>
                    <a:pt x="8832" y="5411"/>
                    <a:pt x="8665" y="5066"/>
                    <a:pt x="8605" y="4649"/>
                  </a:cubicBezTo>
                  <a:cubicBezTo>
                    <a:pt x="8558" y="4328"/>
                    <a:pt x="8701" y="4030"/>
                    <a:pt x="8736" y="3709"/>
                  </a:cubicBezTo>
                  <a:cubicBezTo>
                    <a:pt x="8772" y="3268"/>
                    <a:pt x="8713" y="2828"/>
                    <a:pt x="8736" y="2399"/>
                  </a:cubicBezTo>
                  <a:cubicBezTo>
                    <a:pt x="8748" y="2113"/>
                    <a:pt x="8808" y="1827"/>
                    <a:pt x="8748" y="1554"/>
                  </a:cubicBezTo>
                  <a:cubicBezTo>
                    <a:pt x="8713" y="1375"/>
                    <a:pt x="8582" y="1280"/>
                    <a:pt x="8522" y="1125"/>
                  </a:cubicBezTo>
                  <a:cubicBezTo>
                    <a:pt x="8415" y="839"/>
                    <a:pt x="8534" y="625"/>
                    <a:pt x="8463" y="470"/>
                  </a:cubicBezTo>
                  <a:cubicBezTo>
                    <a:pt x="8463" y="434"/>
                    <a:pt x="8427" y="399"/>
                    <a:pt x="8403" y="387"/>
                  </a:cubicBezTo>
                  <a:cubicBezTo>
                    <a:pt x="8355" y="351"/>
                    <a:pt x="8308" y="327"/>
                    <a:pt x="8248" y="303"/>
                  </a:cubicBezTo>
                  <a:cubicBezTo>
                    <a:pt x="8240" y="302"/>
                    <a:pt x="8233" y="301"/>
                    <a:pt x="8225" y="301"/>
                  </a:cubicBezTo>
                  <a:cubicBezTo>
                    <a:pt x="8177" y="301"/>
                    <a:pt x="8140" y="333"/>
                    <a:pt x="8129" y="375"/>
                  </a:cubicBezTo>
                  <a:cubicBezTo>
                    <a:pt x="7189" y="351"/>
                    <a:pt x="6260" y="244"/>
                    <a:pt x="5319" y="244"/>
                  </a:cubicBezTo>
                  <a:cubicBezTo>
                    <a:pt x="5010" y="244"/>
                    <a:pt x="4699" y="245"/>
                    <a:pt x="4388" y="245"/>
                  </a:cubicBezTo>
                  <a:cubicBezTo>
                    <a:pt x="3610" y="245"/>
                    <a:pt x="2827" y="239"/>
                    <a:pt x="2045" y="196"/>
                  </a:cubicBezTo>
                  <a:cubicBezTo>
                    <a:pt x="1818" y="177"/>
                    <a:pt x="1215" y="0"/>
                    <a:pt x="761" y="0"/>
                  </a:cubicBez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rgbClr val="FCF9F7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291" name="Google Shape;1008;p53"/>
            <p:cNvSpPr/>
            <p:nvPr/>
          </p:nvSpPr>
          <p:spPr>
            <a:xfrm>
              <a:off x="5613480" y="2261880"/>
              <a:ext cx="725040" cy="390600"/>
            </a:xfrm>
            <a:custGeom>
              <a:avLst/>
              <a:gdLst/>
              <a:ahLst/>
              <a:cxnLst/>
              <a:rect l="l" t="t" r="r" b="b"/>
              <a:pathLst>
                <a:path w="10610" h="5715">
                  <a:moveTo>
                    <a:pt x="1459" y="0"/>
                  </a:moveTo>
                  <a:cubicBezTo>
                    <a:pt x="1177" y="0"/>
                    <a:pt x="900" y="28"/>
                    <a:pt x="632" y="108"/>
                  </a:cubicBezTo>
                  <a:cubicBezTo>
                    <a:pt x="632" y="108"/>
                    <a:pt x="632" y="96"/>
                    <a:pt x="632" y="84"/>
                  </a:cubicBezTo>
                  <a:cubicBezTo>
                    <a:pt x="613" y="27"/>
                    <a:pt x="567" y="2"/>
                    <a:pt x="521" y="2"/>
                  </a:cubicBezTo>
                  <a:cubicBezTo>
                    <a:pt x="453" y="2"/>
                    <a:pt x="384" y="58"/>
                    <a:pt x="405" y="143"/>
                  </a:cubicBezTo>
                  <a:cubicBezTo>
                    <a:pt x="405" y="167"/>
                    <a:pt x="405" y="179"/>
                    <a:pt x="405" y="191"/>
                  </a:cubicBezTo>
                  <a:lnTo>
                    <a:pt x="370" y="203"/>
                  </a:lnTo>
                  <a:cubicBezTo>
                    <a:pt x="263" y="251"/>
                    <a:pt x="322" y="405"/>
                    <a:pt x="417" y="417"/>
                  </a:cubicBezTo>
                  <a:cubicBezTo>
                    <a:pt x="405" y="858"/>
                    <a:pt x="203" y="1286"/>
                    <a:pt x="132" y="1703"/>
                  </a:cubicBezTo>
                  <a:cubicBezTo>
                    <a:pt x="36" y="2239"/>
                    <a:pt x="1" y="2787"/>
                    <a:pt x="36" y="3334"/>
                  </a:cubicBezTo>
                  <a:cubicBezTo>
                    <a:pt x="36" y="3406"/>
                    <a:pt x="96" y="3465"/>
                    <a:pt x="167" y="3465"/>
                  </a:cubicBezTo>
                  <a:cubicBezTo>
                    <a:pt x="739" y="3501"/>
                    <a:pt x="1239" y="3703"/>
                    <a:pt x="1810" y="3727"/>
                  </a:cubicBezTo>
                  <a:cubicBezTo>
                    <a:pt x="2239" y="3751"/>
                    <a:pt x="2322" y="3822"/>
                    <a:pt x="2370" y="4227"/>
                  </a:cubicBezTo>
                  <a:cubicBezTo>
                    <a:pt x="2382" y="4477"/>
                    <a:pt x="2358" y="4739"/>
                    <a:pt x="2298" y="4989"/>
                  </a:cubicBezTo>
                  <a:cubicBezTo>
                    <a:pt x="2269" y="5077"/>
                    <a:pt x="2336" y="5157"/>
                    <a:pt x="2419" y="5157"/>
                  </a:cubicBezTo>
                  <a:cubicBezTo>
                    <a:pt x="2438" y="5157"/>
                    <a:pt x="2458" y="5153"/>
                    <a:pt x="2477" y="5144"/>
                  </a:cubicBezTo>
                  <a:cubicBezTo>
                    <a:pt x="2477" y="5144"/>
                    <a:pt x="2489" y="5156"/>
                    <a:pt x="2501" y="5156"/>
                  </a:cubicBezTo>
                  <a:cubicBezTo>
                    <a:pt x="3489" y="5382"/>
                    <a:pt x="4584" y="5323"/>
                    <a:pt x="5597" y="5430"/>
                  </a:cubicBezTo>
                  <a:cubicBezTo>
                    <a:pt x="6787" y="5561"/>
                    <a:pt x="7990" y="5454"/>
                    <a:pt x="9180" y="5585"/>
                  </a:cubicBezTo>
                  <a:cubicBezTo>
                    <a:pt x="9315" y="5599"/>
                    <a:pt x="9743" y="5715"/>
                    <a:pt x="10087" y="5715"/>
                  </a:cubicBezTo>
                  <a:cubicBezTo>
                    <a:pt x="10318" y="5715"/>
                    <a:pt x="10511" y="5662"/>
                    <a:pt x="10550" y="5489"/>
                  </a:cubicBezTo>
                  <a:cubicBezTo>
                    <a:pt x="10609" y="5275"/>
                    <a:pt x="10204" y="4870"/>
                    <a:pt x="10121" y="4715"/>
                  </a:cubicBezTo>
                  <a:cubicBezTo>
                    <a:pt x="9883" y="4239"/>
                    <a:pt x="9788" y="3692"/>
                    <a:pt x="9633" y="3191"/>
                  </a:cubicBezTo>
                  <a:cubicBezTo>
                    <a:pt x="9454" y="2549"/>
                    <a:pt x="9371" y="1703"/>
                    <a:pt x="8859" y="1203"/>
                  </a:cubicBezTo>
                  <a:cubicBezTo>
                    <a:pt x="8585" y="941"/>
                    <a:pt x="8240" y="858"/>
                    <a:pt x="7883" y="786"/>
                  </a:cubicBezTo>
                  <a:cubicBezTo>
                    <a:pt x="7359" y="667"/>
                    <a:pt x="6894" y="441"/>
                    <a:pt x="6394" y="346"/>
                  </a:cubicBezTo>
                  <a:cubicBezTo>
                    <a:pt x="5346" y="132"/>
                    <a:pt x="4192" y="167"/>
                    <a:pt x="3132" y="132"/>
                  </a:cubicBezTo>
                  <a:cubicBezTo>
                    <a:pt x="2586" y="108"/>
                    <a:pt x="2015" y="0"/>
                    <a:pt x="1459" y="0"/>
                  </a:cubicBez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rgbClr val="FCF9F7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292" name="Google Shape;1009;p53"/>
            <p:cNvSpPr/>
            <p:nvPr/>
          </p:nvSpPr>
          <p:spPr>
            <a:xfrm>
              <a:off x="5150160" y="2443680"/>
              <a:ext cx="652680" cy="498240"/>
            </a:xfrm>
            <a:custGeom>
              <a:avLst/>
              <a:gdLst/>
              <a:ahLst/>
              <a:cxnLst/>
              <a:rect l="l" t="t" r="r" b="b"/>
              <a:pathLst>
                <a:path w="9550" h="7290">
                  <a:moveTo>
                    <a:pt x="1575" y="1"/>
                  </a:moveTo>
                  <a:cubicBezTo>
                    <a:pt x="1530" y="1"/>
                    <a:pt x="1485" y="3"/>
                    <a:pt x="1442" y="10"/>
                  </a:cubicBezTo>
                  <a:cubicBezTo>
                    <a:pt x="1370" y="21"/>
                    <a:pt x="1311" y="33"/>
                    <a:pt x="1251" y="69"/>
                  </a:cubicBezTo>
                  <a:cubicBezTo>
                    <a:pt x="1229" y="51"/>
                    <a:pt x="1203" y="43"/>
                    <a:pt x="1179" y="43"/>
                  </a:cubicBezTo>
                  <a:cubicBezTo>
                    <a:pt x="1125" y="43"/>
                    <a:pt x="1076" y="83"/>
                    <a:pt x="1084" y="141"/>
                  </a:cubicBezTo>
                  <a:lnTo>
                    <a:pt x="1084" y="188"/>
                  </a:lnTo>
                  <a:cubicBezTo>
                    <a:pt x="1072" y="200"/>
                    <a:pt x="1072" y="212"/>
                    <a:pt x="1061" y="212"/>
                  </a:cubicBezTo>
                  <a:cubicBezTo>
                    <a:pt x="1053" y="210"/>
                    <a:pt x="1046" y="209"/>
                    <a:pt x="1040" y="209"/>
                  </a:cubicBezTo>
                  <a:cubicBezTo>
                    <a:pt x="957" y="209"/>
                    <a:pt x="913" y="335"/>
                    <a:pt x="1001" y="379"/>
                  </a:cubicBezTo>
                  <a:cubicBezTo>
                    <a:pt x="977" y="450"/>
                    <a:pt x="965" y="533"/>
                    <a:pt x="942" y="605"/>
                  </a:cubicBezTo>
                  <a:cubicBezTo>
                    <a:pt x="930" y="653"/>
                    <a:pt x="953" y="700"/>
                    <a:pt x="989" y="736"/>
                  </a:cubicBezTo>
                  <a:cubicBezTo>
                    <a:pt x="894" y="1176"/>
                    <a:pt x="775" y="1629"/>
                    <a:pt x="703" y="2093"/>
                  </a:cubicBezTo>
                  <a:cubicBezTo>
                    <a:pt x="656" y="2379"/>
                    <a:pt x="620" y="2665"/>
                    <a:pt x="608" y="2962"/>
                  </a:cubicBezTo>
                  <a:cubicBezTo>
                    <a:pt x="549" y="3391"/>
                    <a:pt x="489" y="3820"/>
                    <a:pt x="430" y="4248"/>
                  </a:cubicBezTo>
                  <a:cubicBezTo>
                    <a:pt x="358" y="4820"/>
                    <a:pt x="1" y="6129"/>
                    <a:pt x="549" y="6546"/>
                  </a:cubicBezTo>
                  <a:cubicBezTo>
                    <a:pt x="808" y="6749"/>
                    <a:pt x="1221" y="6769"/>
                    <a:pt x="1598" y="6769"/>
                  </a:cubicBezTo>
                  <a:cubicBezTo>
                    <a:pt x="1694" y="6769"/>
                    <a:pt x="1788" y="6768"/>
                    <a:pt x="1877" y="6768"/>
                  </a:cubicBezTo>
                  <a:cubicBezTo>
                    <a:pt x="1950" y="6768"/>
                    <a:pt x="2020" y="6769"/>
                    <a:pt x="2085" y="6772"/>
                  </a:cubicBezTo>
                  <a:cubicBezTo>
                    <a:pt x="2858" y="6808"/>
                    <a:pt x="3620" y="6915"/>
                    <a:pt x="4394" y="6987"/>
                  </a:cubicBezTo>
                  <a:cubicBezTo>
                    <a:pt x="5871" y="7141"/>
                    <a:pt x="7395" y="7034"/>
                    <a:pt x="8859" y="7284"/>
                  </a:cubicBezTo>
                  <a:cubicBezTo>
                    <a:pt x="8872" y="7288"/>
                    <a:pt x="8884" y="7290"/>
                    <a:pt x="8896" y="7290"/>
                  </a:cubicBezTo>
                  <a:cubicBezTo>
                    <a:pt x="8966" y="7290"/>
                    <a:pt x="9026" y="7234"/>
                    <a:pt x="9026" y="7153"/>
                  </a:cubicBezTo>
                  <a:cubicBezTo>
                    <a:pt x="8990" y="5344"/>
                    <a:pt x="9097" y="3534"/>
                    <a:pt x="9347" y="1748"/>
                  </a:cubicBezTo>
                  <a:cubicBezTo>
                    <a:pt x="9383" y="1522"/>
                    <a:pt x="9550" y="1117"/>
                    <a:pt x="9371" y="914"/>
                  </a:cubicBezTo>
                  <a:cubicBezTo>
                    <a:pt x="9255" y="767"/>
                    <a:pt x="8986" y="746"/>
                    <a:pt x="8744" y="746"/>
                  </a:cubicBezTo>
                  <a:cubicBezTo>
                    <a:pt x="8648" y="746"/>
                    <a:pt x="8557" y="749"/>
                    <a:pt x="8481" y="749"/>
                  </a:cubicBezTo>
                  <a:cubicBezTo>
                    <a:pt x="8454" y="749"/>
                    <a:pt x="8429" y="749"/>
                    <a:pt x="8407" y="748"/>
                  </a:cubicBezTo>
                  <a:cubicBezTo>
                    <a:pt x="6871" y="664"/>
                    <a:pt x="5323" y="391"/>
                    <a:pt x="3799" y="200"/>
                  </a:cubicBezTo>
                  <a:cubicBezTo>
                    <a:pt x="3347" y="152"/>
                    <a:pt x="2906" y="188"/>
                    <a:pt x="2466" y="152"/>
                  </a:cubicBezTo>
                  <a:cubicBezTo>
                    <a:pt x="2186" y="121"/>
                    <a:pt x="1871" y="1"/>
                    <a:pt x="1575" y="1"/>
                  </a:cubicBez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rgbClr val="FCF9F7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293" name="Google Shape;1010;p53"/>
            <p:cNvSpPr/>
            <p:nvPr/>
          </p:nvSpPr>
          <p:spPr>
            <a:xfrm>
              <a:off x="5743800" y="2602800"/>
              <a:ext cx="655920" cy="363960"/>
            </a:xfrm>
            <a:custGeom>
              <a:avLst/>
              <a:gdLst/>
              <a:ahLst/>
              <a:cxnLst/>
              <a:rect l="l" t="t" r="r" b="b"/>
              <a:pathLst>
                <a:path w="9597" h="5327">
                  <a:moveTo>
                    <a:pt x="606" y="0"/>
                  </a:moveTo>
                  <a:cubicBezTo>
                    <a:pt x="595" y="0"/>
                    <a:pt x="583" y="1"/>
                    <a:pt x="572" y="4"/>
                  </a:cubicBezTo>
                  <a:lnTo>
                    <a:pt x="536" y="4"/>
                  </a:lnTo>
                  <a:cubicBezTo>
                    <a:pt x="501" y="16"/>
                    <a:pt x="465" y="52"/>
                    <a:pt x="453" y="88"/>
                  </a:cubicBezTo>
                  <a:cubicBezTo>
                    <a:pt x="429" y="183"/>
                    <a:pt x="405" y="278"/>
                    <a:pt x="393" y="385"/>
                  </a:cubicBezTo>
                  <a:cubicBezTo>
                    <a:pt x="346" y="540"/>
                    <a:pt x="322" y="707"/>
                    <a:pt x="310" y="885"/>
                  </a:cubicBezTo>
                  <a:cubicBezTo>
                    <a:pt x="310" y="885"/>
                    <a:pt x="310" y="885"/>
                    <a:pt x="310" y="897"/>
                  </a:cubicBezTo>
                  <a:cubicBezTo>
                    <a:pt x="251" y="1338"/>
                    <a:pt x="203" y="1790"/>
                    <a:pt x="155" y="2219"/>
                  </a:cubicBezTo>
                  <a:cubicBezTo>
                    <a:pt x="48" y="3124"/>
                    <a:pt x="1" y="4029"/>
                    <a:pt x="12" y="4945"/>
                  </a:cubicBezTo>
                  <a:cubicBezTo>
                    <a:pt x="24" y="5017"/>
                    <a:pt x="72" y="5076"/>
                    <a:pt x="155" y="5076"/>
                  </a:cubicBezTo>
                  <a:cubicBezTo>
                    <a:pt x="1667" y="5148"/>
                    <a:pt x="3168" y="5172"/>
                    <a:pt x="4692" y="5267"/>
                  </a:cubicBezTo>
                  <a:cubicBezTo>
                    <a:pt x="5394" y="5314"/>
                    <a:pt x="6097" y="5326"/>
                    <a:pt x="6811" y="5326"/>
                  </a:cubicBezTo>
                  <a:cubicBezTo>
                    <a:pt x="7407" y="5326"/>
                    <a:pt x="8055" y="5195"/>
                    <a:pt x="8668" y="5195"/>
                  </a:cubicBezTo>
                  <a:cubicBezTo>
                    <a:pt x="8838" y="5195"/>
                    <a:pt x="9005" y="5205"/>
                    <a:pt x="9168" y="5231"/>
                  </a:cubicBezTo>
                  <a:cubicBezTo>
                    <a:pt x="9179" y="5234"/>
                    <a:pt x="9190" y="5236"/>
                    <a:pt x="9201" y="5236"/>
                  </a:cubicBezTo>
                  <a:cubicBezTo>
                    <a:pt x="9269" y="5236"/>
                    <a:pt x="9322" y="5172"/>
                    <a:pt x="9311" y="5100"/>
                  </a:cubicBezTo>
                  <a:cubicBezTo>
                    <a:pt x="9192" y="4386"/>
                    <a:pt x="9514" y="3743"/>
                    <a:pt x="9561" y="3040"/>
                  </a:cubicBezTo>
                  <a:cubicBezTo>
                    <a:pt x="9597" y="2517"/>
                    <a:pt x="9454" y="2183"/>
                    <a:pt x="9192" y="1731"/>
                  </a:cubicBezTo>
                  <a:cubicBezTo>
                    <a:pt x="9073" y="1564"/>
                    <a:pt x="8978" y="1385"/>
                    <a:pt x="8906" y="1207"/>
                  </a:cubicBezTo>
                  <a:cubicBezTo>
                    <a:pt x="8906" y="1052"/>
                    <a:pt x="8895" y="909"/>
                    <a:pt x="8883" y="766"/>
                  </a:cubicBezTo>
                  <a:cubicBezTo>
                    <a:pt x="8859" y="683"/>
                    <a:pt x="8823" y="612"/>
                    <a:pt x="8764" y="540"/>
                  </a:cubicBezTo>
                  <a:cubicBezTo>
                    <a:pt x="8647" y="416"/>
                    <a:pt x="8485" y="381"/>
                    <a:pt x="8323" y="381"/>
                  </a:cubicBezTo>
                  <a:cubicBezTo>
                    <a:pt x="8221" y="381"/>
                    <a:pt x="8118" y="395"/>
                    <a:pt x="8025" y="409"/>
                  </a:cubicBezTo>
                  <a:cubicBezTo>
                    <a:pt x="7966" y="421"/>
                    <a:pt x="7930" y="481"/>
                    <a:pt x="7966" y="528"/>
                  </a:cubicBezTo>
                  <a:cubicBezTo>
                    <a:pt x="6180" y="338"/>
                    <a:pt x="4394" y="314"/>
                    <a:pt x="2608" y="123"/>
                  </a:cubicBezTo>
                  <a:cubicBezTo>
                    <a:pt x="2108" y="76"/>
                    <a:pt x="1620" y="76"/>
                    <a:pt x="1132" y="64"/>
                  </a:cubicBezTo>
                  <a:cubicBezTo>
                    <a:pt x="1031" y="55"/>
                    <a:pt x="930" y="47"/>
                    <a:pt x="829" y="47"/>
                  </a:cubicBezTo>
                  <a:cubicBezTo>
                    <a:pt x="787" y="47"/>
                    <a:pt x="745" y="48"/>
                    <a:pt x="703" y="52"/>
                  </a:cubicBezTo>
                  <a:cubicBezTo>
                    <a:pt x="676" y="16"/>
                    <a:pt x="642" y="0"/>
                    <a:pt x="606" y="0"/>
                  </a:cubicBez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rgbClr val="FCF9F7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294" name="Google Shape;1011;p53"/>
            <p:cNvSpPr/>
            <p:nvPr/>
          </p:nvSpPr>
          <p:spPr>
            <a:xfrm>
              <a:off x="4027680" y="2075400"/>
              <a:ext cx="686880" cy="1187280"/>
            </a:xfrm>
            <a:custGeom>
              <a:avLst/>
              <a:gdLst/>
              <a:ahLst/>
              <a:cxnLst/>
              <a:rect l="l" t="t" r="r" b="b"/>
              <a:pathLst>
                <a:path w="10050" h="17366">
                  <a:moveTo>
                    <a:pt x="959" y="0"/>
                  </a:moveTo>
                  <a:cubicBezTo>
                    <a:pt x="920" y="0"/>
                    <a:pt x="881" y="24"/>
                    <a:pt x="869" y="71"/>
                  </a:cubicBezTo>
                  <a:cubicBezTo>
                    <a:pt x="762" y="691"/>
                    <a:pt x="750" y="1238"/>
                    <a:pt x="393" y="1810"/>
                  </a:cubicBezTo>
                  <a:cubicBezTo>
                    <a:pt x="167" y="2155"/>
                    <a:pt x="0" y="2417"/>
                    <a:pt x="48" y="2846"/>
                  </a:cubicBezTo>
                  <a:cubicBezTo>
                    <a:pt x="72" y="3060"/>
                    <a:pt x="191" y="3262"/>
                    <a:pt x="238" y="3477"/>
                  </a:cubicBezTo>
                  <a:cubicBezTo>
                    <a:pt x="310" y="3893"/>
                    <a:pt x="203" y="4215"/>
                    <a:pt x="143" y="4620"/>
                  </a:cubicBezTo>
                  <a:cubicBezTo>
                    <a:pt x="84" y="5096"/>
                    <a:pt x="250" y="5310"/>
                    <a:pt x="417" y="5727"/>
                  </a:cubicBezTo>
                  <a:cubicBezTo>
                    <a:pt x="596" y="6215"/>
                    <a:pt x="738" y="7168"/>
                    <a:pt x="822" y="7656"/>
                  </a:cubicBezTo>
                  <a:cubicBezTo>
                    <a:pt x="846" y="7918"/>
                    <a:pt x="941" y="8168"/>
                    <a:pt x="1072" y="8406"/>
                  </a:cubicBezTo>
                  <a:cubicBezTo>
                    <a:pt x="1322" y="8930"/>
                    <a:pt x="1048" y="9418"/>
                    <a:pt x="1191" y="9942"/>
                  </a:cubicBezTo>
                  <a:cubicBezTo>
                    <a:pt x="1346" y="10466"/>
                    <a:pt x="1727" y="10906"/>
                    <a:pt x="1858" y="11430"/>
                  </a:cubicBezTo>
                  <a:cubicBezTo>
                    <a:pt x="1941" y="11799"/>
                    <a:pt x="1822" y="12287"/>
                    <a:pt x="2000" y="12621"/>
                  </a:cubicBezTo>
                  <a:cubicBezTo>
                    <a:pt x="2131" y="12883"/>
                    <a:pt x="2405" y="12966"/>
                    <a:pt x="2631" y="13121"/>
                  </a:cubicBezTo>
                  <a:cubicBezTo>
                    <a:pt x="3024" y="13395"/>
                    <a:pt x="3251" y="13871"/>
                    <a:pt x="3667" y="14109"/>
                  </a:cubicBezTo>
                  <a:cubicBezTo>
                    <a:pt x="3846" y="14216"/>
                    <a:pt x="4048" y="14216"/>
                    <a:pt x="4239" y="14311"/>
                  </a:cubicBezTo>
                  <a:cubicBezTo>
                    <a:pt x="4489" y="14442"/>
                    <a:pt x="4715" y="14788"/>
                    <a:pt x="4858" y="15038"/>
                  </a:cubicBezTo>
                  <a:cubicBezTo>
                    <a:pt x="5084" y="15442"/>
                    <a:pt x="5132" y="15931"/>
                    <a:pt x="5394" y="16312"/>
                  </a:cubicBezTo>
                  <a:cubicBezTo>
                    <a:pt x="5620" y="16633"/>
                    <a:pt x="5941" y="16859"/>
                    <a:pt x="6311" y="16990"/>
                  </a:cubicBezTo>
                  <a:cubicBezTo>
                    <a:pt x="6799" y="17198"/>
                    <a:pt x="7509" y="17365"/>
                    <a:pt x="8119" y="17365"/>
                  </a:cubicBezTo>
                  <a:cubicBezTo>
                    <a:pt x="8311" y="17365"/>
                    <a:pt x="8493" y="17349"/>
                    <a:pt x="8656" y="17312"/>
                  </a:cubicBezTo>
                  <a:cubicBezTo>
                    <a:pt x="8906" y="17252"/>
                    <a:pt x="9085" y="17157"/>
                    <a:pt x="9144" y="16895"/>
                  </a:cubicBezTo>
                  <a:cubicBezTo>
                    <a:pt x="9180" y="16740"/>
                    <a:pt x="9132" y="16740"/>
                    <a:pt x="9120" y="16574"/>
                  </a:cubicBezTo>
                  <a:cubicBezTo>
                    <a:pt x="9108" y="16216"/>
                    <a:pt x="9085" y="15931"/>
                    <a:pt x="9347" y="15609"/>
                  </a:cubicBezTo>
                  <a:cubicBezTo>
                    <a:pt x="9573" y="15323"/>
                    <a:pt x="9990" y="15133"/>
                    <a:pt x="10025" y="14764"/>
                  </a:cubicBezTo>
                  <a:cubicBezTo>
                    <a:pt x="10049" y="14383"/>
                    <a:pt x="9740" y="14014"/>
                    <a:pt x="9549" y="13668"/>
                  </a:cubicBezTo>
                  <a:cubicBezTo>
                    <a:pt x="9573" y="13621"/>
                    <a:pt x="9561" y="13573"/>
                    <a:pt x="9525" y="13526"/>
                  </a:cubicBezTo>
                  <a:cubicBezTo>
                    <a:pt x="8727" y="12621"/>
                    <a:pt x="8311" y="11418"/>
                    <a:pt x="7596" y="10430"/>
                  </a:cubicBezTo>
                  <a:cubicBezTo>
                    <a:pt x="6989" y="9573"/>
                    <a:pt x="6418" y="8680"/>
                    <a:pt x="5787" y="7846"/>
                  </a:cubicBezTo>
                  <a:cubicBezTo>
                    <a:pt x="5418" y="7358"/>
                    <a:pt x="4977" y="6894"/>
                    <a:pt x="4751" y="6310"/>
                  </a:cubicBezTo>
                  <a:cubicBezTo>
                    <a:pt x="4489" y="5667"/>
                    <a:pt x="4715" y="5060"/>
                    <a:pt x="4941" y="4441"/>
                  </a:cubicBezTo>
                  <a:cubicBezTo>
                    <a:pt x="5263" y="3500"/>
                    <a:pt x="5787" y="2429"/>
                    <a:pt x="5751" y="1429"/>
                  </a:cubicBezTo>
                  <a:cubicBezTo>
                    <a:pt x="5751" y="1381"/>
                    <a:pt x="5727" y="1345"/>
                    <a:pt x="5691" y="1334"/>
                  </a:cubicBezTo>
                  <a:cubicBezTo>
                    <a:pt x="5668" y="1310"/>
                    <a:pt x="5656" y="1286"/>
                    <a:pt x="5632" y="1286"/>
                  </a:cubicBezTo>
                  <a:cubicBezTo>
                    <a:pt x="4798" y="941"/>
                    <a:pt x="3917" y="881"/>
                    <a:pt x="3072" y="607"/>
                  </a:cubicBezTo>
                  <a:cubicBezTo>
                    <a:pt x="2417" y="397"/>
                    <a:pt x="1785" y="71"/>
                    <a:pt x="1085" y="71"/>
                  </a:cubicBezTo>
                  <a:cubicBezTo>
                    <a:pt x="1073" y="71"/>
                    <a:pt x="1060" y="71"/>
                    <a:pt x="1048" y="71"/>
                  </a:cubicBezTo>
                  <a:cubicBezTo>
                    <a:pt x="1036" y="24"/>
                    <a:pt x="997" y="0"/>
                    <a:pt x="959" y="0"/>
                  </a:cubicBez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rgbClr val="FCF9F7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295" name="Google Shape;1012;p53"/>
            <p:cNvSpPr/>
            <p:nvPr/>
          </p:nvSpPr>
          <p:spPr>
            <a:xfrm>
              <a:off x="4314240" y="2165760"/>
              <a:ext cx="555840" cy="845280"/>
            </a:xfrm>
            <a:custGeom>
              <a:avLst/>
              <a:gdLst/>
              <a:ahLst/>
              <a:cxnLst/>
              <a:rect l="l" t="t" r="r" b="b"/>
              <a:pathLst>
                <a:path w="8133" h="12367">
                  <a:moveTo>
                    <a:pt x="1579" y="0"/>
                  </a:moveTo>
                  <a:cubicBezTo>
                    <a:pt x="1379" y="0"/>
                    <a:pt x="1247" y="82"/>
                    <a:pt x="1274" y="320"/>
                  </a:cubicBezTo>
                  <a:cubicBezTo>
                    <a:pt x="1072" y="1404"/>
                    <a:pt x="679" y="2439"/>
                    <a:pt x="357" y="3487"/>
                  </a:cubicBezTo>
                  <a:cubicBezTo>
                    <a:pt x="0" y="4666"/>
                    <a:pt x="441" y="5345"/>
                    <a:pt x="1060" y="6357"/>
                  </a:cubicBezTo>
                  <a:cubicBezTo>
                    <a:pt x="1810" y="7571"/>
                    <a:pt x="2691" y="8666"/>
                    <a:pt x="3501" y="9833"/>
                  </a:cubicBezTo>
                  <a:cubicBezTo>
                    <a:pt x="3858" y="10345"/>
                    <a:pt x="4179" y="10893"/>
                    <a:pt x="4489" y="11429"/>
                  </a:cubicBezTo>
                  <a:cubicBezTo>
                    <a:pt x="4691" y="11774"/>
                    <a:pt x="4858" y="12131"/>
                    <a:pt x="5215" y="12345"/>
                  </a:cubicBezTo>
                  <a:cubicBezTo>
                    <a:pt x="5237" y="12360"/>
                    <a:pt x="5260" y="12367"/>
                    <a:pt x="5282" y="12367"/>
                  </a:cubicBezTo>
                  <a:cubicBezTo>
                    <a:pt x="5331" y="12367"/>
                    <a:pt x="5374" y="12332"/>
                    <a:pt x="5382" y="12274"/>
                  </a:cubicBezTo>
                  <a:cubicBezTo>
                    <a:pt x="5429" y="12036"/>
                    <a:pt x="5465" y="10976"/>
                    <a:pt x="5608" y="10857"/>
                  </a:cubicBezTo>
                  <a:lnTo>
                    <a:pt x="5715" y="10857"/>
                  </a:lnTo>
                  <a:cubicBezTo>
                    <a:pt x="5751" y="10893"/>
                    <a:pt x="5799" y="10929"/>
                    <a:pt x="5846" y="10952"/>
                  </a:cubicBezTo>
                  <a:cubicBezTo>
                    <a:pt x="5906" y="11000"/>
                    <a:pt x="5977" y="11024"/>
                    <a:pt x="6049" y="11024"/>
                  </a:cubicBezTo>
                  <a:cubicBezTo>
                    <a:pt x="6096" y="11024"/>
                    <a:pt x="6132" y="10988"/>
                    <a:pt x="6144" y="10952"/>
                  </a:cubicBezTo>
                  <a:cubicBezTo>
                    <a:pt x="6299" y="10845"/>
                    <a:pt x="6406" y="10690"/>
                    <a:pt x="6465" y="10524"/>
                  </a:cubicBezTo>
                  <a:cubicBezTo>
                    <a:pt x="6477" y="10488"/>
                    <a:pt x="6501" y="10440"/>
                    <a:pt x="6513" y="10405"/>
                  </a:cubicBezTo>
                  <a:cubicBezTo>
                    <a:pt x="6906" y="9809"/>
                    <a:pt x="6977" y="8750"/>
                    <a:pt x="7084" y="8190"/>
                  </a:cubicBezTo>
                  <a:cubicBezTo>
                    <a:pt x="7263" y="7154"/>
                    <a:pt x="7477" y="6107"/>
                    <a:pt x="7608" y="5059"/>
                  </a:cubicBezTo>
                  <a:cubicBezTo>
                    <a:pt x="7680" y="4523"/>
                    <a:pt x="7656" y="3975"/>
                    <a:pt x="7739" y="3428"/>
                  </a:cubicBezTo>
                  <a:cubicBezTo>
                    <a:pt x="7751" y="3356"/>
                    <a:pt x="7763" y="3285"/>
                    <a:pt x="7775" y="3225"/>
                  </a:cubicBezTo>
                  <a:cubicBezTo>
                    <a:pt x="7775" y="3201"/>
                    <a:pt x="7775" y="3190"/>
                    <a:pt x="7775" y="3178"/>
                  </a:cubicBezTo>
                  <a:cubicBezTo>
                    <a:pt x="7882" y="2666"/>
                    <a:pt x="8025" y="2154"/>
                    <a:pt x="8120" y="1630"/>
                  </a:cubicBezTo>
                  <a:cubicBezTo>
                    <a:pt x="8132" y="1570"/>
                    <a:pt x="8096" y="1511"/>
                    <a:pt x="8037" y="1499"/>
                  </a:cubicBezTo>
                  <a:cubicBezTo>
                    <a:pt x="7168" y="1332"/>
                    <a:pt x="6299" y="1118"/>
                    <a:pt x="5429" y="927"/>
                  </a:cubicBezTo>
                  <a:cubicBezTo>
                    <a:pt x="4560" y="737"/>
                    <a:pt x="3727" y="630"/>
                    <a:pt x="2882" y="403"/>
                  </a:cubicBezTo>
                  <a:cubicBezTo>
                    <a:pt x="2689" y="347"/>
                    <a:pt x="1990" y="0"/>
                    <a:pt x="1579" y="0"/>
                  </a:cubicBez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rgbClr val="FCF9F7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296" name="Google Shape;1013;p53"/>
            <p:cNvSpPr/>
            <p:nvPr/>
          </p:nvSpPr>
          <p:spPr>
            <a:xfrm>
              <a:off x="4765320" y="2271600"/>
              <a:ext cx="473760" cy="617760"/>
            </a:xfrm>
            <a:custGeom>
              <a:avLst/>
              <a:gdLst/>
              <a:ahLst/>
              <a:cxnLst/>
              <a:rect l="l" t="t" r="r" b="b"/>
              <a:pathLst>
                <a:path w="6936" h="9040">
                  <a:moveTo>
                    <a:pt x="1435" y="1"/>
                  </a:moveTo>
                  <a:cubicBezTo>
                    <a:pt x="1401" y="1"/>
                    <a:pt x="1367" y="1"/>
                    <a:pt x="1334" y="1"/>
                  </a:cubicBezTo>
                  <a:cubicBezTo>
                    <a:pt x="1310" y="1"/>
                    <a:pt x="1286" y="13"/>
                    <a:pt x="1274" y="25"/>
                  </a:cubicBezTo>
                  <a:cubicBezTo>
                    <a:pt x="1267" y="24"/>
                    <a:pt x="1260" y="23"/>
                    <a:pt x="1253" y="23"/>
                  </a:cubicBezTo>
                  <a:cubicBezTo>
                    <a:pt x="1191" y="23"/>
                    <a:pt x="1144" y="68"/>
                    <a:pt x="1155" y="132"/>
                  </a:cubicBezTo>
                  <a:lnTo>
                    <a:pt x="1155" y="406"/>
                  </a:lnTo>
                  <a:cubicBezTo>
                    <a:pt x="1155" y="502"/>
                    <a:pt x="1108" y="609"/>
                    <a:pt x="1096" y="716"/>
                  </a:cubicBezTo>
                  <a:cubicBezTo>
                    <a:pt x="1096" y="752"/>
                    <a:pt x="1108" y="787"/>
                    <a:pt x="1131" y="799"/>
                  </a:cubicBezTo>
                  <a:cubicBezTo>
                    <a:pt x="1024" y="1764"/>
                    <a:pt x="727" y="2728"/>
                    <a:pt x="643" y="3680"/>
                  </a:cubicBezTo>
                  <a:cubicBezTo>
                    <a:pt x="536" y="5050"/>
                    <a:pt x="322" y="6419"/>
                    <a:pt x="24" y="7764"/>
                  </a:cubicBezTo>
                  <a:cubicBezTo>
                    <a:pt x="0" y="7824"/>
                    <a:pt x="24" y="7883"/>
                    <a:pt x="84" y="7919"/>
                  </a:cubicBezTo>
                  <a:cubicBezTo>
                    <a:pt x="369" y="8050"/>
                    <a:pt x="691" y="8122"/>
                    <a:pt x="1012" y="8122"/>
                  </a:cubicBezTo>
                  <a:cubicBezTo>
                    <a:pt x="1596" y="8133"/>
                    <a:pt x="2191" y="8217"/>
                    <a:pt x="2751" y="8383"/>
                  </a:cubicBezTo>
                  <a:cubicBezTo>
                    <a:pt x="3810" y="8717"/>
                    <a:pt x="4906" y="8788"/>
                    <a:pt x="5989" y="9038"/>
                  </a:cubicBezTo>
                  <a:cubicBezTo>
                    <a:pt x="5995" y="9039"/>
                    <a:pt x="6000" y="9039"/>
                    <a:pt x="6005" y="9039"/>
                  </a:cubicBezTo>
                  <a:cubicBezTo>
                    <a:pt x="6093" y="9039"/>
                    <a:pt x="6166" y="8949"/>
                    <a:pt x="6132" y="8860"/>
                  </a:cubicBezTo>
                  <a:cubicBezTo>
                    <a:pt x="6394" y="7967"/>
                    <a:pt x="6322" y="6967"/>
                    <a:pt x="6430" y="6050"/>
                  </a:cubicBezTo>
                  <a:cubicBezTo>
                    <a:pt x="6549" y="4978"/>
                    <a:pt x="6656" y="3788"/>
                    <a:pt x="6918" y="2728"/>
                  </a:cubicBezTo>
                  <a:cubicBezTo>
                    <a:pt x="6935" y="2640"/>
                    <a:pt x="6862" y="2566"/>
                    <a:pt x="6785" y="2566"/>
                  </a:cubicBezTo>
                  <a:cubicBezTo>
                    <a:pt x="6757" y="2566"/>
                    <a:pt x="6729" y="2575"/>
                    <a:pt x="6703" y="2597"/>
                  </a:cubicBezTo>
                  <a:cubicBezTo>
                    <a:pt x="6334" y="2514"/>
                    <a:pt x="5977" y="2454"/>
                    <a:pt x="5596" y="2395"/>
                  </a:cubicBezTo>
                  <a:cubicBezTo>
                    <a:pt x="5144" y="2335"/>
                    <a:pt x="4846" y="2383"/>
                    <a:pt x="4775" y="1883"/>
                  </a:cubicBezTo>
                  <a:cubicBezTo>
                    <a:pt x="4727" y="1549"/>
                    <a:pt x="4894" y="1049"/>
                    <a:pt x="4656" y="763"/>
                  </a:cubicBezTo>
                  <a:cubicBezTo>
                    <a:pt x="4453" y="513"/>
                    <a:pt x="3775" y="454"/>
                    <a:pt x="3489" y="347"/>
                  </a:cubicBezTo>
                  <a:cubicBezTo>
                    <a:pt x="2830" y="119"/>
                    <a:pt x="2138" y="1"/>
                    <a:pt x="1435" y="1"/>
                  </a:cubicBez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rgbClr val="FCF9F7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297" name="Google Shape;1014;p53"/>
            <p:cNvSpPr/>
            <p:nvPr/>
          </p:nvSpPr>
          <p:spPr>
            <a:xfrm>
              <a:off x="4592520" y="2798640"/>
              <a:ext cx="597960" cy="694800"/>
            </a:xfrm>
            <a:custGeom>
              <a:avLst/>
              <a:gdLst/>
              <a:ahLst/>
              <a:cxnLst/>
              <a:rect l="l" t="t" r="r" b="b"/>
              <a:pathLst>
                <a:path w="8752" h="10167">
                  <a:moveTo>
                    <a:pt x="2883" y="1"/>
                  </a:moveTo>
                  <a:cubicBezTo>
                    <a:pt x="2782" y="1"/>
                    <a:pt x="2688" y="24"/>
                    <a:pt x="2608" y="90"/>
                  </a:cubicBezTo>
                  <a:cubicBezTo>
                    <a:pt x="2584" y="114"/>
                    <a:pt x="2560" y="126"/>
                    <a:pt x="2548" y="150"/>
                  </a:cubicBezTo>
                  <a:cubicBezTo>
                    <a:pt x="2536" y="161"/>
                    <a:pt x="2524" y="173"/>
                    <a:pt x="2512" y="197"/>
                  </a:cubicBezTo>
                  <a:cubicBezTo>
                    <a:pt x="2298" y="554"/>
                    <a:pt x="2465" y="1293"/>
                    <a:pt x="1965" y="1304"/>
                  </a:cubicBezTo>
                  <a:cubicBezTo>
                    <a:pt x="1960" y="1305"/>
                    <a:pt x="1955" y="1305"/>
                    <a:pt x="1950" y="1305"/>
                  </a:cubicBezTo>
                  <a:cubicBezTo>
                    <a:pt x="1811" y="1305"/>
                    <a:pt x="1672" y="1204"/>
                    <a:pt x="1539" y="1204"/>
                  </a:cubicBezTo>
                  <a:cubicBezTo>
                    <a:pt x="1460" y="1204"/>
                    <a:pt x="1383" y="1239"/>
                    <a:pt x="1310" y="1352"/>
                  </a:cubicBezTo>
                  <a:cubicBezTo>
                    <a:pt x="1215" y="1495"/>
                    <a:pt x="1262" y="1852"/>
                    <a:pt x="1238" y="1983"/>
                  </a:cubicBezTo>
                  <a:cubicBezTo>
                    <a:pt x="1191" y="2257"/>
                    <a:pt x="1060" y="2531"/>
                    <a:pt x="1048" y="2817"/>
                  </a:cubicBezTo>
                  <a:cubicBezTo>
                    <a:pt x="1036" y="3079"/>
                    <a:pt x="1131" y="3257"/>
                    <a:pt x="1191" y="3495"/>
                  </a:cubicBezTo>
                  <a:cubicBezTo>
                    <a:pt x="1286" y="3841"/>
                    <a:pt x="1310" y="4305"/>
                    <a:pt x="1119" y="4614"/>
                  </a:cubicBezTo>
                  <a:cubicBezTo>
                    <a:pt x="1048" y="4757"/>
                    <a:pt x="881" y="4841"/>
                    <a:pt x="786" y="4972"/>
                  </a:cubicBezTo>
                  <a:cubicBezTo>
                    <a:pt x="393" y="5531"/>
                    <a:pt x="691" y="6150"/>
                    <a:pt x="83" y="6591"/>
                  </a:cubicBezTo>
                  <a:cubicBezTo>
                    <a:pt x="24" y="6627"/>
                    <a:pt x="0" y="6698"/>
                    <a:pt x="12" y="6758"/>
                  </a:cubicBezTo>
                  <a:cubicBezTo>
                    <a:pt x="203" y="7210"/>
                    <a:pt x="572" y="7484"/>
                    <a:pt x="1000" y="7710"/>
                  </a:cubicBezTo>
                  <a:cubicBezTo>
                    <a:pt x="1691" y="8103"/>
                    <a:pt x="2417" y="8424"/>
                    <a:pt x="3084" y="8853"/>
                  </a:cubicBezTo>
                  <a:cubicBezTo>
                    <a:pt x="3429" y="9103"/>
                    <a:pt x="3798" y="9317"/>
                    <a:pt x="4179" y="9484"/>
                  </a:cubicBezTo>
                  <a:cubicBezTo>
                    <a:pt x="4501" y="9615"/>
                    <a:pt x="4846" y="9603"/>
                    <a:pt x="5179" y="9686"/>
                  </a:cubicBezTo>
                  <a:cubicBezTo>
                    <a:pt x="5605" y="9795"/>
                    <a:pt x="6243" y="10167"/>
                    <a:pt x="6761" y="10167"/>
                  </a:cubicBezTo>
                  <a:cubicBezTo>
                    <a:pt x="6867" y="10167"/>
                    <a:pt x="6968" y="10151"/>
                    <a:pt x="7061" y="10115"/>
                  </a:cubicBezTo>
                  <a:cubicBezTo>
                    <a:pt x="7370" y="9996"/>
                    <a:pt x="7322" y="9758"/>
                    <a:pt x="7358" y="9472"/>
                  </a:cubicBezTo>
                  <a:cubicBezTo>
                    <a:pt x="7465" y="8543"/>
                    <a:pt x="7763" y="7662"/>
                    <a:pt x="7894" y="6734"/>
                  </a:cubicBezTo>
                  <a:cubicBezTo>
                    <a:pt x="8025" y="5841"/>
                    <a:pt x="8144" y="4936"/>
                    <a:pt x="8251" y="4043"/>
                  </a:cubicBezTo>
                  <a:cubicBezTo>
                    <a:pt x="8346" y="3138"/>
                    <a:pt x="8382" y="2305"/>
                    <a:pt x="8656" y="1435"/>
                  </a:cubicBezTo>
                  <a:cubicBezTo>
                    <a:pt x="8751" y="1376"/>
                    <a:pt x="8751" y="1233"/>
                    <a:pt x="8644" y="1185"/>
                  </a:cubicBezTo>
                  <a:lnTo>
                    <a:pt x="8442" y="1138"/>
                  </a:lnTo>
                  <a:cubicBezTo>
                    <a:pt x="7322" y="685"/>
                    <a:pt x="6096" y="459"/>
                    <a:pt x="4870" y="328"/>
                  </a:cubicBezTo>
                  <a:cubicBezTo>
                    <a:pt x="4477" y="197"/>
                    <a:pt x="4060" y="138"/>
                    <a:pt x="3643" y="138"/>
                  </a:cubicBezTo>
                  <a:cubicBezTo>
                    <a:pt x="3416" y="138"/>
                    <a:pt x="3129" y="1"/>
                    <a:pt x="2883" y="1"/>
                  </a:cubicBez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rgbClr val="FCF9F7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298" name="Google Shape;1015;p53"/>
            <p:cNvSpPr/>
            <p:nvPr/>
          </p:nvSpPr>
          <p:spPr>
            <a:xfrm>
              <a:off x="5085000" y="2876400"/>
              <a:ext cx="599040" cy="624240"/>
            </a:xfrm>
            <a:custGeom>
              <a:avLst/>
              <a:gdLst/>
              <a:ahLst/>
              <a:cxnLst/>
              <a:rect l="l" t="t" r="r" b="b"/>
              <a:pathLst>
                <a:path w="8764" h="9134">
                  <a:moveTo>
                    <a:pt x="1720" y="1"/>
                  </a:moveTo>
                  <a:cubicBezTo>
                    <a:pt x="1527" y="1"/>
                    <a:pt x="1344" y="41"/>
                    <a:pt x="1227" y="217"/>
                  </a:cubicBezTo>
                  <a:cubicBezTo>
                    <a:pt x="1096" y="431"/>
                    <a:pt x="1060" y="777"/>
                    <a:pt x="1048" y="1110"/>
                  </a:cubicBezTo>
                  <a:cubicBezTo>
                    <a:pt x="941" y="1717"/>
                    <a:pt x="870" y="2336"/>
                    <a:pt x="822" y="2956"/>
                  </a:cubicBezTo>
                  <a:cubicBezTo>
                    <a:pt x="727" y="3325"/>
                    <a:pt x="667" y="3694"/>
                    <a:pt x="631" y="4087"/>
                  </a:cubicBezTo>
                  <a:cubicBezTo>
                    <a:pt x="572" y="4932"/>
                    <a:pt x="441" y="5777"/>
                    <a:pt x="250" y="6623"/>
                  </a:cubicBezTo>
                  <a:cubicBezTo>
                    <a:pt x="203" y="6825"/>
                    <a:pt x="179" y="7039"/>
                    <a:pt x="167" y="7254"/>
                  </a:cubicBezTo>
                  <a:cubicBezTo>
                    <a:pt x="119" y="7599"/>
                    <a:pt x="60" y="7944"/>
                    <a:pt x="24" y="8290"/>
                  </a:cubicBezTo>
                  <a:cubicBezTo>
                    <a:pt x="12" y="8397"/>
                    <a:pt x="12" y="8492"/>
                    <a:pt x="24" y="8587"/>
                  </a:cubicBezTo>
                  <a:cubicBezTo>
                    <a:pt x="0" y="8682"/>
                    <a:pt x="12" y="8778"/>
                    <a:pt x="48" y="8861"/>
                  </a:cubicBezTo>
                  <a:cubicBezTo>
                    <a:pt x="26" y="8950"/>
                    <a:pt x="97" y="9029"/>
                    <a:pt x="185" y="9029"/>
                  </a:cubicBezTo>
                  <a:cubicBezTo>
                    <a:pt x="191" y="9029"/>
                    <a:pt x="197" y="9028"/>
                    <a:pt x="203" y="9028"/>
                  </a:cubicBezTo>
                  <a:cubicBezTo>
                    <a:pt x="356" y="9098"/>
                    <a:pt x="523" y="9134"/>
                    <a:pt x="688" y="9134"/>
                  </a:cubicBezTo>
                  <a:cubicBezTo>
                    <a:pt x="832" y="9134"/>
                    <a:pt x="975" y="9107"/>
                    <a:pt x="1108" y="9052"/>
                  </a:cubicBezTo>
                  <a:cubicBezTo>
                    <a:pt x="1262" y="9052"/>
                    <a:pt x="1417" y="8980"/>
                    <a:pt x="1501" y="8849"/>
                  </a:cubicBezTo>
                  <a:cubicBezTo>
                    <a:pt x="1548" y="8754"/>
                    <a:pt x="1501" y="8647"/>
                    <a:pt x="1536" y="8563"/>
                  </a:cubicBezTo>
                  <a:cubicBezTo>
                    <a:pt x="1524" y="8528"/>
                    <a:pt x="1524" y="8504"/>
                    <a:pt x="1524" y="8468"/>
                  </a:cubicBezTo>
                  <a:lnTo>
                    <a:pt x="1524" y="8468"/>
                  </a:lnTo>
                  <a:lnTo>
                    <a:pt x="1834" y="8504"/>
                  </a:lnTo>
                  <a:cubicBezTo>
                    <a:pt x="2071" y="8573"/>
                    <a:pt x="2313" y="8607"/>
                    <a:pt x="2557" y="8607"/>
                  </a:cubicBezTo>
                  <a:cubicBezTo>
                    <a:pt x="2693" y="8607"/>
                    <a:pt x="2829" y="8597"/>
                    <a:pt x="2965" y="8575"/>
                  </a:cubicBezTo>
                  <a:lnTo>
                    <a:pt x="2977" y="8575"/>
                  </a:lnTo>
                  <a:cubicBezTo>
                    <a:pt x="3144" y="8587"/>
                    <a:pt x="3310" y="8611"/>
                    <a:pt x="3465" y="8647"/>
                  </a:cubicBezTo>
                  <a:cubicBezTo>
                    <a:pt x="3475" y="8649"/>
                    <a:pt x="3485" y="8650"/>
                    <a:pt x="3496" y="8650"/>
                  </a:cubicBezTo>
                  <a:cubicBezTo>
                    <a:pt x="3547" y="8650"/>
                    <a:pt x="3602" y="8625"/>
                    <a:pt x="3632" y="8575"/>
                  </a:cubicBezTo>
                  <a:cubicBezTo>
                    <a:pt x="3632" y="8575"/>
                    <a:pt x="4691" y="8730"/>
                    <a:pt x="4882" y="8730"/>
                  </a:cubicBezTo>
                  <a:cubicBezTo>
                    <a:pt x="5442" y="8742"/>
                    <a:pt x="6001" y="8825"/>
                    <a:pt x="6561" y="8861"/>
                  </a:cubicBezTo>
                  <a:cubicBezTo>
                    <a:pt x="6665" y="8868"/>
                    <a:pt x="6773" y="8873"/>
                    <a:pt x="6880" y="8873"/>
                  </a:cubicBezTo>
                  <a:cubicBezTo>
                    <a:pt x="7345" y="8873"/>
                    <a:pt x="7807" y="8778"/>
                    <a:pt x="8049" y="8313"/>
                  </a:cubicBezTo>
                  <a:cubicBezTo>
                    <a:pt x="8275" y="7909"/>
                    <a:pt x="8287" y="7337"/>
                    <a:pt x="8311" y="6885"/>
                  </a:cubicBezTo>
                  <a:cubicBezTo>
                    <a:pt x="8347" y="6194"/>
                    <a:pt x="8371" y="5527"/>
                    <a:pt x="8466" y="4837"/>
                  </a:cubicBezTo>
                  <a:cubicBezTo>
                    <a:pt x="8668" y="3491"/>
                    <a:pt x="8763" y="2122"/>
                    <a:pt x="8763" y="765"/>
                  </a:cubicBezTo>
                  <a:cubicBezTo>
                    <a:pt x="8763" y="681"/>
                    <a:pt x="8704" y="610"/>
                    <a:pt x="8621" y="610"/>
                  </a:cubicBezTo>
                  <a:cubicBezTo>
                    <a:pt x="7847" y="527"/>
                    <a:pt x="7085" y="586"/>
                    <a:pt x="6311" y="491"/>
                  </a:cubicBezTo>
                  <a:cubicBezTo>
                    <a:pt x="5549" y="384"/>
                    <a:pt x="4775" y="372"/>
                    <a:pt x="4025" y="265"/>
                  </a:cubicBezTo>
                  <a:cubicBezTo>
                    <a:pt x="3334" y="169"/>
                    <a:pt x="2656" y="50"/>
                    <a:pt x="1965" y="15"/>
                  </a:cubicBezTo>
                  <a:cubicBezTo>
                    <a:pt x="1884" y="8"/>
                    <a:pt x="1801" y="1"/>
                    <a:pt x="1720" y="1"/>
                  </a:cubicBez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rgbClr val="FCF9F7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299" name="Google Shape;1016;p53"/>
            <p:cNvSpPr/>
            <p:nvPr/>
          </p:nvSpPr>
          <p:spPr>
            <a:xfrm>
              <a:off x="5306040" y="2979720"/>
              <a:ext cx="1197000" cy="1178280"/>
            </a:xfrm>
            <a:custGeom>
              <a:avLst/>
              <a:gdLst/>
              <a:ahLst/>
              <a:cxnLst/>
              <a:rect l="l" t="t" r="r" b="b"/>
              <a:pathLst>
                <a:path w="17510" h="17235">
                  <a:moveTo>
                    <a:pt x="5706" y="1"/>
                  </a:moveTo>
                  <a:cubicBezTo>
                    <a:pt x="5683" y="1"/>
                    <a:pt x="5660" y="2"/>
                    <a:pt x="5639" y="5"/>
                  </a:cubicBezTo>
                  <a:cubicBezTo>
                    <a:pt x="5567" y="5"/>
                    <a:pt x="5508" y="41"/>
                    <a:pt x="5448" y="76"/>
                  </a:cubicBezTo>
                  <a:cubicBezTo>
                    <a:pt x="5430" y="63"/>
                    <a:pt x="5409" y="56"/>
                    <a:pt x="5388" y="56"/>
                  </a:cubicBezTo>
                  <a:cubicBezTo>
                    <a:pt x="5352" y="56"/>
                    <a:pt x="5316" y="75"/>
                    <a:pt x="5293" y="112"/>
                  </a:cubicBezTo>
                  <a:cubicBezTo>
                    <a:pt x="5031" y="541"/>
                    <a:pt x="5139" y="1207"/>
                    <a:pt x="5150" y="1672"/>
                  </a:cubicBezTo>
                  <a:cubicBezTo>
                    <a:pt x="5150" y="1874"/>
                    <a:pt x="5150" y="2065"/>
                    <a:pt x="5139" y="2267"/>
                  </a:cubicBezTo>
                  <a:cubicBezTo>
                    <a:pt x="5055" y="3005"/>
                    <a:pt x="4924" y="3732"/>
                    <a:pt x="4829" y="4458"/>
                  </a:cubicBezTo>
                  <a:cubicBezTo>
                    <a:pt x="4722" y="5244"/>
                    <a:pt x="4781" y="6232"/>
                    <a:pt x="4448" y="6946"/>
                  </a:cubicBezTo>
                  <a:cubicBezTo>
                    <a:pt x="4400" y="6970"/>
                    <a:pt x="4365" y="6994"/>
                    <a:pt x="4317" y="7006"/>
                  </a:cubicBezTo>
                  <a:cubicBezTo>
                    <a:pt x="4205" y="7020"/>
                    <a:pt x="4094" y="7025"/>
                    <a:pt x="3982" y="7025"/>
                  </a:cubicBezTo>
                  <a:cubicBezTo>
                    <a:pt x="3903" y="7025"/>
                    <a:pt x="3824" y="7023"/>
                    <a:pt x="3745" y="7018"/>
                  </a:cubicBezTo>
                  <a:cubicBezTo>
                    <a:pt x="3646" y="7020"/>
                    <a:pt x="3546" y="7021"/>
                    <a:pt x="3447" y="7021"/>
                  </a:cubicBezTo>
                  <a:cubicBezTo>
                    <a:pt x="2358" y="7021"/>
                    <a:pt x="1280" y="6901"/>
                    <a:pt x="221" y="6672"/>
                  </a:cubicBezTo>
                  <a:cubicBezTo>
                    <a:pt x="211" y="6670"/>
                    <a:pt x="201" y="6669"/>
                    <a:pt x="190" y="6669"/>
                  </a:cubicBezTo>
                  <a:cubicBezTo>
                    <a:pt x="85" y="6669"/>
                    <a:pt x="0" y="6778"/>
                    <a:pt x="55" y="6887"/>
                  </a:cubicBezTo>
                  <a:cubicBezTo>
                    <a:pt x="66" y="6910"/>
                    <a:pt x="90" y="6946"/>
                    <a:pt x="102" y="6970"/>
                  </a:cubicBezTo>
                  <a:cubicBezTo>
                    <a:pt x="459" y="7601"/>
                    <a:pt x="1055" y="8018"/>
                    <a:pt x="1519" y="8554"/>
                  </a:cubicBezTo>
                  <a:cubicBezTo>
                    <a:pt x="2102" y="9244"/>
                    <a:pt x="2150" y="10197"/>
                    <a:pt x="2805" y="10840"/>
                  </a:cubicBezTo>
                  <a:cubicBezTo>
                    <a:pt x="3079" y="11113"/>
                    <a:pt x="3400" y="11352"/>
                    <a:pt x="3698" y="11613"/>
                  </a:cubicBezTo>
                  <a:cubicBezTo>
                    <a:pt x="3829" y="11733"/>
                    <a:pt x="3972" y="11899"/>
                    <a:pt x="4162" y="11935"/>
                  </a:cubicBezTo>
                  <a:cubicBezTo>
                    <a:pt x="4210" y="11944"/>
                    <a:pt x="4255" y="11949"/>
                    <a:pt x="4298" y="11949"/>
                  </a:cubicBezTo>
                  <a:cubicBezTo>
                    <a:pt x="4791" y="11949"/>
                    <a:pt x="4923" y="11348"/>
                    <a:pt x="5186" y="11030"/>
                  </a:cubicBezTo>
                  <a:cubicBezTo>
                    <a:pt x="5393" y="10776"/>
                    <a:pt x="5616" y="10666"/>
                    <a:pt x="5847" y="10666"/>
                  </a:cubicBezTo>
                  <a:cubicBezTo>
                    <a:pt x="7175" y="10666"/>
                    <a:pt x="8779" y="14294"/>
                    <a:pt x="9175" y="15054"/>
                  </a:cubicBezTo>
                  <a:cubicBezTo>
                    <a:pt x="9689" y="16001"/>
                    <a:pt x="10490" y="17234"/>
                    <a:pt x="11702" y="17234"/>
                  </a:cubicBezTo>
                  <a:cubicBezTo>
                    <a:pt x="11724" y="17234"/>
                    <a:pt x="11747" y="17234"/>
                    <a:pt x="11770" y="17233"/>
                  </a:cubicBezTo>
                  <a:cubicBezTo>
                    <a:pt x="12866" y="17186"/>
                    <a:pt x="12437" y="15781"/>
                    <a:pt x="12401" y="15078"/>
                  </a:cubicBezTo>
                  <a:cubicBezTo>
                    <a:pt x="12330" y="13888"/>
                    <a:pt x="13235" y="13518"/>
                    <a:pt x="14116" y="12935"/>
                  </a:cubicBezTo>
                  <a:cubicBezTo>
                    <a:pt x="14937" y="12387"/>
                    <a:pt x="15676" y="11756"/>
                    <a:pt x="16533" y="11256"/>
                  </a:cubicBezTo>
                  <a:cubicBezTo>
                    <a:pt x="17509" y="10673"/>
                    <a:pt x="17307" y="9018"/>
                    <a:pt x="16997" y="8113"/>
                  </a:cubicBezTo>
                  <a:cubicBezTo>
                    <a:pt x="16747" y="7351"/>
                    <a:pt x="16795" y="6625"/>
                    <a:pt x="16664" y="5851"/>
                  </a:cubicBezTo>
                  <a:cubicBezTo>
                    <a:pt x="16557" y="5232"/>
                    <a:pt x="16318" y="4898"/>
                    <a:pt x="15735" y="4660"/>
                  </a:cubicBezTo>
                  <a:cubicBezTo>
                    <a:pt x="15045" y="4363"/>
                    <a:pt x="14354" y="4374"/>
                    <a:pt x="13616" y="4363"/>
                  </a:cubicBezTo>
                  <a:cubicBezTo>
                    <a:pt x="13068" y="4351"/>
                    <a:pt x="12532" y="4303"/>
                    <a:pt x="11985" y="4267"/>
                  </a:cubicBezTo>
                  <a:cubicBezTo>
                    <a:pt x="11389" y="4220"/>
                    <a:pt x="10854" y="3993"/>
                    <a:pt x="10282" y="3886"/>
                  </a:cubicBezTo>
                  <a:cubicBezTo>
                    <a:pt x="9711" y="3767"/>
                    <a:pt x="9115" y="3684"/>
                    <a:pt x="8925" y="3005"/>
                  </a:cubicBezTo>
                  <a:cubicBezTo>
                    <a:pt x="8901" y="2910"/>
                    <a:pt x="8877" y="2803"/>
                    <a:pt x="8877" y="2696"/>
                  </a:cubicBezTo>
                  <a:cubicBezTo>
                    <a:pt x="8853" y="2589"/>
                    <a:pt x="8853" y="2481"/>
                    <a:pt x="8853" y="2374"/>
                  </a:cubicBezTo>
                  <a:cubicBezTo>
                    <a:pt x="8853" y="2065"/>
                    <a:pt x="8937" y="1660"/>
                    <a:pt x="8984" y="1255"/>
                  </a:cubicBezTo>
                  <a:cubicBezTo>
                    <a:pt x="8984" y="1029"/>
                    <a:pt x="8937" y="791"/>
                    <a:pt x="8853" y="576"/>
                  </a:cubicBezTo>
                  <a:cubicBezTo>
                    <a:pt x="8722" y="338"/>
                    <a:pt x="8520" y="136"/>
                    <a:pt x="8258" y="17"/>
                  </a:cubicBezTo>
                  <a:cubicBezTo>
                    <a:pt x="8169" y="11"/>
                    <a:pt x="8079" y="8"/>
                    <a:pt x="7988" y="8"/>
                  </a:cubicBezTo>
                  <a:cubicBezTo>
                    <a:pt x="7729" y="8"/>
                    <a:pt x="7466" y="32"/>
                    <a:pt x="7210" y="76"/>
                  </a:cubicBezTo>
                  <a:cubicBezTo>
                    <a:pt x="7016" y="111"/>
                    <a:pt x="6822" y="130"/>
                    <a:pt x="6628" y="130"/>
                  </a:cubicBezTo>
                  <a:cubicBezTo>
                    <a:pt x="6488" y="130"/>
                    <a:pt x="6349" y="120"/>
                    <a:pt x="6210" y="100"/>
                  </a:cubicBezTo>
                  <a:cubicBezTo>
                    <a:pt x="6064" y="69"/>
                    <a:pt x="5871" y="1"/>
                    <a:pt x="5706" y="1"/>
                  </a:cubicBez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rgbClr val="FCF9F7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300" name="Google Shape;1017;p53"/>
            <p:cNvSpPr/>
            <p:nvPr/>
          </p:nvSpPr>
          <p:spPr>
            <a:xfrm>
              <a:off x="5664240" y="2920320"/>
              <a:ext cx="763200" cy="405720"/>
            </a:xfrm>
            <a:custGeom>
              <a:avLst/>
              <a:gdLst/>
              <a:ahLst/>
              <a:cxnLst/>
              <a:rect l="l" t="t" r="r" b="b"/>
              <a:pathLst>
                <a:path w="11167" h="5937">
                  <a:moveTo>
                    <a:pt x="710" y="0"/>
                  </a:moveTo>
                  <a:cubicBezTo>
                    <a:pt x="608" y="0"/>
                    <a:pt x="512" y="8"/>
                    <a:pt x="427" y="27"/>
                  </a:cubicBezTo>
                  <a:cubicBezTo>
                    <a:pt x="356" y="38"/>
                    <a:pt x="296" y="50"/>
                    <a:pt x="225" y="62"/>
                  </a:cubicBezTo>
                  <a:cubicBezTo>
                    <a:pt x="219" y="68"/>
                    <a:pt x="210" y="71"/>
                    <a:pt x="200" y="71"/>
                  </a:cubicBezTo>
                  <a:cubicBezTo>
                    <a:pt x="189" y="71"/>
                    <a:pt x="177" y="68"/>
                    <a:pt x="165" y="62"/>
                  </a:cubicBezTo>
                  <a:cubicBezTo>
                    <a:pt x="130" y="86"/>
                    <a:pt x="94" y="134"/>
                    <a:pt x="94" y="181"/>
                  </a:cubicBezTo>
                  <a:cubicBezTo>
                    <a:pt x="82" y="229"/>
                    <a:pt x="82" y="288"/>
                    <a:pt x="82" y="336"/>
                  </a:cubicBezTo>
                  <a:cubicBezTo>
                    <a:pt x="82" y="348"/>
                    <a:pt x="82" y="372"/>
                    <a:pt x="94" y="396"/>
                  </a:cubicBezTo>
                  <a:lnTo>
                    <a:pt x="94" y="896"/>
                  </a:lnTo>
                  <a:cubicBezTo>
                    <a:pt x="94" y="896"/>
                    <a:pt x="94" y="908"/>
                    <a:pt x="94" y="908"/>
                  </a:cubicBezTo>
                  <a:cubicBezTo>
                    <a:pt x="1" y="992"/>
                    <a:pt x="90" y="1119"/>
                    <a:pt x="190" y="1119"/>
                  </a:cubicBezTo>
                  <a:cubicBezTo>
                    <a:pt x="218" y="1119"/>
                    <a:pt x="247" y="1109"/>
                    <a:pt x="273" y="1086"/>
                  </a:cubicBezTo>
                  <a:cubicBezTo>
                    <a:pt x="345" y="1026"/>
                    <a:pt x="446" y="1004"/>
                    <a:pt x="562" y="1004"/>
                  </a:cubicBezTo>
                  <a:cubicBezTo>
                    <a:pt x="882" y="1004"/>
                    <a:pt x="1313" y="1176"/>
                    <a:pt x="1558" y="1193"/>
                  </a:cubicBezTo>
                  <a:cubicBezTo>
                    <a:pt x="1607" y="1198"/>
                    <a:pt x="1658" y="1200"/>
                    <a:pt x="1711" y="1200"/>
                  </a:cubicBezTo>
                  <a:cubicBezTo>
                    <a:pt x="2037" y="1200"/>
                    <a:pt x="2436" y="1123"/>
                    <a:pt x="2789" y="1123"/>
                  </a:cubicBezTo>
                  <a:cubicBezTo>
                    <a:pt x="3237" y="1123"/>
                    <a:pt x="3610" y="1247"/>
                    <a:pt x="3666" y="1812"/>
                  </a:cubicBezTo>
                  <a:cubicBezTo>
                    <a:pt x="3737" y="2432"/>
                    <a:pt x="3642" y="3051"/>
                    <a:pt x="3630" y="3670"/>
                  </a:cubicBezTo>
                  <a:cubicBezTo>
                    <a:pt x="3618" y="3979"/>
                    <a:pt x="3583" y="4432"/>
                    <a:pt x="3833" y="4670"/>
                  </a:cubicBezTo>
                  <a:cubicBezTo>
                    <a:pt x="4106" y="4932"/>
                    <a:pt x="4690" y="4920"/>
                    <a:pt x="5035" y="5027"/>
                  </a:cubicBezTo>
                  <a:cubicBezTo>
                    <a:pt x="5654" y="5241"/>
                    <a:pt x="6309" y="5313"/>
                    <a:pt x="6952" y="5420"/>
                  </a:cubicBezTo>
                  <a:cubicBezTo>
                    <a:pt x="7206" y="5467"/>
                    <a:pt x="7463" y="5481"/>
                    <a:pt x="7723" y="5481"/>
                  </a:cubicBezTo>
                  <a:cubicBezTo>
                    <a:pt x="8081" y="5481"/>
                    <a:pt x="8443" y="5455"/>
                    <a:pt x="8806" y="5455"/>
                  </a:cubicBezTo>
                  <a:cubicBezTo>
                    <a:pt x="8847" y="5455"/>
                    <a:pt x="8888" y="5455"/>
                    <a:pt x="8928" y="5456"/>
                  </a:cubicBezTo>
                  <a:cubicBezTo>
                    <a:pt x="8955" y="5455"/>
                    <a:pt x="8982" y="5455"/>
                    <a:pt x="9009" y="5455"/>
                  </a:cubicBezTo>
                  <a:cubicBezTo>
                    <a:pt x="9411" y="5455"/>
                    <a:pt x="9810" y="5538"/>
                    <a:pt x="10179" y="5706"/>
                  </a:cubicBezTo>
                  <a:cubicBezTo>
                    <a:pt x="10381" y="5825"/>
                    <a:pt x="10595" y="5896"/>
                    <a:pt x="10822" y="5932"/>
                  </a:cubicBezTo>
                  <a:cubicBezTo>
                    <a:pt x="10832" y="5935"/>
                    <a:pt x="10843" y="5937"/>
                    <a:pt x="10854" y="5937"/>
                  </a:cubicBezTo>
                  <a:cubicBezTo>
                    <a:pt x="10922" y="5937"/>
                    <a:pt x="10973" y="5872"/>
                    <a:pt x="10953" y="5789"/>
                  </a:cubicBezTo>
                  <a:cubicBezTo>
                    <a:pt x="10774" y="4872"/>
                    <a:pt x="11167" y="4003"/>
                    <a:pt x="11024" y="3075"/>
                  </a:cubicBezTo>
                  <a:cubicBezTo>
                    <a:pt x="10917" y="2408"/>
                    <a:pt x="10893" y="1289"/>
                    <a:pt x="10441" y="741"/>
                  </a:cubicBezTo>
                  <a:cubicBezTo>
                    <a:pt x="10240" y="508"/>
                    <a:pt x="9986" y="465"/>
                    <a:pt x="9714" y="465"/>
                  </a:cubicBezTo>
                  <a:cubicBezTo>
                    <a:pt x="9582" y="465"/>
                    <a:pt x="9446" y="475"/>
                    <a:pt x="9309" y="479"/>
                  </a:cubicBezTo>
                  <a:cubicBezTo>
                    <a:pt x="9026" y="489"/>
                    <a:pt x="8741" y="493"/>
                    <a:pt x="8457" y="493"/>
                  </a:cubicBezTo>
                  <a:cubicBezTo>
                    <a:pt x="7737" y="493"/>
                    <a:pt x="7017" y="465"/>
                    <a:pt x="6309" y="431"/>
                  </a:cubicBezTo>
                  <a:cubicBezTo>
                    <a:pt x="5487" y="382"/>
                    <a:pt x="4729" y="285"/>
                    <a:pt x="3943" y="285"/>
                  </a:cubicBezTo>
                  <a:cubicBezTo>
                    <a:pt x="3773" y="285"/>
                    <a:pt x="3602" y="290"/>
                    <a:pt x="3428" y="300"/>
                  </a:cubicBezTo>
                  <a:cubicBezTo>
                    <a:pt x="3345" y="306"/>
                    <a:pt x="3263" y="308"/>
                    <a:pt x="3183" y="308"/>
                  </a:cubicBezTo>
                  <a:cubicBezTo>
                    <a:pt x="2722" y="308"/>
                    <a:pt x="2299" y="228"/>
                    <a:pt x="1832" y="158"/>
                  </a:cubicBezTo>
                  <a:cubicBezTo>
                    <a:pt x="1641" y="129"/>
                    <a:pt x="1127" y="0"/>
                    <a:pt x="710" y="0"/>
                  </a:cubicBez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rgbClr val="FCF9F7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301" name="Google Shape;1018;p53"/>
            <p:cNvSpPr/>
            <p:nvPr/>
          </p:nvSpPr>
          <p:spPr>
            <a:xfrm>
              <a:off x="6357240" y="2954160"/>
              <a:ext cx="439560" cy="442440"/>
            </a:xfrm>
            <a:custGeom>
              <a:avLst/>
              <a:gdLst/>
              <a:ahLst/>
              <a:cxnLst/>
              <a:rect l="l" t="t" r="r" b="b"/>
              <a:pathLst>
                <a:path w="6435" h="6478">
                  <a:moveTo>
                    <a:pt x="146" y="1"/>
                  </a:moveTo>
                  <a:cubicBezTo>
                    <a:pt x="73" y="1"/>
                    <a:pt x="0" y="59"/>
                    <a:pt x="29" y="151"/>
                  </a:cubicBezTo>
                  <a:cubicBezTo>
                    <a:pt x="53" y="270"/>
                    <a:pt x="112" y="389"/>
                    <a:pt x="195" y="484"/>
                  </a:cubicBezTo>
                  <a:cubicBezTo>
                    <a:pt x="374" y="1770"/>
                    <a:pt x="660" y="2925"/>
                    <a:pt x="493" y="4246"/>
                  </a:cubicBezTo>
                  <a:cubicBezTo>
                    <a:pt x="457" y="4496"/>
                    <a:pt x="386" y="4866"/>
                    <a:pt x="493" y="5116"/>
                  </a:cubicBezTo>
                  <a:cubicBezTo>
                    <a:pt x="636" y="5437"/>
                    <a:pt x="564" y="5187"/>
                    <a:pt x="743" y="5389"/>
                  </a:cubicBezTo>
                  <a:cubicBezTo>
                    <a:pt x="1053" y="5735"/>
                    <a:pt x="1053" y="5699"/>
                    <a:pt x="1053" y="6104"/>
                  </a:cubicBezTo>
                  <a:cubicBezTo>
                    <a:pt x="1053" y="6163"/>
                    <a:pt x="1088" y="6211"/>
                    <a:pt x="1148" y="6235"/>
                  </a:cubicBezTo>
                  <a:cubicBezTo>
                    <a:pt x="1577" y="6330"/>
                    <a:pt x="2005" y="6413"/>
                    <a:pt x="2434" y="6473"/>
                  </a:cubicBezTo>
                  <a:cubicBezTo>
                    <a:pt x="2475" y="6476"/>
                    <a:pt x="2516" y="6477"/>
                    <a:pt x="2555" y="6477"/>
                  </a:cubicBezTo>
                  <a:cubicBezTo>
                    <a:pt x="3010" y="6477"/>
                    <a:pt x="3378" y="6304"/>
                    <a:pt x="3827" y="6282"/>
                  </a:cubicBezTo>
                  <a:cubicBezTo>
                    <a:pt x="3854" y="6281"/>
                    <a:pt x="3881" y="6280"/>
                    <a:pt x="3908" y="6280"/>
                  </a:cubicBezTo>
                  <a:cubicBezTo>
                    <a:pt x="4065" y="6280"/>
                    <a:pt x="4212" y="6302"/>
                    <a:pt x="4343" y="6302"/>
                  </a:cubicBezTo>
                  <a:cubicBezTo>
                    <a:pt x="4560" y="6302"/>
                    <a:pt x="4734" y="6244"/>
                    <a:pt x="4839" y="5937"/>
                  </a:cubicBezTo>
                  <a:cubicBezTo>
                    <a:pt x="4934" y="5675"/>
                    <a:pt x="4875" y="5354"/>
                    <a:pt x="4898" y="5080"/>
                  </a:cubicBezTo>
                  <a:cubicBezTo>
                    <a:pt x="4922" y="4544"/>
                    <a:pt x="5125" y="4163"/>
                    <a:pt x="5434" y="3723"/>
                  </a:cubicBezTo>
                  <a:cubicBezTo>
                    <a:pt x="5660" y="3401"/>
                    <a:pt x="5910" y="3091"/>
                    <a:pt x="6065" y="2734"/>
                  </a:cubicBezTo>
                  <a:cubicBezTo>
                    <a:pt x="6268" y="2258"/>
                    <a:pt x="6303" y="1758"/>
                    <a:pt x="6410" y="1270"/>
                  </a:cubicBezTo>
                  <a:cubicBezTo>
                    <a:pt x="6434" y="1198"/>
                    <a:pt x="6387" y="1127"/>
                    <a:pt x="6315" y="1127"/>
                  </a:cubicBezTo>
                  <a:cubicBezTo>
                    <a:pt x="6286" y="1128"/>
                    <a:pt x="6259" y="1129"/>
                    <a:pt x="6234" y="1129"/>
                  </a:cubicBezTo>
                  <a:cubicBezTo>
                    <a:pt x="5851" y="1129"/>
                    <a:pt x="5851" y="960"/>
                    <a:pt x="5851" y="591"/>
                  </a:cubicBezTo>
                  <a:cubicBezTo>
                    <a:pt x="5851" y="532"/>
                    <a:pt x="5815" y="484"/>
                    <a:pt x="5768" y="472"/>
                  </a:cubicBezTo>
                  <a:cubicBezTo>
                    <a:pt x="5570" y="444"/>
                    <a:pt x="5372" y="434"/>
                    <a:pt x="5175" y="434"/>
                  </a:cubicBezTo>
                  <a:cubicBezTo>
                    <a:pt x="4549" y="434"/>
                    <a:pt x="3924" y="541"/>
                    <a:pt x="3290" y="541"/>
                  </a:cubicBezTo>
                  <a:cubicBezTo>
                    <a:pt x="3187" y="541"/>
                    <a:pt x="3084" y="538"/>
                    <a:pt x="2981" y="532"/>
                  </a:cubicBezTo>
                  <a:cubicBezTo>
                    <a:pt x="2592" y="511"/>
                    <a:pt x="2221" y="455"/>
                    <a:pt x="1836" y="455"/>
                  </a:cubicBezTo>
                  <a:cubicBezTo>
                    <a:pt x="1774" y="455"/>
                    <a:pt x="1711" y="457"/>
                    <a:pt x="1648" y="460"/>
                  </a:cubicBezTo>
                  <a:cubicBezTo>
                    <a:pt x="1472" y="473"/>
                    <a:pt x="1219" y="519"/>
                    <a:pt x="976" y="519"/>
                  </a:cubicBezTo>
                  <a:cubicBezTo>
                    <a:pt x="759" y="519"/>
                    <a:pt x="550" y="482"/>
                    <a:pt x="410" y="353"/>
                  </a:cubicBezTo>
                  <a:cubicBezTo>
                    <a:pt x="398" y="317"/>
                    <a:pt x="386" y="294"/>
                    <a:pt x="350" y="282"/>
                  </a:cubicBezTo>
                  <a:cubicBezTo>
                    <a:pt x="314" y="222"/>
                    <a:pt x="279" y="163"/>
                    <a:pt x="267" y="91"/>
                  </a:cubicBezTo>
                  <a:cubicBezTo>
                    <a:pt x="247" y="28"/>
                    <a:pt x="196" y="1"/>
                    <a:pt x="146" y="1"/>
                  </a:cubicBez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rgbClr val="FCF9F7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302" name="Google Shape;1019;p53"/>
            <p:cNvSpPr/>
            <p:nvPr/>
          </p:nvSpPr>
          <p:spPr>
            <a:xfrm>
              <a:off x="6281640" y="2548800"/>
              <a:ext cx="563400" cy="502200"/>
            </a:xfrm>
            <a:custGeom>
              <a:avLst/>
              <a:gdLst/>
              <a:ahLst/>
              <a:cxnLst/>
              <a:rect l="l" t="t" r="r" b="b"/>
              <a:pathLst>
                <a:path w="8247" h="7347">
                  <a:moveTo>
                    <a:pt x="3825" y="0"/>
                  </a:moveTo>
                  <a:cubicBezTo>
                    <a:pt x="3656" y="0"/>
                    <a:pt x="3477" y="19"/>
                    <a:pt x="3270" y="66"/>
                  </a:cubicBezTo>
                  <a:cubicBezTo>
                    <a:pt x="2842" y="157"/>
                    <a:pt x="2411" y="181"/>
                    <a:pt x="1980" y="181"/>
                  </a:cubicBezTo>
                  <a:cubicBezTo>
                    <a:pt x="1468" y="181"/>
                    <a:pt x="955" y="147"/>
                    <a:pt x="442" y="147"/>
                  </a:cubicBezTo>
                  <a:cubicBezTo>
                    <a:pt x="364" y="147"/>
                    <a:pt x="287" y="148"/>
                    <a:pt x="210" y="149"/>
                  </a:cubicBezTo>
                  <a:cubicBezTo>
                    <a:pt x="190" y="137"/>
                    <a:pt x="168" y="131"/>
                    <a:pt x="147" y="131"/>
                  </a:cubicBezTo>
                  <a:cubicBezTo>
                    <a:pt x="70" y="131"/>
                    <a:pt x="1" y="208"/>
                    <a:pt x="20" y="292"/>
                  </a:cubicBezTo>
                  <a:cubicBezTo>
                    <a:pt x="67" y="507"/>
                    <a:pt x="174" y="709"/>
                    <a:pt x="329" y="876"/>
                  </a:cubicBezTo>
                  <a:cubicBezTo>
                    <a:pt x="412" y="1066"/>
                    <a:pt x="543" y="1233"/>
                    <a:pt x="698" y="1364"/>
                  </a:cubicBezTo>
                  <a:cubicBezTo>
                    <a:pt x="710" y="1376"/>
                    <a:pt x="734" y="1376"/>
                    <a:pt x="758" y="1376"/>
                  </a:cubicBezTo>
                  <a:cubicBezTo>
                    <a:pt x="841" y="1483"/>
                    <a:pt x="829" y="1411"/>
                    <a:pt x="865" y="1578"/>
                  </a:cubicBezTo>
                  <a:cubicBezTo>
                    <a:pt x="889" y="1733"/>
                    <a:pt x="793" y="1792"/>
                    <a:pt x="865" y="1971"/>
                  </a:cubicBezTo>
                  <a:cubicBezTo>
                    <a:pt x="936" y="2173"/>
                    <a:pt x="1174" y="2364"/>
                    <a:pt x="1270" y="2566"/>
                  </a:cubicBezTo>
                  <a:cubicBezTo>
                    <a:pt x="1496" y="2995"/>
                    <a:pt x="1496" y="3459"/>
                    <a:pt x="1460" y="3936"/>
                  </a:cubicBezTo>
                  <a:cubicBezTo>
                    <a:pt x="1413" y="4626"/>
                    <a:pt x="1222" y="5376"/>
                    <a:pt x="1282" y="6067"/>
                  </a:cubicBezTo>
                  <a:cubicBezTo>
                    <a:pt x="1332" y="6644"/>
                    <a:pt x="1659" y="6775"/>
                    <a:pt x="2070" y="6775"/>
                  </a:cubicBezTo>
                  <a:cubicBezTo>
                    <a:pt x="2411" y="6775"/>
                    <a:pt x="2810" y="6684"/>
                    <a:pt x="3153" y="6684"/>
                  </a:cubicBezTo>
                  <a:cubicBezTo>
                    <a:pt x="3180" y="6684"/>
                    <a:pt x="3208" y="6685"/>
                    <a:pt x="3234" y="6686"/>
                  </a:cubicBezTo>
                  <a:cubicBezTo>
                    <a:pt x="3871" y="6714"/>
                    <a:pt x="4500" y="6741"/>
                    <a:pt x="5133" y="6741"/>
                  </a:cubicBezTo>
                  <a:cubicBezTo>
                    <a:pt x="5317" y="6741"/>
                    <a:pt x="5502" y="6739"/>
                    <a:pt x="5687" y="6734"/>
                  </a:cubicBezTo>
                  <a:cubicBezTo>
                    <a:pt x="5887" y="6725"/>
                    <a:pt x="6164" y="6671"/>
                    <a:pt x="6401" y="6671"/>
                  </a:cubicBezTo>
                  <a:cubicBezTo>
                    <a:pt x="6488" y="6671"/>
                    <a:pt x="6569" y="6679"/>
                    <a:pt x="6639" y="6698"/>
                  </a:cubicBezTo>
                  <a:cubicBezTo>
                    <a:pt x="6854" y="6757"/>
                    <a:pt x="6830" y="6698"/>
                    <a:pt x="6889" y="6972"/>
                  </a:cubicBezTo>
                  <a:cubicBezTo>
                    <a:pt x="6889" y="6972"/>
                    <a:pt x="6866" y="7150"/>
                    <a:pt x="6854" y="7222"/>
                  </a:cubicBezTo>
                  <a:cubicBezTo>
                    <a:pt x="6866" y="7281"/>
                    <a:pt x="6913" y="7317"/>
                    <a:pt x="6973" y="7317"/>
                  </a:cubicBezTo>
                  <a:cubicBezTo>
                    <a:pt x="7113" y="7330"/>
                    <a:pt x="7226" y="7346"/>
                    <a:pt x="7322" y="7346"/>
                  </a:cubicBezTo>
                  <a:cubicBezTo>
                    <a:pt x="7487" y="7346"/>
                    <a:pt x="7602" y="7298"/>
                    <a:pt x="7723" y="7103"/>
                  </a:cubicBezTo>
                  <a:cubicBezTo>
                    <a:pt x="7818" y="6948"/>
                    <a:pt x="7782" y="6626"/>
                    <a:pt x="7890" y="6448"/>
                  </a:cubicBezTo>
                  <a:cubicBezTo>
                    <a:pt x="7949" y="6364"/>
                    <a:pt x="8044" y="6305"/>
                    <a:pt x="8104" y="6198"/>
                  </a:cubicBezTo>
                  <a:cubicBezTo>
                    <a:pt x="8199" y="6031"/>
                    <a:pt x="8247" y="5829"/>
                    <a:pt x="8223" y="5626"/>
                  </a:cubicBezTo>
                  <a:cubicBezTo>
                    <a:pt x="8223" y="5582"/>
                    <a:pt x="8182" y="5518"/>
                    <a:pt x="8129" y="5518"/>
                  </a:cubicBezTo>
                  <a:cubicBezTo>
                    <a:pt x="8125" y="5518"/>
                    <a:pt x="8120" y="5518"/>
                    <a:pt x="8116" y="5519"/>
                  </a:cubicBezTo>
                  <a:cubicBezTo>
                    <a:pt x="8086" y="5523"/>
                    <a:pt x="8058" y="5524"/>
                    <a:pt x="8032" y="5524"/>
                  </a:cubicBezTo>
                  <a:cubicBezTo>
                    <a:pt x="7620" y="5524"/>
                    <a:pt x="7552" y="5106"/>
                    <a:pt x="7306" y="4793"/>
                  </a:cubicBezTo>
                  <a:cubicBezTo>
                    <a:pt x="7139" y="4567"/>
                    <a:pt x="6925" y="4376"/>
                    <a:pt x="6794" y="4126"/>
                  </a:cubicBezTo>
                  <a:cubicBezTo>
                    <a:pt x="6604" y="3757"/>
                    <a:pt x="6747" y="3459"/>
                    <a:pt x="6747" y="3090"/>
                  </a:cubicBezTo>
                  <a:cubicBezTo>
                    <a:pt x="6770" y="2793"/>
                    <a:pt x="6639" y="2519"/>
                    <a:pt x="6389" y="2364"/>
                  </a:cubicBezTo>
                  <a:cubicBezTo>
                    <a:pt x="6068" y="2138"/>
                    <a:pt x="5758" y="2066"/>
                    <a:pt x="5508" y="1709"/>
                  </a:cubicBezTo>
                  <a:cubicBezTo>
                    <a:pt x="5211" y="1257"/>
                    <a:pt x="5246" y="816"/>
                    <a:pt x="5246" y="304"/>
                  </a:cubicBezTo>
                  <a:cubicBezTo>
                    <a:pt x="5246" y="233"/>
                    <a:pt x="5187" y="185"/>
                    <a:pt x="5127" y="185"/>
                  </a:cubicBezTo>
                  <a:cubicBezTo>
                    <a:pt x="4599" y="117"/>
                    <a:pt x="4248" y="0"/>
                    <a:pt x="3825" y="0"/>
                  </a:cubicBez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rgbClr val="FCF9F7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303" name="Google Shape;1020;p53"/>
            <p:cNvSpPr/>
            <p:nvPr/>
          </p:nvSpPr>
          <p:spPr>
            <a:xfrm>
              <a:off x="6202080" y="2224080"/>
              <a:ext cx="519840" cy="350280"/>
            </a:xfrm>
            <a:custGeom>
              <a:avLst/>
              <a:gdLst/>
              <a:ahLst/>
              <a:cxnLst/>
              <a:rect l="l" t="t" r="r" b="b"/>
              <a:pathLst>
                <a:path w="7609" h="5130">
                  <a:moveTo>
                    <a:pt x="2044" y="0"/>
                  </a:moveTo>
                  <a:cubicBezTo>
                    <a:pt x="1712" y="0"/>
                    <a:pt x="1380" y="47"/>
                    <a:pt x="1049" y="133"/>
                  </a:cubicBezTo>
                  <a:cubicBezTo>
                    <a:pt x="865" y="133"/>
                    <a:pt x="681" y="159"/>
                    <a:pt x="497" y="159"/>
                  </a:cubicBezTo>
                  <a:cubicBezTo>
                    <a:pt x="467" y="159"/>
                    <a:pt x="436" y="158"/>
                    <a:pt x="406" y="157"/>
                  </a:cubicBezTo>
                  <a:cubicBezTo>
                    <a:pt x="395" y="155"/>
                    <a:pt x="386" y="154"/>
                    <a:pt x="376" y="154"/>
                  </a:cubicBezTo>
                  <a:cubicBezTo>
                    <a:pt x="330" y="154"/>
                    <a:pt x="294" y="177"/>
                    <a:pt x="275" y="216"/>
                  </a:cubicBezTo>
                  <a:cubicBezTo>
                    <a:pt x="1" y="752"/>
                    <a:pt x="179" y="1466"/>
                    <a:pt x="298" y="2026"/>
                  </a:cubicBezTo>
                  <a:cubicBezTo>
                    <a:pt x="418" y="2621"/>
                    <a:pt x="572" y="3193"/>
                    <a:pt x="751" y="3776"/>
                  </a:cubicBezTo>
                  <a:cubicBezTo>
                    <a:pt x="846" y="4086"/>
                    <a:pt x="870" y="4514"/>
                    <a:pt x="1049" y="4788"/>
                  </a:cubicBezTo>
                  <a:cubicBezTo>
                    <a:pt x="1221" y="5066"/>
                    <a:pt x="1563" y="5129"/>
                    <a:pt x="1926" y="5129"/>
                  </a:cubicBezTo>
                  <a:cubicBezTo>
                    <a:pt x="2231" y="5129"/>
                    <a:pt x="2551" y="5084"/>
                    <a:pt x="2796" y="5084"/>
                  </a:cubicBezTo>
                  <a:cubicBezTo>
                    <a:pt x="2821" y="5084"/>
                    <a:pt x="2846" y="5085"/>
                    <a:pt x="2870" y="5086"/>
                  </a:cubicBezTo>
                  <a:cubicBezTo>
                    <a:pt x="3164" y="5111"/>
                    <a:pt x="3457" y="5123"/>
                    <a:pt x="3751" y="5123"/>
                  </a:cubicBezTo>
                  <a:cubicBezTo>
                    <a:pt x="4005" y="5123"/>
                    <a:pt x="4259" y="5114"/>
                    <a:pt x="4513" y="5098"/>
                  </a:cubicBezTo>
                  <a:cubicBezTo>
                    <a:pt x="4837" y="5054"/>
                    <a:pt x="5203" y="4964"/>
                    <a:pt x="5552" y="4964"/>
                  </a:cubicBezTo>
                  <a:cubicBezTo>
                    <a:pt x="5768" y="4964"/>
                    <a:pt x="5978" y="4998"/>
                    <a:pt x="6168" y="5098"/>
                  </a:cubicBezTo>
                  <a:cubicBezTo>
                    <a:pt x="6191" y="5109"/>
                    <a:pt x="6214" y="5115"/>
                    <a:pt x="6236" y="5115"/>
                  </a:cubicBezTo>
                  <a:cubicBezTo>
                    <a:pt x="6283" y="5115"/>
                    <a:pt x="6326" y="5091"/>
                    <a:pt x="6359" y="5050"/>
                  </a:cubicBezTo>
                  <a:cubicBezTo>
                    <a:pt x="6585" y="4669"/>
                    <a:pt x="6787" y="4419"/>
                    <a:pt x="6859" y="3979"/>
                  </a:cubicBezTo>
                  <a:cubicBezTo>
                    <a:pt x="6895" y="3788"/>
                    <a:pt x="6799" y="3883"/>
                    <a:pt x="6930" y="3633"/>
                  </a:cubicBezTo>
                  <a:cubicBezTo>
                    <a:pt x="7061" y="3395"/>
                    <a:pt x="7097" y="3490"/>
                    <a:pt x="7240" y="3336"/>
                  </a:cubicBezTo>
                  <a:cubicBezTo>
                    <a:pt x="7335" y="3264"/>
                    <a:pt x="7406" y="3169"/>
                    <a:pt x="7454" y="3074"/>
                  </a:cubicBezTo>
                  <a:cubicBezTo>
                    <a:pt x="7609" y="2776"/>
                    <a:pt x="7490" y="2466"/>
                    <a:pt x="7323" y="2205"/>
                  </a:cubicBezTo>
                  <a:cubicBezTo>
                    <a:pt x="7264" y="2109"/>
                    <a:pt x="7192" y="2026"/>
                    <a:pt x="7121" y="1943"/>
                  </a:cubicBezTo>
                  <a:cubicBezTo>
                    <a:pt x="6597" y="1359"/>
                    <a:pt x="6597" y="1300"/>
                    <a:pt x="6406" y="633"/>
                  </a:cubicBezTo>
                  <a:cubicBezTo>
                    <a:pt x="6359" y="466"/>
                    <a:pt x="6359" y="335"/>
                    <a:pt x="6192" y="228"/>
                  </a:cubicBezTo>
                  <a:cubicBezTo>
                    <a:pt x="6137" y="194"/>
                    <a:pt x="6063" y="183"/>
                    <a:pt x="5982" y="183"/>
                  </a:cubicBezTo>
                  <a:cubicBezTo>
                    <a:pt x="5836" y="183"/>
                    <a:pt x="5669" y="220"/>
                    <a:pt x="5561" y="228"/>
                  </a:cubicBezTo>
                  <a:cubicBezTo>
                    <a:pt x="5347" y="249"/>
                    <a:pt x="5132" y="262"/>
                    <a:pt x="4918" y="262"/>
                  </a:cubicBezTo>
                  <a:cubicBezTo>
                    <a:pt x="4763" y="262"/>
                    <a:pt x="4608" y="255"/>
                    <a:pt x="4454" y="240"/>
                  </a:cubicBezTo>
                  <a:cubicBezTo>
                    <a:pt x="3692" y="169"/>
                    <a:pt x="2918" y="14"/>
                    <a:pt x="2156" y="2"/>
                  </a:cubicBezTo>
                  <a:cubicBezTo>
                    <a:pt x="2119" y="1"/>
                    <a:pt x="2081" y="0"/>
                    <a:pt x="2044" y="0"/>
                  </a:cubicBez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rgbClr val="FCF9F7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304" name="Google Shape;1021;p53"/>
            <p:cNvSpPr/>
            <p:nvPr/>
          </p:nvSpPr>
          <p:spPr>
            <a:xfrm>
              <a:off x="6147000" y="1609200"/>
              <a:ext cx="583560" cy="647280"/>
            </a:xfrm>
            <a:custGeom>
              <a:avLst/>
              <a:gdLst/>
              <a:ahLst/>
              <a:cxnLst/>
              <a:rect l="l" t="t" r="r" b="b"/>
              <a:pathLst>
                <a:path w="8537" h="9470">
                  <a:moveTo>
                    <a:pt x="2750" y="0"/>
                  </a:moveTo>
                  <a:cubicBezTo>
                    <a:pt x="2703" y="0"/>
                    <a:pt x="2649" y="20"/>
                    <a:pt x="2584" y="65"/>
                  </a:cubicBezTo>
                  <a:cubicBezTo>
                    <a:pt x="2346" y="220"/>
                    <a:pt x="2477" y="530"/>
                    <a:pt x="2179" y="672"/>
                  </a:cubicBezTo>
                  <a:cubicBezTo>
                    <a:pt x="2112" y="704"/>
                    <a:pt x="2018" y="715"/>
                    <a:pt x="1914" y="715"/>
                  </a:cubicBezTo>
                  <a:cubicBezTo>
                    <a:pt x="1705" y="715"/>
                    <a:pt x="1457" y="672"/>
                    <a:pt x="1298" y="672"/>
                  </a:cubicBezTo>
                  <a:cubicBezTo>
                    <a:pt x="905" y="661"/>
                    <a:pt x="512" y="649"/>
                    <a:pt x="119" y="649"/>
                  </a:cubicBezTo>
                  <a:cubicBezTo>
                    <a:pt x="0" y="672"/>
                    <a:pt x="0" y="839"/>
                    <a:pt x="119" y="875"/>
                  </a:cubicBezTo>
                  <a:lnTo>
                    <a:pt x="262" y="875"/>
                  </a:lnTo>
                  <a:cubicBezTo>
                    <a:pt x="500" y="1125"/>
                    <a:pt x="405" y="1601"/>
                    <a:pt x="453" y="1911"/>
                  </a:cubicBezTo>
                  <a:cubicBezTo>
                    <a:pt x="560" y="2423"/>
                    <a:pt x="631" y="2935"/>
                    <a:pt x="667" y="3459"/>
                  </a:cubicBezTo>
                  <a:cubicBezTo>
                    <a:pt x="691" y="3840"/>
                    <a:pt x="738" y="4232"/>
                    <a:pt x="810" y="4602"/>
                  </a:cubicBezTo>
                  <a:cubicBezTo>
                    <a:pt x="893" y="5066"/>
                    <a:pt x="774" y="5518"/>
                    <a:pt x="857" y="5959"/>
                  </a:cubicBezTo>
                  <a:cubicBezTo>
                    <a:pt x="905" y="6233"/>
                    <a:pt x="1107" y="6435"/>
                    <a:pt x="1203" y="6697"/>
                  </a:cubicBezTo>
                  <a:cubicBezTo>
                    <a:pt x="1334" y="7090"/>
                    <a:pt x="1250" y="7483"/>
                    <a:pt x="1167" y="7900"/>
                  </a:cubicBezTo>
                  <a:cubicBezTo>
                    <a:pt x="1072" y="8328"/>
                    <a:pt x="881" y="8804"/>
                    <a:pt x="1096" y="9209"/>
                  </a:cubicBezTo>
                  <a:cubicBezTo>
                    <a:pt x="1006" y="9289"/>
                    <a:pt x="1083" y="9443"/>
                    <a:pt x="1194" y="9443"/>
                  </a:cubicBezTo>
                  <a:cubicBezTo>
                    <a:pt x="1216" y="9443"/>
                    <a:pt x="1239" y="9437"/>
                    <a:pt x="1262" y="9424"/>
                  </a:cubicBezTo>
                  <a:cubicBezTo>
                    <a:pt x="1584" y="9250"/>
                    <a:pt x="1970" y="9195"/>
                    <a:pt x="2368" y="9195"/>
                  </a:cubicBezTo>
                  <a:cubicBezTo>
                    <a:pt x="2868" y="9195"/>
                    <a:pt x="3385" y="9282"/>
                    <a:pt x="3810" y="9328"/>
                  </a:cubicBezTo>
                  <a:cubicBezTo>
                    <a:pt x="4429" y="9388"/>
                    <a:pt x="5060" y="9447"/>
                    <a:pt x="5679" y="9459"/>
                  </a:cubicBezTo>
                  <a:cubicBezTo>
                    <a:pt x="5779" y="9464"/>
                    <a:pt x="5914" y="9469"/>
                    <a:pt x="6064" y="9469"/>
                  </a:cubicBezTo>
                  <a:cubicBezTo>
                    <a:pt x="6718" y="9469"/>
                    <a:pt x="7659" y="9361"/>
                    <a:pt x="7203" y="8566"/>
                  </a:cubicBezTo>
                  <a:cubicBezTo>
                    <a:pt x="6953" y="8150"/>
                    <a:pt x="6406" y="7876"/>
                    <a:pt x="6025" y="7602"/>
                  </a:cubicBezTo>
                  <a:cubicBezTo>
                    <a:pt x="5703" y="7376"/>
                    <a:pt x="5358" y="7138"/>
                    <a:pt x="5287" y="6733"/>
                  </a:cubicBezTo>
                  <a:cubicBezTo>
                    <a:pt x="5203" y="6185"/>
                    <a:pt x="5548" y="5590"/>
                    <a:pt x="5775" y="5113"/>
                  </a:cubicBezTo>
                  <a:cubicBezTo>
                    <a:pt x="6215" y="4161"/>
                    <a:pt x="6644" y="3411"/>
                    <a:pt x="7584" y="2851"/>
                  </a:cubicBezTo>
                  <a:cubicBezTo>
                    <a:pt x="7894" y="2673"/>
                    <a:pt x="8477" y="2435"/>
                    <a:pt x="8525" y="2030"/>
                  </a:cubicBezTo>
                  <a:cubicBezTo>
                    <a:pt x="8537" y="1958"/>
                    <a:pt x="8466" y="1899"/>
                    <a:pt x="8406" y="1899"/>
                  </a:cubicBezTo>
                  <a:cubicBezTo>
                    <a:pt x="7834" y="1863"/>
                    <a:pt x="7287" y="1863"/>
                    <a:pt x="6727" y="1839"/>
                  </a:cubicBezTo>
                  <a:cubicBezTo>
                    <a:pt x="6168" y="1815"/>
                    <a:pt x="5632" y="1482"/>
                    <a:pt x="5120" y="1280"/>
                  </a:cubicBezTo>
                  <a:cubicBezTo>
                    <a:pt x="4967" y="1203"/>
                    <a:pt x="4800" y="1165"/>
                    <a:pt x="4635" y="1165"/>
                  </a:cubicBezTo>
                  <a:cubicBezTo>
                    <a:pt x="4594" y="1165"/>
                    <a:pt x="4553" y="1168"/>
                    <a:pt x="4513" y="1173"/>
                  </a:cubicBezTo>
                  <a:cubicBezTo>
                    <a:pt x="4334" y="1181"/>
                    <a:pt x="4120" y="1250"/>
                    <a:pt x="3912" y="1250"/>
                  </a:cubicBezTo>
                  <a:cubicBezTo>
                    <a:pt x="3828" y="1250"/>
                    <a:pt x="3746" y="1239"/>
                    <a:pt x="3667" y="1208"/>
                  </a:cubicBezTo>
                  <a:cubicBezTo>
                    <a:pt x="3286" y="1077"/>
                    <a:pt x="3179" y="625"/>
                    <a:pt x="3036" y="315"/>
                  </a:cubicBezTo>
                  <a:cubicBezTo>
                    <a:pt x="2950" y="142"/>
                    <a:pt x="2876" y="0"/>
                    <a:pt x="2750" y="0"/>
                  </a:cubicBez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rgbClr val="FCF9F7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305" name="Google Shape;1022;p53"/>
            <p:cNvSpPr/>
            <p:nvPr/>
          </p:nvSpPr>
          <p:spPr>
            <a:xfrm>
              <a:off x="6451200" y="1858680"/>
              <a:ext cx="496440" cy="497880"/>
            </a:xfrm>
            <a:custGeom>
              <a:avLst/>
              <a:gdLst/>
              <a:ahLst/>
              <a:cxnLst/>
              <a:rect l="l" t="t" r="r" b="b"/>
              <a:pathLst>
                <a:path w="7263" h="7284">
                  <a:moveTo>
                    <a:pt x="2702" y="0"/>
                  </a:moveTo>
                  <a:cubicBezTo>
                    <a:pt x="2341" y="0"/>
                    <a:pt x="1868" y="346"/>
                    <a:pt x="1548" y="634"/>
                  </a:cubicBezTo>
                  <a:cubicBezTo>
                    <a:pt x="1529" y="595"/>
                    <a:pt x="1492" y="574"/>
                    <a:pt x="1455" y="574"/>
                  </a:cubicBezTo>
                  <a:cubicBezTo>
                    <a:pt x="1423" y="574"/>
                    <a:pt x="1391" y="589"/>
                    <a:pt x="1369" y="622"/>
                  </a:cubicBezTo>
                  <a:cubicBezTo>
                    <a:pt x="726" y="1575"/>
                    <a:pt x="0" y="3122"/>
                    <a:pt x="1060" y="4027"/>
                  </a:cubicBezTo>
                  <a:cubicBezTo>
                    <a:pt x="1357" y="4254"/>
                    <a:pt x="1667" y="4456"/>
                    <a:pt x="1977" y="4646"/>
                  </a:cubicBezTo>
                  <a:cubicBezTo>
                    <a:pt x="2477" y="4992"/>
                    <a:pt x="2596" y="5349"/>
                    <a:pt x="2572" y="5932"/>
                  </a:cubicBezTo>
                  <a:cubicBezTo>
                    <a:pt x="2560" y="6492"/>
                    <a:pt x="2655" y="6790"/>
                    <a:pt x="3167" y="7099"/>
                  </a:cubicBezTo>
                  <a:cubicBezTo>
                    <a:pt x="3395" y="7242"/>
                    <a:pt x="3649" y="7284"/>
                    <a:pt x="3908" y="7284"/>
                  </a:cubicBezTo>
                  <a:cubicBezTo>
                    <a:pt x="4231" y="7284"/>
                    <a:pt x="4561" y="7219"/>
                    <a:pt x="4858" y="7206"/>
                  </a:cubicBezTo>
                  <a:cubicBezTo>
                    <a:pt x="4945" y="7202"/>
                    <a:pt x="5039" y="7202"/>
                    <a:pt x="5138" y="7202"/>
                  </a:cubicBezTo>
                  <a:cubicBezTo>
                    <a:pt x="5157" y="7202"/>
                    <a:pt x="5177" y="7202"/>
                    <a:pt x="5197" y="7202"/>
                  </a:cubicBezTo>
                  <a:cubicBezTo>
                    <a:pt x="5676" y="7202"/>
                    <a:pt x="6232" y="7194"/>
                    <a:pt x="6537" y="6813"/>
                  </a:cubicBezTo>
                  <a:cubicBezTo>
                    <a:pt x="6906" y="6337"/>
                    <a:pt x="6572" y="5373"/>
                    <a:pt x="6632" y="4789"/>
                  </a:cubicBezTo>
                  <a:cubicBezTo>
                    <a:pt x="6715" y="3980"/>
                    <a:pt x="7263" y="3206"/>
                    <a:pt x="7203" y="2408"/>
                  </a:cubicBezTo>
                  <a:cubicBezTo>
                    <a:pt x="7203" y="2343"/>
                    <a:pt x="7146" y="2286"/>
                    <a:pt x="7087" y="2286"/>
                  </a:cubicBezTo>
                  <a:cubicBezTo>
                    <a:pt x="7070" y="2286"/>
                    <a:pt x="7053" y="2290"/>
                    <a:pt x="7037" y="2301"/>
                  </a:cubicBezTo>
                  <a:cubicBezTo>
                    <a:pt x="7001" y="2325"/>
                    <a:pt x="6965" y="2349"/>
                    <a:pt x="6941" y="2372"/>
                  </a:cubicBezTo>
                  <a:cubicBezTo>
                    <a:pt x="6608" y="2670"/>
                    <a:pt x="6501" y="3170"/>
                    <a:pt x="6168" y="3456"/>
                  </a:cubicBezTo>
                  <a:cubicBezTo>
                    <a:pt x="6215" y="3003"/>
                    <a:pt x="6418" y="2515"/>
                    <a:pt x="6227" y="2099"/>
                  </a:cubicBezTo>
                  <a:cubicBezTo>
                    <a:pt x="6048" y="1741"/>
                    <a:pt x="5656" y="1622"/>
                    <a:pt x="5322" y="1479"/>
                  </a:cubicBezTo>
                  <a:cubicBezTo>
                    <a:pt x="4691" y="1217"/>
                    <a:pt x="4084" y="956"/>
                    <a:pt x="3453" y="705"/>
                  </a:cubicBezTo>
                  <a:cubicBezTo>
                    <a:pt x="3346" y="658"/>
                    <a:pt x="3048" y="610"/>
                    <a:pt x="2977" y="551"/>
                  </a:cubicBezTo>
                  <a:cubicBezTo>
                    <a:pt x="2881" y="455"/>
                    <a:pt x="2941" y="301"/>
                    <a:pt x="2905" y="98"/>
                  </a:cubicBezTo>
                  <a:cubicBezTo>
                    <a:pt x="2893" y="63"/>
                    <a:pt x="2858" y="27"/>
                    <a:pt x="2822" y="15"/>
                  </a:cubicBezTo>
                  <a:cubicBezTo>
                    <a:pt x="2784" y="5"/>
                    <a:pt x="2743" y="0"/>
                    <a:pt x="2702" y="0"/>
                  </a:cubicBez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rgbClr val="FCF9F7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306" name="Google Shape;1023;p53"/>
            <p:cNvSpPr/>
            <p:nvPr/>
          </p:nvSpPr>
          <p:spPr>
            <a:xfrm>
              <a:off x="6642720" y="1776240"/>
              <a:ext cx="541080" cy="277920"/>
            </a:xfrm>
            <a:custGeom>
              <a:avLst/>
              <a:gdLst/>
              <a:ahLst/>
              <a:cxnLst/>
              <a:rect l="l" t="t" r="r" b="b"/>
              <a:pathLst>
                <a:path w="7918" h="4070">
                  <a:moveTo>
                    <a:pt x="2967" y="0"/>
                  </a:moveTo>
                  <a:cubicBezTo>
                    <a:pt x="2654" y="0"/>
                    <a:pt x="2300" y="310"/>
                    <a:pt x="2119" y="508"/>
                  </a:cubicBezTo>
                  <a:cubicBezTo>
                    <a:pt x="1846" y="817"/>
                    <a:pt x="1631" y="1210"/>
                    <a:pt x="1274" y="1436"/>
                  </a:cubicBezTo>
                  <a:cubicBezTo>
                    <a:pt x="1048" y="1579"/>
                    <a:pt x="488" y="1543"/>
                    <a:pt x="310" y="1734"/>
                  </a:cubicBezTo>
                  <a:cubicBezTo>
                    <a:pt x="0" y="2079"/>
                    <a:pt x="631" y="2293"/>
                    <a:pt x="869" y="2365"/>
                  </a:cubicBezTo>
                  <a:cubicBezTo>
                    <a:pt x="976" y="2401"/>
                    <a:pt x="1143" y="2436"/>
                    <a:pt x="1334" y="2484"/>
                  </a:cubicBezTo>
                  <a:cubicBezTo>
                    <a:pt x="1560" y="2627"/>
                    <a:pt x="1786" y="2746"/>
                    <a:pt x="2012" y="2853"/>
                  </a:cubicBezTo>
                  <a:cubicBezTo>
                    <a:pt x="2167" y="2925"/>
                    <a:pt x="2334" y="2948"/>
                    <a:pt x="2488" y="3008"/>
                  </a:cubicBezTo>
                  <a:cubicBezTo>
                    <a:pt x="2679" y="3079"/>
                    <a:pt x="2846" y="3186"/>
                    <a:pt x="3000" y="3317"/>
                  </a:cubicBezTo>
                  <a:cubicBezTo>
                    <a:pt x="3012" y="3365"/>
                    <a:pt x="3024" y="3413"/>
                    <a:pt x="3024" y="3460"/>
                  </a:cubicBezTo>
                  <a:cubicBezTo>
                    <a:pt x="3024" y="3527"/>
                    <a:pt x="3077" y="3578"/>
                    <a:pt x="3135" y="3578"/>
                  </a:cubicBezTo>
                  <a:cubicBezTo>
                    <a:pt x="3150" y="3578"/>
                    <a:pt x="3165" y="3575"/>
                    <a:pt x="3179" y="3567"/>
                  </a:cubicBezTo>
                  <a:cubicBezTo>
                    <a:pt x="3250" y="3698"/>
                    <a:pt x="3310" y="3841"/>
                    <a:pt x="3370" y="3984"/>
                  </a:cubicBezTo>
                  <a:cubicBezTo>
                    <a:pt x="3380" y="4036"/>
                    <a:pt x="3435" y="4070"/>
                    <a:pt x="3489" y="4070"/>
                  </a:cubicBezTo>
                  <a:cubicBezTo>
                    <a:pt x="3497" y="4070"/>
                    <a:pt x="3505" y="4069"/>
                    <a:pt x="3512" y="4067"/>
                  </a:cubicBezTo>
                  <a:cubicBezTo>
                    <a:pt x="3679" y="4020"/>
                    <a:pt x="3822" y="3913"/>
                    <a:pt x="3905" y="3758"/>
                  </a:cubicBezTo>
                  <a:cubicBezTo>
                    <a:pt x="3965" y="3663"/>
                    <a:pt x="3989" y="3544"/>
                    <a:pt x="4036" y="3436"/>
                  </a:cubicBezTo>
                  <a:cubicBezTo>
                    <a:pt x="4274" y="2948"/>
                    <a:pt x="4679" y="2770"/>
                    <a:pt x="5179" y="2627"/>
                  </a:cubicBezTo>
                  <a:cubicBezTo>
                    <a:pt x="5667" y="2472"/>
                    <a:pt x="6179" y="2401"/>
                    <a:pt x="6703" y="2389"/>
                  </a:cubicBezTo>
                  <a:cubicBezTo>
                    <a:pt x="6965" y="2377"/>
                    <a:pt x="7251" y="2401"/>
                    <a:pt x="7489" y="2317"/>
                  </a:cubicBezTo>
                  <a:cubicBezTo>
                    <a:pt x="7775" y="2222"/>
                    <a:pt x="7918" y="2079"/>
                    <a:pt x="7811" y="1782"/>
                  </a:cubicBezTo>
                  <a:cubicBezTo>
                    <a:pt x="7584" y="1210"/>
                    <a:pt x="6727" y="1067"/>
                    <a:pt x="6215" y="1055"/>
                  </a:cubicBezTo>
                  <a:cubicBezTo>
                    <a:pt x="5810" y="1055"/>
                    <a:pt x="5417" y="1150"/>
                    <a:pt x="5048" y="1329"/>
                  </a:cubicBezTo>
                  <a:cubicBezTo>
                    <a:pt x="4788" y="1435"/>
                    <a:pt x="4564" y="1485"/>
                    <a:pt x="4344" y="1485"/>
                  </a:cubicBezTo>
                  <a:cubicBezTo>
                    <a:pt x="4071" y="1485"/>
                    <a:pt x="3805" y="1408"/>
                    <a:pt x="3489" y="1270"/>
                  </a:cubicBezTo>
                  <a:cubicBezTo>
                    <a:pt x="2977" y="1055"/>
                    <a:pt x="3274" y="936"/>
                    <a:pt x="3370" y="567"/>
                  </a:cubicBezTo>
                  <a:cubicBezTo>
                    <a:pt x="3429" y="436"/>
                    <a:pt x="3393" y="269"/>
                    <a:pt x="3298" y="162"/>
                  </a:cubicBezTo>
                  <a:cubicBezTo>
                    <a:pt x="3202" y="46"/>
                    <a:pt x="3088" y="0"/>
                    <a:pt x="2967" y="0"/>
                  </a:cubicBez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rgbClr val="FCF9F7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307" name="Google Shape;1024;p53"/>
            <p:cNvSpPr/>
            <p:nvPr/>
          </p:nvSpPr>
          <p:spPr>
            <a:xfrm>
              <a:off x="6960240" y="1961640"/>
              <a:ext cx="360360" cy="449640"/>
            </a:xfrm>
            <a:custGeom>
              <a:avLst/>
              <a:gdLst/>
              <a:ahLst/>
              <a:cxnLst/>
              <a:rect l="l" t="t" r="r" b="b"/>
              <a:pathLst>
                <a:path w="5273" h="6579">
                  <a:moveTo>
                    <a:pt x="2316" y="1"/>
                  </a:moveTo>
                  <a:cubicBezTo>
                    <a:pt x="1843" y="1"/>
                    <a:pt x="1384" y="222"/>
                    <a:pt x="1094" y="629"/>
                  </a:cubicBezTo>
                  <a:cubicBezTo>
                    <a:pt x="606" y="1236"/>
                    <a:pt x="380" y="2070"/>
                    <a:pt x="344" y="2832"/>
                  </a:cubicBezTo>
                  <a:cubicBezTo>
                    <a:pt x="332" y="3249"/>
                    <a:pt x="415" y="3665"/>
                    <a:pt x="570" y="4046"/>
                  </a:cubicBezTo>
                  <a:cubicBezTo>
                    <a:pt x="725" y="4439"/>
                    <a:pt x="772" y="4856"/>
                    <a:pt x="689" y="5273"/>
                  </a:cubicBezTo>
                  <a:cubicBezTo>
                    <a:pt x="618" y="5463"/>
                    <a:pt x="534" y="5642"/>
                    <a:pt x="439" y="5808"/>
                  </a:cubicBezTo>
                  <a:cubicBezTo>
                    <a:pt x="308" y="6023"/>
                    <a:pt x="141" y="6201"/>
                    <a:pt x="46" y="6416"/>
                  </a:cubicBezTo>
                  <a:cubicBezTo>
                    <a:pt x="1" y="6479"/>
                    <a:pt x="59" y="6543"/>
                    <a:pt x="116" y="6543"/>
                  </a:cubicBezTo>
                  <a:cubicBezTo>
                    <a:pt x="134" y="6543"/>
                    <a:pt x="151" y="6537"/>
                    <a:pt x="165" y="6523"/>
                  </a:cubicBezTo>
                  <a:lnTo>
                    <a:pt x="225" y="6475"/>
                  </a:lnTo>
                  <a:cubicBezTo>
                    <a:pt x="232" y="6539"/>
                    <a:pt x="286" y="6578"/>
                    <a:pt x="344" y="6578"/>
                  </a:cubicBezTo>
                  <a:cubicBezTo>
                    <a:pt x="382" y="6578"/>
                    <a:pt x="422" y="6561"/>
                    <a:pt x="451" y="6523"/>
                  </a:cubicBezTo>
                  <a:cubicBezTo>
                    <a:pt x="463" y="6499"/>
                    <a:pt x="475" y="6475"/>
                    <a:pt x="487" y="6451"/>
                  </a:cubicBezTo>
                  <a:cubicBezTo>
                    <a:pt x="903" y="6443"/>
                    <a:pt x="1325" y="6392"/>
                    <a:pt x="1741" y="6392"/>
                  </a:cubicBezTo>
                  <a:cubicBezTo>
                    <a:pt x="1944" y="6392"/>
                    <a:pt x="2145" y="6404"/>
                    <a:pt x="2344" y="6439"/>
                  </a:cubicBezTo>
                  <a:cubicBezTo>
                    <a:pt x="2374" y="6479"/>
                    <a:pt x="2420" y="6502"/>
                    <a:pt x="2462" y="6502"/>
                  </a:cubicBezTo>
                  <a:cubicBezTo>
                    <a:pt x="2470" y="6502"/>
                    <a:pt x="2479" y="6501"/>
                    <a:pt x="2487" y="6499"/>
                  </a:cubicBezTo>
                  <a:lnTo>
                    <a:pt x="2535" y="6499"/>
                  </a:lnTo>
                  <a:cubicBezTo>
                    <a:pt x="2543" y="6501"/>
                    <a:pt x="2551" y="6502"/>
                    <a:pt x="2560" y="6502"/>
                  </a:cubicBezTo>
                  <a:cubicBezTo>
                    <a:pt x="2598" y="6502"/>
                    <a:pt x="2634" y="6481"/>
                    <a:pt x="2654" y="6451"/>
                  </a:cubicBezTo>
                  <a:cubicBezTo>
                    <a:pt x="2820" y="6392"/>
                    <a:pt x="2975" y="6320"/>
                    <a:pt x="3142" y="6273"/>
                  </a:cubicBezTo>
                  <a:cubicBezTo>
                    <a:pt x="3380" y="6201"/>
                    <a:pt x="3642" y="6213"/>
                    <a:pt x="3880" y="6130"/>
                  </a:cubicBezTo>
                  <a:cubicBezTo>
                    <a:pt x="4166" y="5987"/>
                    <a:pt x="4416" y="5773"/>
                    <a:pt x="4594" y="5499"/>
                  </a:cubicBezTo>
                  <a:cubicBezTo>
                    <a:pt x="5094" y="4892"/>
                    <a:pt x="5273" y="4070"/>
                    <a:pt x="5071" y="3308"/>
                  </a:cubicBezTo>
                  <a:cubicBezTo>
                    <a:pt x="4992" y="2936"/>
                    <a:pt x="4785" y="2170"/>
                    <a:pt x="4278" y="2170"/>
                  </a:cubicBezTo>
                  <a:cubicBezTo>
                    <a:pt x="4250" y="2170"/>
                    <a:pt x="4220" y="2172"/>
                    <a:pt x="4190" y="2177"/>
                  </a:cubicBezTo>
                  <a:cubicBezTo>
                    <a:pt x="3951" y="2213"/>
                    <a:pt x="3928" y="2403"/>
                    <a:pt x="3773" y="2522"/>
                  </a:cubicBezTo>
                  <a:cubicBezTo>
                    <a:pt x="3671" y="2610"/>
                    <a:pt x="3620" y="2649"/>
                    <a:pt x="3595" y="2649"/>
                  </a:cubicBezTo>
                  <a:cubicBezTo>
                    <a:pt x="3556" y="2649"/>
                    <a:pt x="3582" y="2552"/>
                    <a:pt x="3582" y="2391"/>
                  </a:cubicBezTo>
                  <a:cubicBezTo>
                    <a:pt x="3582" y="2201"/>
                    <a:pt x="3689" y="1951"/>
                    <a:pt x="3713" y="1748"/>
                  </a:cubicBezTo>
                  <a:cubicBezTo>
                    <a:pt x="3809" y="1022"/>
                    <a:pt x="3654" y="415"/>
                    <a:pt x="2927" y="129"/>
                  </a:cubicBezTo>
                  <a:cubicBezTo>
                    <a:pt x="2729" y="43"/>
                    <a:pt x="2521" y="1"/>
                    <a:pt x="2316" y="1"/>
                  </a:cubicBez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rgbClr val="FCF9F7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308" name="Google Shape;1025;p53"/>
            <p:cNvSpPr/>
            <p:nvPr/>
          </p:nvSpPr>
          <p:spPr>
            <a:xfrm>
              <a:off x="6598800" y="2311200"/>
              <a:ext cx="370800" cy="634680"/>
            </a:xfrm>
            <a:custGeom>
              <a:avLst/>
              <a:gdLst/>
              <a:ahLst/>
              <a:cxnLst/>
              <a:rect l="l" t="t" r="r" b="b"/>
              <a:pathLst>
                <a:path w="5430" h="9289">
                  <a:moveTo>
                    <a:pt x="4438" y="1"/>
                  </a:moveTo>
                  <a:cubicBezTo>
                    <a:pt x="4427" y="1"/>
                    <a:pt x="4416" y="2"/>
                    <a:pt x="4405" y="6"/>
                  </a:cubicBezTo>
                  <a:lnTo>
                    <a:pt x="4286" y="42"/>
                  </a:lnTo>
                  <a:cubicBezTo>
                    <a:pt x="3502" y="284"/>
                    <a:pt x="2733" y="483"/>
                    <a:pt x="1927" y="483"/>
                  </a:cubicBezTo>
                  <a:cubicBezTo>
                    <a:pt x="1704" y="483"/>
                    <a:pt x="1479" y="468"/>
                    <a:pt x="1250" y="434"/>
                  </a:cubicBezTo>
                  <a:cubicBezTo>
                    <a:pt x="1246" y="434"/>
                    <a:pt x="1242" y="434"/>
                    <a:pt x="1238" y="434"/>
                  </a:cubicBezTo>
                  <a:cubicBezTo>
                    <a:pt x="1104" y="434"/>
                    <a:pt x="1052" y="626"/>
                    <a:pt x="1191" y="661"/>
                  </a:cubicBezTo>
                  <a:cubicBezTo>
                    <a:pt x="1215" y="661"/>
                    <a:pt x="1238" y="661"/>
                    <a:pt x="1262" y="673"/>
                  </a:cubicBezTo>
                  <a:cubicBezTo>
                    <a:pt x="1226" y="732"/>
                    <a:pt x="1226" y="815"/>
                    <a:pt x="1226" y="887"/>
                  </a:cubicBezTo>
                  <a:cubicBezTo>
                    <a:pt x="1262" y="1327"/>
                    <a:pt x="1572" y="1482"/>
                    <a:pt x="1203" y="1982"/>
                  </a:cubicBezTo>
                  <a:cubicBezTo>
                    <a:pt x="965" y="2328"/>
                    <a:pt x="822" y="2399"/>
                    <a:pt x="715" y="2840"/>
                  </a:cubicBezTo>
                  <a:cubicBezTo>
                    <a:pt x="536" y="3554"/>
                    <a:pt x="0" y="4256"/>
                    <a:pt x="512" y="4959"/>
                  </a:cubicBezTo>
                  <a:cubicBezTo>
                    <a:pt x="572" y="5042"/>
                    <a:pt x="643" y="5114"/>
                    <a:pt x="726" y="5185"/>
                  </a:cubicBezTo>
                  <a:cubicBezTo>
                    <a:pt x="905" y="5376"/>
                    <a:pt x="1012" y="5578"/>
                    <a:pt x="1179" y="5780"/>
                  </a:cubicBezTo>
                  <a:cubicBezTo>
                    <a:pt x="1274" y="5911"/>
                    <a:pt x="1393" y="6007"/>
                    <a:pt x="1548" y="6066"/>
                  </a:cubicBezTo>
                  <a:cubicBezTo>
                    <a:pt x="2131" y="6400"/>
                    <a:pt x="1881" y="6614"/>
                    <a:pt x="1858" y="7150"/>
                  </a:cubicBezTo>
                  <a:cubicBezTo>
                    <a:pt x="1834" y="7364"/>
                    <a:pt x="1905" y="7590"/>
                    <a:pt x="2048" y="7769"/>
                  </a:cubicBezTo>
                  <a:cubicBezTo>
                    <a:pt x="2143" y="7900"/>
                    <a:pt x="2286" y="7947"/>
                    <a:pt x="2393" y="8054"/>
                  </a:cubicBezTo>
                  <a:cubicBezTo>
                    <a:pt x="2679" y="8352"/>
                    <a:pt x="2667" y="8578"/>
                    <a:pt x="2774" y="8912"/>
                  </a:cubicBezTo>
                  <a:cubicBezTo>
                    <a:pt x="2810" y="9067"/>
                    <a:pt x="2834" y="9162"/>
                    <a:pt x="2977" y="9245"/>
                  </a:cubicBezTo>
                  <a:cubicBezTo>
                    <a:pt x="3033" y="9277"/>
                    <a:pt x="3089" y="9289"/>
                    <a:pt x="3144" y="9289"/>
                  </a:cubicBezTo>
                  <a:cubicBezTo>
                    <a:pt x="3278" y="9289"/>
                    <a:pt x="3410" y="9219"/>
                    <a:pt x="3536" y="9186"/>
                  </a:cubicBezTo>
                  <a:cubicBezTo>
                    <a:pt x="3870" y="9078"/>
                    <a:pt x="4251" y="9090"/>
                    <a:pt x="4489" y="8805"/>
                  </a:cubicBezTo>
                  <a:cubicBezTo>
                    <a:pt x="4644" y="8578"/>
                    <a:pt x="4751" y="8328"/>
                    <a:pt x="4810" y="8066"/>
                  </a:cubicBezTo>
                  <a:cubicBezTo>
                    <a:pt x="4846" y="7900"/>
                    <a:pt x="4882" y="7733"/>
                    <a:pt x="4894" y="7554"/>
                  </a:cubicBezTo>
                  <a:cubicBezTo>
                    <a:pt x="4917" y="7209"/>
                    <a:pt x="5013" y="6864"/>
                    <a:pt x="5191" y="6566"/>
                  </a:cubicBezTo>
                  <a:cubicBezTo>
                    <a:pt x="5370" y="6269"/>
                    <a:pt x="5429" y="5935"/>
                    <a:pt x="5370" y="5602"/>
                  </a:cubicBezTo>
                  <a:cubicBezTo>
                    <a:pt x="5287" y="4971"/>
                    <a:pt x="5239" y="4352"/>
                    <a:pt x="5132" y="3721"/>
                  </a:cubicBezTo>
                  <a:cubicBezTo>
                    <a:pt x="5025" y="3101"/>
                    <a:pt x="5060" y="2423"/>
                    <a:pt x="4977" y="1780"/>
                  </a:cubicBezTo>
                  <a:cubicBezTo>
                    <a:pt x="4906" y="1208"/>
                    <a:pt x="4584" y="720"/>
                    <a:pt x="4560" y="125"/>
                  </a:cubicBezTo>
                  <a:cubicBezTo>
                    <a:pt x="4560" y="54"/>
                    <a:pt x="4500" y="1"/>
                    <a:pt x="4438" y="1"/>
                  </a:cubicBez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rgbClr val="FCF9F7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309" name="Google Shape;1026;p53"/>
            <p:cNvSpPr/>
            <p:nvPr/>
          </p:nvSpPr>
          <p:spPr>
            <a:xfrm>
              <a:off x="6917760" y="2382480"/>
              <a:ext cx="283680" cy="455040"/>
            </a:xfrm>
            <a:custGeom>
              <a:avLst/>
              <a:gdLst/>
              <a:ahLst/>
              <a:cxnLst/>
              <a:rect l="l" t="t" r="r" b="b"/>
              <a:pathLst>
                <a:path w="4156" h="6661">
                  <a:moveTo>
                    <a:pt x="2466" y="1"/>
                  </a:moveTo>
                  <a:cubicBezTo>
                    <a:pt x="2089" y="1"/>
                    <a:pt x="1687" y="42"/>
                    <a:pt x="1393" y="71"/>
                  </a:cubicBezTo>
                  <a:cubicBezTo>
                    <a:pt x="953" y="119"/>
                    <a:pt x="643" y="333"/>
                    <a:pt x="179" y="345"/>
                  </a:cubicBezTo>
                  <a:cubicBezTo>
                    <a:pt x="163" y="335"/>
                    <a:pt x="145" y="331"/>
                    <a:pt x="128" y="331"/>
                  </a:cubicBezTo>
                  <a:cubicBezTo>
                    <a:pt x="80" y="331"/>
                    <a:pt x="33" y="364"/>
                    <a:pt x="24" y="416"/>
                  </a:cubicBezTo>
                  <a:cubicBezTo>
                    <a:pt x="12" y="440"/>
                    <a:pt x="0" y="452"/>
                    <a:pt x="0" y="476"/>
                  </a:cubicBezTo>
                  <a:cubicBezTo>
                    <a:pt x="0" y="738"/>
                    <a:pt x="0" y="1012"/>
                    <a:pt x="0" y="1274"/>
                  </a:cubicBezTo>
                  <a:cubicBezTo>
                    <a:pt x="0" y="1309"/>
                    <a:pt x="12" y="1345"/>
                    <a:pt x="36" y="1369"/>
                  </a:cubicBezTo>
                  <a:cubicBezTo>
                    <a:pt x="96" y="2131"/>
                    <a:pt x="203" y="2893"/>
                    <a:pt x="274" y="3667"/>
                  </a:cubicBezTo>
                  <a:cubicBezTo>
                    <a:pt x="322" y="4215"/>
                    <a:pt x="489" y="4798"/>
                    <a:pt x="358" y="5334"/>
                  </a:cubicBezTo>
                  <a:cubicBezTo>
                    <a:pt x="239" y="5762"/>
                    <a:pt x="48" y="6072"/>
                    <a:pt x="84" y="6536"/>
                  </a:cubicBezTo>
                  <a:cubicBezTo>
                    <a:pt x="84" y="6608"/>
                    <a:pt x="143" y="6655"/>
                    <a:pt x="215" y="6655"/>
                  </a:cubicBezTo>
                  <a:cubicBezTo>
                    <a:pt x="274" y="6659"/>
                    <a:pt x="334" y="6661"/>
                    <a:pt x="393" y="6661"/>
                  </a:cubicBezTo>
                  <a:cubicBezTo>
                    <a:pt x="1519" y="6661"/>
                    <a:pt x="2589" y="6030"/>
                    <a:pt x="3358" y="5238"/>
                  </a:cubicBezTo>
                  <a:cubicBezTo>
                    <a:pt x="4156" y="4405"/>
                    <a:pt x="3882" y="3464"/>
                    <a:pt x="3715" y="2393"/>
                  </a:cubicBezTo>
                  <a:cubicBezTo>
                    <a:pt x="3632" y="1952"/>
                    <a:pt x="3584" y="1512"/>
                    <a:pt x="3537" y="1071"/>
                  </a:cubicBezTo>
                  <a:cubicBezTo>
                    <a:pt x="3513" y="857"/>
                    <a:pt x="3537" y="512"/>
                    <a:pt x="3441" y="321"/>
                  </a:cubicBezTo>
                  <a:cubicBezTo>
                    <a:pt x="3370" y="154"/>
                    <a:pt x="3334" y="131"/>
                    <a:pt x="3144" y="71"/>
                  </a:cubicBezTo>
                  <a:cubicBezTo>
                    <a:pt x="2954" y="19"/>
                    <a:pt x="2716" y="1"/>
                    <a:pt x="2466" y="1"/>
                  </a:cubicBez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rgbClr val="FCF9F7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310" name="Google Shape;1027;p53"/>
            <p:cNvSpPr/>
            <p:nvPr/>
          </p:nvSpPr>
          <p:spPr>
            <a:xfrm>
              <a:off x="6429240" y="3360960"/>
              <a:ext cx="497880" cy="438840"/>
            </a:xfrm>
            <a:custGeom>
              <a:avLst/>
              <a:gdLst/>
              <a:ahLst/>
              <a:cxnLst/>
              <a:rect l="l" t="t" r="r" b="b"/>
              <a:pathLst>
                <a:path w="7288" h="6421">
                  <a:moveTo>
                    <a:pt x="2680" y="1"/>
                  </a:moveTo>
                  <a:cubicBezTo>
                    <a:pt x="2465" y="25"/>
                    <a:pt x="2263" y="72"/>
                    <a:pt x="2060" y="156"/>
                  </a:cubicBezTo>
                  <a:cubicBezTo>
                    <a:pt x="1856" y="208"/>
                    <a:pt x="1652" y="226"/>
                    <a:pt x="1448" y="226"/>
                  </a:cubicBezTo>
                  <a:cubicBezTo>
                    <a:pt x="1049" y="226"/>
                    <a:pt x="649" y="156"/>
                    <a:pt x="239" y="132"/>
                  </a:cubicBezTo>
                  <a:cubicBezTo>
                    <a:pt x="215" y="95"/>
                    <a:pt x="179" y="77"/>
                    <a:pt x="143" y="77"/>
                  </a:cubicBezTo>
                  <a:cubicBezTo>
                    <a:pt x="87" y="77"/>
                    <a:pt x="32" y="119"/>
                    <a:pt x="24" y="191"/>
                  </a:cubicBezTo>
                  <a:cubicBezTo>
                    <a:pt x="1" y="227"/>
                    <a:pt x="1" y="287"/>
                    <a:pt x="24" y="334"/>
                  </a:cubicBezTo>
                  <a:cubicBezTo>
                    <a:pt x="24" y="965"/>
                    <a:pt x="132" y="1585"/>
                    <a:pt x="322" y="2180"/>
                  </a:cubicBezTo>
                  <a:cubicBezTo>
                    <a:pt x="501" y="2704"/>
                    <a:pt x="655" y="3228"/>
                    <a:pt x="620" y="3787"/>
                  </a:cubicBezTo>
                  <a:cubicBezTo>
                    <a:pt x="608" y="4216"/>
                    <a:pt x="417" y="4633"/>
                    <a:pt x="405" y="5073"/>
                  </a:cubicBezTo>
                  <a:cubicBezTo>
                    <a:pt x="387" y="5533"/>
                    <a:pt x="616" y="5611"/>
                    <a:pt x="935" y="5611"/>
                  </a:cubicBezTo>
                  <a:cubicBezTo>
                    <a:pt x="1037" y="5611"/>
                    <a:pt x="1148" y="5603"/>
                    <a:pt x="1263" y="5597"/>
                  </a:cubicBezTo>
                  <a:cubicBezTo>
                    <a:pt x="1318" y="5594"/>
                    <a:pt x="1373" y="5592"/>
                    <a:pt x="1428" y="5592"/>
                  </a:cubicBezTo>
                  <a:cubicBezTo>
                    <a:pt x="2543" y="5592"/>
                    <a:pt x="3459" y="6259"/>
                    <a:pt x="4537" y="6407"/>
                  </a:cubicBezTo>
                  <a:cubicBezTo>
                    <a:pt x="4598" y="6416"/>
                    <a:pt x="4659" y="6420"/>
                    <a:pt x="4719" y="6420"/>
                  </a:cubicBezTo>
                  <a:cubicBezTo>
                    <a:pt x="4895" y="6420"/>
                    <a:pt x="5068" y="6382"/>
                    <a:pt x="5227" y="6311"/>
                  </a:cubicBezTo>
                  <a:cubicBezTo>
                    <a:pt x="5485" y="6200"/>
                    <a:pt x="5762" y="6144"/>
                    <a:pt x="6039" y="6144"/>
                  </a:cubicBezTo>
                  <a:cubicBezTo>
                    <a:pt x="6146" y="6144"/>
                    <a:pt x="6253" y="6152"/>
                    <a:pt x="6359" y="6168"/>
                  </a:cubicBezTo>
                  <a:cubicBezTo>
                    <a:pt x="6525" y="6216"/>
                    <a:pt x="6692" y="6228"/>
                    <a:pt x="6871" y="6228"/>
                  </a:cubicBezTo>
                  <a:cubicBezTo>
                    <a:pt x="7275" y="6145"/>
                    <a:pt x="7287" y="5859"/>
                    <a:pt x="7085" y="5561"/>
                  </a:cubicBezTo>
                  <a:cubicBezTo>
                    <a:pt x="6894" y="5323"/>
                    <a:pt x="6751" y="5049"/>
                    <a:pt x="6644" y="4763"/>
                  </a:cubicBezTo>
                  <a:cubicBezTo>
                    <a:pt x="6621" y="4621"/>
                    <a:pt x="6573" y="4478"/>
                    <a:pt x="6501" y="4347"/>
                  </a:cubicBezTo>
                  <a:cubicBezTo>
                    <a:pt x="6263" y="4025"/>
                    <a:pt x="5918" y="3835"/>
                    <a:pt x="5704" y="3490"/>
                  </a:cubicBezTo>
                  <a:cubicBezTo>
                    <a:pt x="5488" y="3133"/>
                    <a:pt x="5267" y="3014"/>
                    <a:pt x="4961" y="3014"/>
                  </a:cubicBezTo>
                  <a:cubicBezTo>
                    <a:pt x="4826" y="3014"/>
                    <a:pt x="4675" y="3037"/>
                    <a:pt x="4501" y="3073"/>
                  </a:cubicBezTo>
                  <a:cubicBezTo>
                    <a:pt x="4324" y="3120"/>
                    <a:pt x="3802" y="3298"/>
                    <a:pt x="3505" y="3298"/>
                  </a:cubicBezTo>
                  <a:cubicBezTo>
                    <a:pt x="3423" y="3298"/>
                    <a:pt x="3358" y="3285"/>
                    <a:pt x="3322" y="3251"/>
                  </a:cubicBezTo>
                  <a:cubicBezTo>
                    <a:pt x="3168" y="3085"/>
                    <a:pt x="3703" y="2620"/>
                    <a:pt x="3846" y="2418"/>
                  </a:cubicBezTo>
                  <a:cubicBezTo>
                    <a:pt x="4430" y="1549"/>
                    <a:pt x="3977" y="1108"/>
                    <a:pt x="3644" y="275"/>
                  </a:cubicBezTo>
                  <a:cubicBezTo>
                    <a:pt x="3680" y="203"/>
                    <a:pt x="3620" y="120"/>
                    <a:pt x="3549" y="108"/>
                  </a:cubicBezTo>
                  <a:lnTo>
                    <a:pt x="3537" y="108"/>
                  </a:lnTo>
                  <a:cubicBezTo>
                    <a:pt x="3453" y="108"/>
                    <a:pt x="3358" y="96"/>
                    <a:pt x="3275" y="84"/>
                  </a:cubicBezTo>
                  <a:cubicBezTo>
                    <a:pt x="3072" y="37"/>
                    <a:pt x="2870" y="13"/>
                    <a:pt x="2680" y="1"/>
                  </a:cubicBez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rgbClr val="FCF9F7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311" name="Google Shape;1028;p53"/>
            <p:cNvSpPr/>
            <p:nvPr/>
          </p:nvSpPr>
          <p:spPr>
            <a:xfrm>
              <a:off x="6811920" y="2657160"/>
              <a:ext cx="626760" cy="341280"/>
            </a:xfrm>
            <a:custGeom>
              <a:avLst/>
              <a:gdLst/>
              <a:ahLst/>
              <a:cxnLst/>
              <a:rect l="l" t="t" r="r" b="b"/>
              <a:pathLst>
                <a:path w="9169" h="4995">
                  <a:moveTo>
                    <a:pt x="5284" y="1"/>
                  </a:moveTo>
                  <a:cubicBezTo>
                    <a:pt x="5225" y="1"/>
                    <a:pt x="5177" y="36"/>
                    <a:pt x="5156" y="98"/>
                  </a:cubicBezTo>
                  <a:cubicBezTo>
                    <a:pt x="5025" y="920"/>
                    <a:pt x="4442" y="1515"/>
                    <a:pt x="3775" y="1968"/>
                  </a:cubicBezTo>
                  <a:cubicBezTo>
                    <a:pt x="3477" y="2170"/>
                    <a:pt x="3144" y="2325"/>
                    <a:pt x="2799" y="2408"/>
                  </a:cubicBezTo>
                  <a:cubicBezTo>
                    <a:pt x="2677" y="2441"/>
                    <a:pt x="2544" y="2446"/>
                    <a:pt x="2411" y="2446"/>
                  </a:cubicBezTo>
                  <a:cubicBezTo>
                    <a:pt x="2349" y="2446"/>
                    <a:pt x="2287" y="2445"/>
                    <a:pt x="2225" y="2445"/>
                  </a:cubicBezTo>
                  <a:cubicBezTo>
                    <a:pt x="2082" y="2445"/>
                    <a:pt x="1944" y="2451"/>
                    <a:pt x="1822" y="2491"/>
                  </a:cubicBezTo>
                  <a:cubicBezTo>
                    <a:pt x="1429" y="2622"/>
                    <a:pt x="1596" y="2861"/>
                    <a:pt x="1441" y="3170"/>
                  </a:cubicBezTo>
                  <a:cubicBezTo>
                    <a:pt x="1167" y="3682"/>
                    <a:pt x="608" y="3611"/>
                    <a:pt x="334" y="4063"/>
                  </a:cubicBezTo>
                  <a:cubicBezTo>
                    <a:pt x="322" y="4063"/>
                    <a:pt x="322" y="4075"/>
                    <a:pt x="322" y="4087"/>
                  </a:cubicBezTo>
                  <a:cubicBezTo>
                    <a:pt x="310" y="4081"/>
                    <a:pt x="297" y="4078"/>
                    <a:pt x="284" y="4078"/>
                  </a:cubicBezTo>
                  <a:cubicBezTo>
                    <a:pt x="247" y="4078"/>
                    <a:pt x="212" y="4102"/>
                    <a:pt x="203" y="4146"/>
                  </a:cubicBezTo>
                  <a:cubicBezTo>
                    <a:pt x="155" y="4349"/>
                    <a:pt x="84" y="4539"/>
                    <a:pt x="12" y="4742"/>
                  </a:cubicBezTo>
                  <a:cubicBezTo>
                    <a:pt x="1" y="4813"/>
                    <a:pt x="36" y="4885"/>
                    <a:pt x="108" y="4908"/>
                  </a:cubicBezTo>
                  <a:cubicBezTo>
                    <a:pt x="332" y="4958"/>
                    <a:pt x="608" y="4995"/>
                    <a:pt x="878" y="4995"/>
                  </a:cubicBezTo>
                  <a:cubicBezTo>
                    <a:pt x="1125" y="4995"/>
                    <a:pt x="1367" y="4964"/>
                    <a:pt x="1560" y="4885"/>
                  </a:cubicBezTo>
                  <a:cubicBezTo>
                    <a:pt x="1882" y="4766"/>
                    <a:pt x="1906" y="4623"/>
                    <a:pt x="2334" y="4563"/>
                  </a:cubicBezTo>
                  <a:cubicBezTo>
                    <a:pt x="2632" y="4527"/>
                    <a:pt x="2906" y="4515"/>
                    <a:pt x="3215" y="4456"/>
                  </a:cubicBezTo>
                  <a:cubicBezTo>
                    <a:pt x="4049" y="4277"/>
                    <a:pt x="4918" y="4325"/>
                    <a:pt x="5763" y="4170"/>
                  </a:cubicBezTo>
                  <a:cubicBezTo>
                    <a:pt x="6132" y="4111"/>
                    <a:pt x="6561" y="4075"/>
                    <a:pt x="6918" y="3980"/>
                  </a:cubicBezTo>
                  <a:cubicBezTo>
                    <a:pt x="7013" y="3944"/>
                    <a:pt x="7097" y="3908"/>
                    <a:pt x="7192" y="3873"/>
                  </a:cubicBezTo>
                  <a:lnTo>
                    <a:pt x="7216" y="3873"/>
                  </a:lnTo>
                  <a:lnTo>
                    <a:pt x="7311" y="3837"/>
                  </a:lnTo>
                  <a:cubicBezTo>
                    <a:pt x="7337" y="3854"/>
                    <a:pt x="7363" y="3865"/>
                    <a:pt x="7389" y="3865"/>
                  </a:cubicBezTo>
                  <a:cubicBezTo>
                    <a:pt x="7399" y="3865"/>
                    <a:pt x="7409" y="3864"/>
                    <a:pt x="7418" y="3861"/>
                  </a:cubicBezTo>
                  <a:cubicBezTo>
                    <a:pt x="7978" y="3694"/>
                    <a:pt x="8502" y="3146"/>
                    <a:pt x="8823" y="2670"/>
                  </a:cubicBezTo>
                  <a:cubicBezTo>
                    <a:pt x="9168" y="2134"/>
                    <a:pt x="8704" y="2039"/>
                    <a:pt x="8406" y="1646"/>
                  </a:cubicBezTo>
                  <a:cubicBezTo>
                    <a:pt x="8097" y="1229"/>
                    <a:pt x="8085" y="717"/>
                    <a:pt x="7502" y="598"/>
                  </a:cubicBezTo>
                  <a:cubicBezTo>
                    <a:pt x="7396" y="576"/>
                    <a:pt x="7293" y="568"/>
                    <a:pt x="7193" y="568"/>
                  </a:cubicBezTo>
                  <a:cubicBezTo>
                    <a:pt x="7016" y="568"/>
                    <a:pt x="6846" y="591"/>
                    <a:pt x="6676" y="591"/>
                  </a:cubicBezTo>
                  <a:cubicBezTo>
                    <a:pt x="6485" y="591"/>
                    <a:pt x="6295" y="563"/>
                    <a:pt x="6097" y="444"/>
                  </a:cubicBezTo>
                  <a:cubicBezTo>
                    <a:pt x="5823" y="277"/>
                    <a:pt x="5632" y="98"/>
                    <a:pt x="5311" y="3"/>
                  </a:cubicBezTo>
                  <a:cubicBezTo>
                    <a:pt x="5302" y="2"/>
                    <a:pt x="5293" y="1"/>
                    <a:pt x="5284" y="1"/>
                  </a:cubicBez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rgbClr val="FCF9F7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312" name="Google Shape;1029;p53"/>
            <p:cNvSpPr/>
            <p:nvPr/>
          </p:nvSpPr>
          <p:spPr>
            <a:xfrm>
              <a:off x="6752520" y="2895120"/>
              <a:ext cx="742680" cy="263160"/>
            </a:xfrm>
            <a:custGeom>
              <a:avLst/>
              <a:gdLst/>
              <a:ahLst/>
              <a:cxnLst/>
              <a:rect l="l" t="t" r="r" b="b"/>
              <a:pathLst>
                <a:path w="10868" h="3855">
                  <a:moveTo>
                    <a:pt x="10735" y="0"/>
                  </a:moveTo>
                  <a:cubicBezTo>
                    <a:pt x="10728" y="0"/>
                    <a:pt x="10722" y="1"/>
                    <a:pt x="10716" y="2"/>
                  </a:cubicBezTo>
                  <a:cubicBezTo>
                    <a:pt x="10025" y="168"/>
                    <a:pt x="9359" y="323"/>
                    <a:pt x="8644" y="335"/>
                  </a:cubicBezTo>
                  <a:cubicBezTo>
                    <a:pt x="8109" y="335"/>
                    <a:pt x="7573" y="359"/>
                    <a:pt x="7037" y="406"/>
                  </a:cubicBezTo>
                  <a:cubicBezTo>
                    <a:pt x="5894" y="561"/>
                    <a:pt x="4751" y="585"/>
                    <a:pt x="3608" y="776"/>
                  </a:cubicBezTo>
                  <a:cubicBezTo>
                    <a:pt x="3167" y="847"/>
                    <a:pt x="2727" y="966"/>
                    <a:pt x="2298" y="1133"/>
                  </a:cubicBezTo>
                  <a:cubicBezTo>
                    <a:pt x="2051" y="1271"/>
                    <a:pt x="1770" y="1344"/>
                    <a:pt x="1491" y="1344"/>
                  </a:cubicBezTo>
                  <a:cubicBezTo>
                    <a:pt x="1435" y="1344"/>
                    <a:pt x="1378" y="1341"/>
                    <a:pt x="1322" y="1335"/>
                  </a:cubicBezTo>
                  <a:cubicBezTo>
                    <a:pt x="1239" y="1311"/>
                    <a:pt x="1155" y="1288"/>
                    <a:pt x="1084" y="1252"/>
                  </a:cubicBezTo>
                  <a:cubicBezTo>
                    <a:pt x="1072" y="1256"/>
                    <a:pt x="1059" y="1257"/>
                    <a:pt x="1045" y="1257"/>
                  </a:cubicBezTo>
                  <a:cubicBezTo>
                    <a:pt x="1018" y="1257"/>
                    <a:pt x="989" y="1252"/>
                    <a:pt x="965" y="1252"/>
                  </a:cubicBezTo>
                  <a:cubicBezTo>
                    <a:pt x="950" y="1247"/>
                    <a:pt x="935" y="1244"/>
                    <a:pt x="921" y="1244"/>
                  </a:cubicBezTo>
                  <a:cubicBezTo>
                    <a:pt x="866" y="1244"/>
                    <a:pt x="819" y="1279"/>
                    <a:pt x="810" y="1335"/>
                  </a:cubicBezTo>
                  <a:cubicBezTo>
                    <a:pt x="798" y="1359"/>
                    <a:pt x="786" y="1383"/>
                    <a:pt x="774" y="1407"/>
                  </a:cubicBezTo>
                  <a:cubicBezTo>
                    <a:pt x="715" y="1526"/>
                    <a:pt x="667" y="1657"/>
                    <a:pt x="643" y="1788"/>
                  </a:cubicBezTo>
                  <a:cubicBezTo>
                    <a:pt x="584" y="1966"/>
                    <a:pt x="536" y="2157"/>
                    <a:pt x="477" y="2335"/>
                  </a:cubicBezTo>
                  <a:cubicBezTo>
                    <a:pt x="441" y="2419"/>
                    <a:pt x="405" y="2514"/>
                    <a:pt x="370" y="2597"/>
                  </a:cubicBezTo>
                  <a:cubicBezTo>
                    <a:pt x="250" y="2776"/>
                    <a:pt x="143" y="2978"/>
                    <a:pt x="72" y="3192"/>
                  </a:cubicBezTo>
                  <a:cubicBezTo>
                    <a:pt x="48" y="3264"/>
                    <a:pt x="48" y="3335"/>
                    <a:pt x="60" y="3419"/>
                  </a:cubicBezTo>
                  <a:cubicBezTo>
                    <a:pt x="48" y="3431"/>
                    <a:pt x="48" y="3431"/>
                    <a:pt x="36" y="3443"/>
                  </a:cubicBezTo>
                  <a:cubicBezTo>
                    <a:pt x="0" y="3526"/>
                    <a:pt x="36" y="3621"/>
                    <a:pt x="131" y="3633"/>
                  </a:cubicBezTo>
                  <a:cubicBezTo>
                    <a:pt x="191" y="3716"/>
                    <a:pt x="274" y="3776"/>
                    <a:pt x="370" y="3812"/>
                  </a:cubicBezTo>
                  <a:cubicBezTo>
                    <a:pt x="461" y="3842"/>
                    <a:pt x="564" y="3855"/>
                    <a:pt x="674" y="3855"/>
                  </a:cubicBezTo>
                  <a:cubicBezTo>
                    <a:pt x="1120" y="3855"/>
                    <a:pt x="1678" y="3650"/>
                    <a:pt x="2060" y="3621"/>
                  </a:cubicBezTo>
                  <a:cubicBezTo>
                    <a:pt x="2929" y="3562"/>
                    <a:pt x="3775" y="3585"/>
                    <a:pt x="4644" y="3478"/>
                  </a:cubicBezTo>
                  <a:cubicBezTo>
                    <a:pt x="5394" y="3383"/>
                    <a:pt x="6168" y="3443"/>
                    <a:pt x="6894" y="3312"/>
                  </a:cubicBezTo>
                  <a:cubicBezTo>
                    <a:pt x="7537" y="3204"/>
                    <a:pt x="7644" y="2752"/>
                    <a:pt x="8085" y="2335"/>
                  </a:cubicBezTo>
                  <a:cubicBezTo>
                    <a:pt x="8597" y="1859"/>
                    <a:pt x="9299" y="1752"/>
                    <a:pt x="9835" y="1311"/>
                  </a:cubicBezTo>
                  <a:cubicBezTo>
                    <a:pt x="10192" y="1014"/>
                    <a:pt x="10609" y="668"/>
                    <a:pt x="10799" y="216"/>
                  </a:cubicBezTo>
                  <a:cubicBezTo>
                    <a:pt x="10811" y="192"/>
                    <a:pt x="10823" y="156"/>
                    <a:pt x="10835" y="133"/>
                  </a:cubicBezTo>
                  <a:cubicBezTo>
                    <a:pt x="10868" y="56"/>
                    <a:pt x="10801" y="0"/>
                    <a:pt x="10735" y="0"/>
                  </a:cubicBez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rgbClr val="FCF9F7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313" name="Google Shape;1030;p53"/>
            <p:cNvSpPr/>
            <p:nvPr/>
          </p:nvSpPr>
          <p:spPr>
            <a:xfrm>
              <a:off x="7128000" y="2307240"/>
              <a:ext cx="370800" cy="419760"/>
            </a:xfrm>
            <a:custGeom>
              <a:avLst/>
              <a:gdLst/>
              <a:ahLst/>
              <a:cxnLst/>
              <a:rect l="l" t="t" r="r" b="b"/>
              <a:pathLst>
                <a:path w="5428" h="6145">
                  <a:moveTo>
                    <a:pt x="4915" y="0"/>
                  </a:moveTo>
                  <a:cubicBezTo>
                    <a:pt x="4895" y="0"/>
                    <a:pt x="4875" y="5"/>
                    <a:pt x="4856" y="14"/>
                  </a:cubicBezTo>
                  <a:cubicBezTo>
                    <a:pt x="4029" y="371"/>
                    <a:pt x="3623" y="1052"/>
                    <a:pt x="2751" y="1052"/>
                  </a:cubicBezTo>
                  <a:cubicBezTo>
                    <a:pt x="2606" y="1052"/>
                    <a:pt x="2448" y="1033"/>
                    <a:pt x="2272" y="991"/>
                  </a:cubicBezTo>
                  <a:cubicBezTo>
                    <a:pt x="2013" y="926"/>
                    <a:pt x="1748" y="894"/>
                    <a:pt x="1484" y="894"/>
                  </a:cubicBezTo>
                  <a:cubicBezTo>
                    <a:pt x="1022" y="894"/>
                    <a:pt x="561" y="992"/>
                    <a:pt x="129" y="1181"/>
                  </a:cubicBezTo>
                  <a:cubicBezTo>
                    <a:pt x="0" y="1235"/>
                    <a:pt x="26" y="1414"/>
                    <a:pt x="146" y="1414"/>
                  </a:cubicBezTo>
                  <a:cubicBezTo>
                    <a:pt x="159" y="1414"/>
                    <a:pt x="173" y="1412"/>
                    <a:pt x="189" y="1407"/>
                  </a:cubicBezTo>
                  <a:lnTo>
                    <a:pt x="189" y="1407"/>
                  </a:lnTo>
                  <a:cubicBezTo>
                    <a:pt x="129" y="1538"/>
                    <a:pt x="105" y="1681"/>
                    <a:pt x="129" y="1824"/>
                  </a:cubicBezTo>
                  <a:cubicBezTo>
                    <a:pt x="153" y="2372"/>
                    <a:pt x="320" y="2943"/>
                    <a:pt x="379" y="3503"/>
                  </a:cubicBezTo>
                  <a:cubicBezTo>
                    <a:pt x="415" y="3824"/>
                    <a:pt x="427" y="4146"/>
                    <a:pt x="439" y="4479"/>
                  </a:cubicBezTo>
                  <a:cubicBezTo>
                    <a:pt x="463" y="4920"/>
                    <a:pt x="474" y="5253"/>
                    <a:pt x="891" y="5432"/>
                  </a:cubicBezTo>
                  <a:cubicBezTo>
                    <a:pt x="1153" y="5551"/>
                    <a:pt x="1248" y="5551"/>
                    <a:pt x="1439" y="5694"/>
                  </a:cubicBezTo>
                  <a:cubicBezTo>
                    <a:pt x="1510" y="5753"/>
                    <a:pt x="1546" y="5836"/>
                    <a:pt x="1641" y="5896"/>
                  </a:cubicBezTo>
                  <a:cubicBezTo>
                    <a:pt x="1755" y="5959"/>
                    <a:pt x="1857" y="5979"/>
                    <a:pt x="1956" y="5979"/>
                  </a:cubicBezTo>
                  <a:cubicBezTo>
                    <a:pt x="2128" y="5979"/>
                    <a:pt x="2292" y="5919"/>
                    <a:pt x="2498" y="5919"/>
                  </a:cubicBezTo>
                  <a:cubicBezTo>
                    <a:pt x="2510" y="5919"/>
                    <a:pt x="2522" y="5919"/>
                    <a:pt x="2534" y="5920"/>
                  </a:cubicBezTo>
                  <a:cubicBezTo>
                    <a:pt x="2882" y="5928"/>
                    <a:pt x="3159" y="6145"/>
                    <a:pt x="3435" y="6145"/>
                  </a:cubicBezTo>
                  <a:cubicBezTo>
                    <a:pt x="3565" y="6145"/>
                    <a:pt x="3695" y="6097"/>
                    <a:pt x="3832" y="5955"/>
                  </a:cubicBezTo>
                  <a:cubicBezTo>
                    <a:pt x="4046" y="5717"/>
                    <a:pt x="4237" y="5455"/>
                    <a:pt x="4392" y="5170"/>
                  </a:cubicBezTo>
                  <a:cubicBezTo>
                    <a:pt x="4534" y="4872"/>
                    <a:pt x="4725" y="4586"/>
                    <a:pt x="4963" y="4348"/>
                  </a:cubicBezTo>
                  <a:cubicBezTo>
                    <a:pt x="5427" y="3836"/>
                    <a:pt x="5356" y="3396"/>
                    <a:pt x="5332" y="2729"/>
                  </a:cubicBezTo>
                  <a:cubicBezTo>
                    <a:pt x="5296" y="1836"/>
                    <a:pt x="5344" y="943"/>
                    <a:pt x="5035" y="86"/>
                  </a:cubicBezTo>
                  <a:cubicBezTo>
                    <a:pt x="5017" y="33"/>
                    <a:pt x="4968" y="0"/>
                    <a:pt x="4915" y="0"/>
                  </a:cubicBez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rgbClr val="FCF9F7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314" name="Google Shape;1031;p53"/>
            <p:cNvSpPr/>
            <p:nvPr/>
          </p:nvSpPr>
          <p:spPr>
            <a:xfrm>
              <a:off x="7455240" y="2229480"/>
              <a:ext cx="507600" cy="332280"/>
            </a:xfrm>
            <a:custGeom>
              <a:avLst/>
              <a:gdLst/>
              <a:ahLst/>
              <a:cxnLst/>
              <a:rect l="l" t="t" r="r" b="b"/>
              <a:pathLst>
                <a:path w="7430" h="4866">
                  <a:moveTo>
                    <a:pt x="5753" y="1"/>
                  </a:moveTo>
                  <a:cubicBezTo>
                    <a:pt x="5291" y="1"/>
                    <a:pt x="4763" y="142"/>
                    <a:pt x="4311" y="244"/>
                  </a:cubicBezTo>
                  <a:cubicBezTo>
                    <a:pt x="3834" y="363"/>
                    <a:pt x="3346" y="459"/>
                    <a:pt x="2870" y="602"/>
                  </a:cubicBezTo>
                  <a:cubicBezTo>
                    <a:pt x="2656" y="673"/>
                    <a:pt x="2441" y="733"/>
                    <a:pt x="2227" y="780"/>
                  </a:cubicBezTo>
                  <a:cubicBezTo>
                    <a:pt x="2137" y="800"/>
                    <a:pt x="2058" y="808"/>
                    <a:pt x="1986" y="808"/>
                  </a:cubicBezTo>
                  <a:cubicBezTo>
                    <a:pt x="1672" y="808"/>
                    <a:pt x="1502" y="646"/>
                    <a:pt x="1144" y="578"/>
                  </a:cubicBezTo>
                  <a:cubicBezTo>
                    <a:pt x="1085" y="565"/>
                    <a:pt x="1029" y="558"/>
                    <a:pt x="975" y="558"/>
                  </a:cubicBezTo>
                  <a:cubicBezTo>
                    <a:pt x="591" y="558"/>
                    <a:pt x="318" y="873"/>
                    <a:pt x="36" y="1197"/>
                  </a:cubicBezTo>
                  <a:cubicBezTo>
                    <a:pt x="24" y="1209"/>
                    <a:pt x="12" y="1244"/>
                    <a:pt x="12" y="1268"/>
                  </a:cubicBezTo>
                  <a:cubicBezTo>
                    <a:pt x="1" y="1292"/>
                    <a:pt x="1" y="1328"/>
                    <a:pt x="12" y="1352"/>
                  </a:cubicBezTo>
                  <a:cubicBezTo>
                    <a:pt x="131" y="1887"/>
                    <a:pt x="322" y="2340"/>
                    <a:pt x="334" y="2899"/>
                  </a:cubicBezTo>
                  <a:cubicBezTo>
                    <a:pt x="358" y="3471"/>
                    <a:pt x="334" y="4031"/>
                    <a:pt x="334" y="4602"/>
                  </a:cubicBezTo>
                  <a:lnTo>
                    <a:pt x="334" y="4733"/>
                  </a:lnTo>
                  <a:cubicBezTo>
                    <a:pt x="334" y="4809"/>
                    <a:pt x="413" y="4866"/>
                    <a:pt x="491" y="4866"/>
                  </a:cubicBezTo>
                  <a:cubicBezTo>
                    <a:pt x="498" y="4866"/>
                    <a:pt x="505" y="4865"/>
                    <a:pt x="512" y="4864"/>
                  </a:cubicBezTo>
                  <a:cubicBezTo>
                    <a:pt x="1632" y="4662"/>
                    <a:pt x="2739" y="4388"/>
                    <a:pt x="3858" y="4197"/>
                  </a:cubicBezTo>
                  <a:cubicBezTo>
                    <a:pt x="4715" y="4066"/>
                    <a:pt x="5620" y="3971"/>
                    <a:pt x="6454" y="3721"/>
                  </a:cubicBezTo>
                  <a:cubicBezTo>
                    <a:pt x="6823" y="3602"/>
                    <a:pt x="7335" y="3376"/>
                    <a:pt x="7394" y="2935"/>
                  </a:cubicBezTo>
                  <a:cubicBezTo>
                    <a:pt x="7430" y="2673"/>
                    <a:pt x="7299" y="2578"/>
                    <a:pt x="7168" y="2387"/>
                  </a:cubicBezTo>
                  <a:cubicBezTo>
                    <a:pt x="6989" y="2161"/>
                    <a:pt x="6882" y="1864"/>
                    <a:pt x="6882" y="1578"/>
                  </a:cubicBezTo>
                  <a:cubicBezTo>
                    <a:pt x="6882" y="1364"/>
                    <a:pt x="6930" y="1364"/>
                    <a:pt x="6918" y="1137"/>
                  </a:cubicBezTo>
                  <a:cubicBezTo>
                    <a:pt x="6857" y="244"/>
                    <a:pt x="6362" y="1"/>
                    <a:pt x="5753" y="1"/>
                  </a:cubicBez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rgbClr val="FCF9F7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315" name="Google Shape;1032;p53"/>
            <p:cNvSpPr/>
            <p:nvPr/>
          </p:nvSpPr>
          <p:spPr>
            <a:xfrm>
              <a:off x="7512120" y="1878840"/>
              <a:ext cx="647640" cy="489600"/>
            </a:xfrm>
            <a:custGeom>
              <a:avLst/>
              <a:gdLst/>
              <a:ahLst/>
              <a:cxnLst/>
              <a:rect l="l" t="t" r="r" b="b"/>
              <a:pathLst>
                <a:path w="9479" h="7164">
                  <a:moveTo>
                    <a:pt x="5959" y="0"/>
                  </a:moveTo>
                  <a:cubicBezTo>
                    <a:pt x="5695" y="0"/>
                    <a:pt x="5399" y="139"/>
                    <a:pt x="5180" y="206"/>
                  </a:cubicBezTo>
                  <a:cubicBezTo>
                    <a:pt x="4573" y="385"/>
                    <a:pt x="4049" y="766"/>
                    <a:pt x="3692" y="1290"/>
                  </a:cubicBezTo>
                  <a:cubicBezTo>
                    <a:pt x="3537" y="1480"/>
                    <a:pt x="3430" y="1706"/>
                    <a:pt x="3406" y="1944"/>
                  </a:cubicBezTo>
                  <a:cubicBezTo>
                    <a:pt x="3347" y="2433"/>
                    <a:pt x="3597" y="2754"/>
                    <a:pt x="3108" y="3147"/>
                  </a:cubicBezTo>
                  <a:cubicBezTo>
                    <a:pt x="2763" y="3433"/>
                    <a:pt x="2335" y="3456"/>
                    <a:pt x="1918" y="3528"/>
                  </a:cubicBezTo>
                  <a:cubicBezTo>
                    <a:pt x="1513" y="3599"/>
                    <a:pt x="1073" y="3742"/>
                    <a:pt x="632" y="3826"/>
                  </a:cubicBezTo>
                  <a:cubicBezTo>
                    <a:pt x="572" y="3849"/>
                    <a:pt x="537" y="3897"/>
                    <a:pt x="537" y="3968"/>
                  </a:cubicBezTo>
                  <a:cubicBezTo>
                    <a:pt x="525" y="4218"/>
                    <a:pt x="632" y="4314"/>
                    <a:pt x="692" y="4540"/>
                  </a:cubicBezTo>
                  <a:cubicBezTo>
                    <a:pt x="822" y="5016"/>
                    <a:pt x="525" y="5266"/>
                    <a:pt x="239" y="5564"/>
                  </a:cubicBezTo>
                  <a:cubicBezTo>
                    <a:pt x="215" y="5576"/>
                    <a:pt x="191" y="5600"/>
                    <a:pt x="180" y="5623"/>
                  </a:cubicBezTo>
                  <a:cubicBezTo>
                    <a:pt x="144" y="5671"/>
                    <a:pt x="108" y="5707"/>
                    <a:pt x="72" y="5742"/>
                  </a:cubicBezTo>
                  <a:cubicBezTo>
                    <a:pt x="0" y="5842"/>
                    <a:pt x="72" y="5962"/>
                    <a:pt x="163" y="5962"/>
                  </a:cubicBezTo>
                  <a:cubicBezTo>
                    <a:pt x="192" y="5962"/>
                    <a:pt x="222" y="5950"/>
                    <a:pt x="251" y="5921"/>
                  </a:cubicBezTo>
                  <a:lnTo>
                    <a:pt x="263" y="5909"/>
                  </a:lnTo>
                  <a:cubicBezTo>
                    <a:pt x="443" y="6200"/>
                    <a:pt x="738" y="6299"/>
                    <a:pt x="1061" y="6299"/>
                  </a:cubicBezTo>
                  <a:cubicBezTo>
                    <a:pt x="1507" y="6299"/>
                    <a:pt x="2009" y="6112"/>
                    <a:pt x="2346" y="5981"/>
                  </a:cubicBezTo>
                  <a:cubicBezTo>
                    <a:pt x="3025" y="5731"/>
                    <a:pt x="3716" y="5707"/>
                    <a:pt x="4418" y="5588"/>
                  </a:cubicBezTo>
                  <a:cubicBezTo>
                    <a:pt x="4596" y="5559"/>
                    <a:pt x="4759" y="5537"/>
                    <a:pt x="4912" y="5537"/>
                  </a:cubicBezTo>
                  <a:cubicBezTo>
                    <a:pt x="5198" y="5537"/>
                    <a:pt x="5452" y="5613"/>
                    <a:pt x="5716" y="5862"/>
                  </a:cubicBezTo>
                  <a:cubicBezTo>
                    <a:pt x="5895" y="6028"/>
                    <a:pt x="6085" y="6171"/>
                    <a:pt x="6287" y="6302"/>
                  </a:cubicBezTo>
                  <a:cubicBezTo>
                    <a:pt x="6549" y="6481"/>
                    <a:pt x="6799" y="6695"/>
                    <a:pt x="7014" y="6921"/>
                  </a:cubicBezTo>
                  <a:cubicBezTo>
                    <a:pt x="7097" y="7028"/>
                    <a:pt x="7204" y="7100"/>
                    <a:pt x="7335" y="7147"/>
                  </a:cubicBezTo>
                  <a:cubicBezTo>
                    <a:pt x="7377" y="7159"/>
                    <a:pt x="7419" y="7164"/>
                    <a:pt x="7463" y="7164"/>
                  </a:cubicBezTo>
                  <a:cubicBezTo>
                    <a:pt x="7690" y="7164"/>
                    <a:pt x="7933" y="7023"/>
                    <a:pt x="8133" y="6933"/>
                  </a:cubicBezTo>
                  <a:cubicBezTo>
                    <a:pt x="8550" y="6731"/>
                    <a:pt x="9478" y="6254"/>
                    <a:pt x="9145" y="5659"/>
                  </a:cubicBezTo>
                  <a:cubicBezTo>
                    <a:pt x="9118" y="5615"/>
                    <a:pt x="9079" y="5590"/>
                    <a:pt x="9036" y="5590"/>
                  </a:cubicBezTo>
                  <a:cubicBezTo>
                    <a:pt x="9021" y="5590"/>
                    <a:pt x="9006" y="5593"/>
                    <a:pt x="8990" y="5600"/>
                  </a:cubicBezTo>
                  <a:cubicBezTo>
                    <a:pt x="8776" y="5647"/>
                    <a:pt x="8573" y="5731"/>
                    <a:pt x="8383" y="5850"/>
                  </a:cubicBezTo>
                  <a:cubicBezTo>
                    <a:pt x="8186" y="5952"/>
                    <a:pt x="7910" y="6191"/>
                    <a:pt x="7691" y="6191"/>
                  </a:cubicBezTo>
                  <a:cubicBezTo>
                    <a:pt x="7579" y="6191"/>
                    <a:pt x="7483" y="6129"/>
                    <a:pt x="7419" y="5957"/>
                  </a:cubicBezTo>
                  <a:cubicBezTo>
                    <a:pt x="7335" y="5707"/>
                    <a:pt x="7430" y="5326"/>
                    <a:pt x="7419" y="5064"/>
                  </a:cubicBezTo>
                  <a:cubicBezTo>
                    <a:pt x="7419" y="4719"/>
                    <a:pt x="7383" y="4385"/>
                    <a:pt x="7347" y="4052"/>
                  </a:cubicBezTo>
                  <a:cubicBezTo>
                    <a:pt x="7264" y="3278"/>
                    <a:pt x="6966" y="2599"/>
                    <a:pt x="6752" y="1861"/>
                  </a:cubicBezTo>
                  <a:cubicBezTo>
                    <a:pt x="6621" y="1409"/>
                    <a:pt x="6716" y="420"/>
                    <a:pt x="6264" y="87"/>
                  </a:cubicBezTo>
                  <a:cubicBezTo>
                    <a:pt x="6173" y="24"/>
                    <a:pt x="6069" y="0"/>
                    <a:pt x="5959" y="0"/>
                  </a:cubicBez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rgbClr val="FCF9F7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316" name="Google Shape;1033;p53"/>
            <p:cNvSpPr/>
            <p:nvPr/>
          </p:nvSpPr>
          <p:spPr>
            <a:xfrm>
              <a:off x="7985160" y="2053440"/>
              <a:ext cx="322920" cy="161640"/>
            </a:xfrm>
            <a:custGeom>
              <a:avLst/>
              <a:gdLst/>
              <a:ahLst/>
              <a:cxnLst/>
              <a:rect l="l" t="t" r="r" b="b"/>
              <a:pathLst>
                <a:path w="4728" h="2371">
                  <a:moveTo>
                    <a:pt x="2825" y="0"/>
                  </a:moveTo>
                  <a:cubicBezTo>
                    <a:pt x="2795" y="0"/>
                    <a:pt x="2762" y="13"/>
                    <a:pt x="2739" y="36"/>
                  </a:cubicBezTo>
                  <a:cubicBezTo>
                    <a:pt x="2465" y="370"/>
                    <a:pt x="2036" y="477"/>
                    <a:pt x="1632" y="596"/>
                  </a:cubicBezTo>
                  <a:cubicBezTo>
                    <a:pt x="1524" y="620"/>
                    <a:pt x="1417" y="655"/>
                    <a:pt x="1310" y="691"/>
                  </a:cubicBezTo>
                  <a:cubicBezTo>
                    <a:pt x="1303" y="688"/>
                    <a:pt x="1295" y="686"/>
                    <a:pt x="1287" y="686"/>
                  </a:cubicBezTo>
                  <a:cubicBezTo>
                    <a:pt x="1266" y="686"/>
                    <a:pt x="1244" y="695"/>
                    <a:pt x="1227" y="703"/>
                  </a:cubicBezTo>
                  <a:cubicBezTo>
                    <a:pt x="989" y="834"/>
                    <a:pt x="584" y="798"/>
                    <a:pt x="334" y="941"/>
                  </a:cubicBezTo>
                  <a:cubicBezTo>
                    <a:pt x="298" y="941"/>
                    <a:pt x="274" y="965"/>
                    <a:pt x="262" y="989"/>
                  </a:cubicBezTo>
                  <a:cubicBezTo>
                    <a:pt x="227" y="1025"/>
                    <a:pt x="191" y="1060"/>
                    <a:pt x="167" y="1096"/>
                  </a:cubicBezTo>
                  <a:cubicBezTo>
                    <a:pt x="0" y="1358"/>
                    <a:pt x="191" y="1858"/>
                    <a:pt x="215" y="2144"/>
                  </a:cubicBezTo>
                  <a:cubicBezTo>
                    <a:pt x="226" y="2199"/>
                    <a:pt x="267" y="2264"/>
                    <a:pt x="330" y="2264"/>
                  </a:cubicBezTo>
                  <a:cubicBezTo>
                    <a:pt x="335" y="2264"/>
                    <a:pt x="340" y="2264"/>
                    <a:pt x="346" y="2263"/>
                  </a:cubicBezTo>
                  <a:cubicBezTo>
                    <a:pt x="786" y="2227"/>
                    <a:pt x="1215" y="2120"/>
                    <a:pt x="1632" y="1953"/>
                  </a:cubicBezTo>
                  <a:cubicBezTo>
                    <a:pt x="1910" y="1849"/>
                    <a:pt x="2095" y="1770"/>
                    <a:pt x="2279" y="1770"/>
                  </a:cubicBezTo>
                  <a:cubicBezTo>
                    <a:pt x="2473" y="1770"/>
                    <a:pt x="2666" y="1858"/>
                    <a:pt x="2965" y="2096"/>
                  </a:cubicBezTo>
                  <a:cubicBezTo>
                    <a:pt x="3060" y="2179"/>
                    <a:pt x="3120" y="2298"/>
                    <a:pt x="3239" y="2334"/>
                  </a:cubicBezTo>
                  <a:cubicBezTo>
                    <a:pt x="3305" y="2360"/>
                    <a:pt x="3359" y="2371"/>
                    <a:pt x="3408" y="2371"/>
                  </a:cubicBezTo>
                  <a:cubicBezTo>
                    <a:pt x="3515" y="2371"/>
                    <a:pt x="3596" y="2317"/>
                    <a:pt x="3727" y="2251"/>
                  </a:cubicBezTo>
                  <a:cubicBezTo>
                    <a:pt x="3918" y="2156"/>
                    <a:pt x="4406" y="1906"/>
                    <a:pt x="4561" y="1691"/>
                  </a:cubicBezTo>
                  <a:cubicBezTo>
                    <a:pt x="4727" y="1406"/>
                    <a:pt x="4489" y="941"/>
                    <a:pt x="4156" y="929"/>
                  </a:cubicBezTo>
                  <a:cubicBezTo>
                    <a:pt x="3953" y="929"/>
                    <a:pt x="3989" y="1001"/>
                    <a:pt x="3858" y="1108"/>
                  </a:cubicBezTo>
                  <a:cubicBezTo>
                    <a:pt x="3797" y="1160"/>
                    <a:pt x="4028" y="1490"/>
                    <a:pt x="3963" y="1490"/>
                  </a:cubicBezTo>
                  <a:cubicBezTo>
                    <a:pt x="3939" y="1490"/>
                    <a:pt x="3875" y="1445"/>
                    <a:pt x="3739" y="1322"/>
                  </a:cubicBezTo>
                  <a:cubicBezTo>
                    <a:pt x="3668" y="1227"/>
                    <a:pt x="3584" y="1155"/>
                    <a:pt x="3477" y="1108"/>
                  </a:cubicBezTo>
                  <a:cubicBezTo>
                    <a:pt x="3382" y="1001"/>
                    <a:pt x="3275" y="894"/>
                    <a:pt x="3156" y="810"/>
                  </a:cubicBezTo>
                  <a:cubicBezTo>
                    <a:pt x="3144" y="798"/>
                    <a:pt x="3144" y="786"/>
                    <a:pt x="3144" y="763"/>
                  </a:cubicBezTo>
                  <a:cubicBezTo>
                    <a:pt x="3322" y="513"/>
                    <a:pt x="3239" y="298"/>
                    <a:pt x="3037" y="132"/>
                  </a:cubicBezTo>
                  <a:cubicBezTo>
                    <a:pt x="3025" y="120"/>
                    <a:pt x="3001" y="96"/>
                    <a:pt x="2989" y="84"/>
                  </a:cubicBezTo>
                  <a:cubicBezTo>
                    <a:pt x="2941" y="60"/>
                    <a:pt x="2906" y="36"/>
                    <a:pt x="2870" y="12"/>
                  </a:cubicBezTo>
                  <a:cubicBezTo>
                    <a:pt x="2857" y="4"/>
                    <a:pt x="2842" y="0"/>
                    <a:pt x="2825" y="0"/>
                  </a:cubicBez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rgbClr val="FCF9F7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317" name="Google Shape;1034;p53"/>
            <p:cNvSpPr/>
            <p:nvPr/>
          </p:nvSpPr>
          <p:spPr>
            <a:xfrm>
              <a:off x="8099280" y="1530360"/>
              <a:ext cx="331200" cy="524520"/>
            </a:xfrm>
            <a:custGeom>
              <a:avLst/>
              <a:gdLst/>
              <a:ahLst/>
              <a:cxnLst/>
              <a:rect l="l" t="t" r="r" b="b"/>
              <a:pathLst>
                <a:path w="4847" h="7677">
                  <a:moveTo>
                    <a:pt x="1768" y="0"/>
                  </a:moveTo>
                  <a:cubicBezTo>
                    <a:pt x="1335" y="0"/>
                    <a:pt x="920" y="239"/>
                    <a:pt x="715" y="650"/>
                  </a:cubicBezTo>
                  <a:cubicBezTo>
                    <a:pt x="524" y="1066"/>
                    <a:pt x="500" y="1662"/>
                    <a:pt x="417" y="2102"/>
                  </a:cubicBezTo>
                  <a:cubicBezTo>
                    <a:pt x="262" y="2805"/>
                    <a:pt x="203" y="3519"/>
                    <a:pt x="24" y="4222"/>
                  </a:cubicBezTo>
                  <a:cubicBezTo>
                    <a:pt x="0" y="4269"/>
                    <a:pt x="24" y="4317"/>
                    <a:pt x="60" y="4341"/>
                  </a:cubicBezTo>
                  <a:cubicBezTo>
                    <a:pt x="131" y="5448"/>
                    <a:pt x="858" y="6543"/>
                    <a:pt x="1131" y="7579"/>
                  </a:cubicBezTo>
                  <a:cubicBezTo>
                    <a:pt x="1154" y="7640"/>
                    <a:pt x="1211" y="7676"/>
                    <a:pt x="1267" y="7676"/>
                  </a:cubicBezTo>
                  <a:cubicBezTo>
                    <a:pt x="1300" y="7676"/>
                    <a:pt x="1332" y="7665"/>
                    <a:pt x="1358" y="7639"/>
                  </a:cubicBezTo>
                  <a:cubicBezTo>
                    <a:pt x="1393" y="7603"/>
                    <a:pt x="1417" y="7567"/>
                    <a:pt x="1441" y="7543"/>
                  </a:cubicBezTo>
                  <a:cubicBezTo>
                    <a:pt x="1774" y="7079"/>
                    <a:pt x="1751" y="6472"/>
                    <a:pt x="2120" y="6055"/>
                  </a:cubicBezTo>
                  <a:cubicBezTo>
                    <a:pt x="2560" y="5555"/>
                    <a:pt x="3144" y="5269"/>
                    <a:pt x="3596" y="4781"/>
                  </a:cubicBezTo>
                  <a:cubicBezTo>
                    <a:pt x="3894" y="4638"/>
                    <a:pt x="4096" y="4305"/>
                    <a:pt x="4227" y="3983"/>
                  </a:cubicBezTo>
                  <a:cubicBezTo>
                    <a:pt x="4846" y="3305"/>
                    <a:pt x="4203" y="2948"/>
                    <a:pt x="3715" y="2412"/>
                  </a:cubicBezTo>
                  <a:cubicBezTo>
                    <a:pt x="3239" y="1876"/>
                    <a:pt x="3144" y="1436"/>
                    <a:pt x="2882" y="828"/>
                  </a:cubicBezTo>
                  <a:cubicBezTo>
                    <a:pt x="2775" y="519"/>
                    <a:pt x="2560" y="269"/>
                    <a:pt x="2274" y="114"/>
                  </a:cubicBezTo>
                  <a:cubicBezTo>
                    <a:pt x="2110" y="37"/>
                    <a:pt x="1938" y="0"/>
                    <a:pt x="1768" y="0"/>
                  </a:cubicBez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rgbClr val="FCF9F7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318" name="Google Shape;1035;p53"/>
            <p:cNvSpPr/>
            <p:nvPr/>
          </p:nvSpPr>
          <p:spPr>
            <a:xfrm>
              <a:off x="7020360" y="3516840"/>
              <a:ext cx="787680" cy="600120"/>
            </a:xfrm>
            <a:custGeom>
              <a:avLst/>
              <a:gdLst/>
              <a:ahLst/>
              <a:cxnLst/>
              <a:rect l="l" t="t" r="r" b="b"/>
              <a:pathLst>
                <a:path w="11526" h="8779">
                  <a:moveTo>
                    <a:pt x="7981" y="0"/>
                  </a:moveTo>
                  <a:cubicBezTo>
                    <a:pt x="7846" y="0"/>
                    <a:pt x="7690" y="87"/>
                    <a:pt x="7513" y="302"/>
                  </a:cubicBezTo>
                  <a:cubicBezTo>
                    <a:pt x="7230" y="640"/>
                    <a:pt x="6890" y="692"/>
                    <a:pt x="6512" y="692"/>
                  </a:cubicBezTo>
                  <a:cubicBezTo>
                    <a:pt x="6344" y="692"/>
                    <a:pt x="6168" y="682"/>
                    <a:pt x="5986" y="682"/>
                  </a:cubicBezTo>
                  <a:cubicBezTo>
                    <a:pt x="5960" y="682"/>
                    <a:pt x="5933" y="682"/>
                    <a:pt x="5906" y="683"/>
                  </a:cubicBezTo>
                  <a:cubicBezTo>
                    <a:pt x="5454" y="695"/>
                    <a:pt x="5025" y="766"/>
                    <a:pt x="4584" y="778"/>
                  </a:cubicBezTo>
                  <a:cubicBezTo>
                    <a:pt x="4489" y="778"/>
                    <a:pt x="4272" y="799"/>
                    <a:pt x="4099" y="799"/>
                  </a:cubicBezTo>
                  <a:cubicBezTo>
                    <a:pt x="4013" y="799"/>
                    <a:pt x="3938" y="794"/>
                    <a:pt x="3894" y="778"/>
                  </a:cubicBezTo>
                  <a:cubicBezTo>
                    <a:pt x="3763" y="730"/>
                    <a:pt x="3799" y="659"/>
                    <a:pt x="3692" y="587"/>
                  </a:cubicBezTo>
                  <a:cubicBezTo>
                    <a:pt x="3596" y="516"/>
                    <a:pt x="3501" y="445"/>
                    <a:pt x="3394" y="397"/>
                  </a:cubicBezTo>
                  <a:cubicBezTo>
                    <a:pt x="3263" y="349"/>
                    <a:pt x="3110" y="330"/>
                    <a:pt x="2949" y="330"/>
                  </a:cubicBezTo>
                  <a:cubicBezTo>
                    <a:pt x="2550" y="330"/>
                    <a:pt x="2096" y="441"/>
                    <a:pt x="1775" y="492"/>
                  </a:cubicBezTo>
                  <a:cubicBezTo>
                    <a:pt x="1382" y="552"/>
                    <a:pt x="989" y="599"/>
                    <a:pt x="596" y="599"/>
                  </a:cubicBezTo>
                  <a:cubicBezTo>
                    <a:pt x="580" y="598"/>
                    <a:pt x="564" y="598"/>
                    <a:pt x="548" y="598"/>
                  </a:cubicBezTo>
                  <a:cubicBezTo>
                    <a:pt x="372" y="598"/>
                    <a:pt x="191" y="658"/>
                    <a:pt x="60" y="778"/>
                  </a:cubicBezTo>
                  <a:cubicBezTo>
                    <a:pt x="1" y="814"/>
                    <a:pt x="1" y="885"/>
                    <a:pt x="36" y="933"/>
                  </a:cubicBezTo>
                  <a:cubicBezTo>
                    <a:pt x="72" y="1159"/>
                    <a:pt x="179" y="1659"/>
                    <a:pt x="358" y="1790"/>
                  </a:cubicBezTo>
                  <a:cubicBezTo>
                    <a:pt x="464" y="1865"/>
                    <a:pt x="594" y="1893"/>
                    <a:pt x="739" y="1893"/>
                  </a:cubicBezTo>
                  <a:cubicBezTo>
                    <a:pt x="1129" y="1893"/>
                    <a:pt x="1621" y="1690"/>
                    <a:pt x="2000" y="1690"/>
                  </a:cubicBezTo>
                  <a:cubicBezTo>
                    <a:pt x="2077" y="1690"/>
                    <a:pt x="2149" y="1699"/>
                    <a:pt x="2215" y="1718"/>
                  </a:cubicBezTo>
                  <a:cubicBezTo>
                    <a:pt x="2734" y="1892"/>
                    <a:pt x="3019" y="2423"/>
                    <a:pt x="3600" y="2423"/>
                  </a:cubicBezTo>
                  <a:cubicBezTo>
                    <a:pt x="3618" y="2423"/>
                    <a:pt x="3637" y="2422"/>
                    <a:pt x="3656" y="2421"/>
                  </a:cubicBezTo>
                  <a:cubicBezTo>
                    <a:pt x="4203" y="2384"/>
                    <a:pt x="4519" y="1920"/>
                    <a:pt x="4993" y="1920"/>
                  </a:cubicBezTo>
                  <a:cubicBezTo>
                    <a:pt x="5127" y="1920"/>
                    <a:pt x="5274" y="1957"/>
                    <a:pt x="5442" y="2052"/>
                  </a:cubicBezTo>
                  <a:cubicBezTo>
                    <a:pt x="6859" y="2838"/>
                    <a:pt x="6894" y="4469"/>
                    <a:pt x="7549" y="5779"/>
                  </a:cubicBezTo>
                  <a:cubicBezTo>
                    <a:pt x="8025" y="6731"/>
                    <a:pt x="8811" y="8136"/>
                    <a:pt x="9799" y="8624"/>
                  </a:cubicBezTo>
                  <a:cubicBezTo>
                    <a:pt x="10004" y="8729"/>
                    <a:pt x="10197" y="8778"/>
                    <a:pt x="10373" y="8778"/>
                  </a:cubicBezTo>
                  <a:cubicBezTo>
                    <a:pt x="10853" y="8778"/>
                    <a:pt x="11207" y="8414"/>
                    <a:pt x="11312" y="7838"/>
                  </a:cubicBezTo>
                  <a:cubicBezTo>
                    <a:pt x="11526" y="6731"/>
                    <a:pt x="11157" y="5719"/>
                    <a:pt x="10597" y="4790"/>
                  </a:cubicBezTo>
                  <a:cubicBezTo>
                    <a:pt x="10264" y="4231"/>
                    <a:pt x="10073" y="3659"/>
                    <a:pt x="9799" y="3100"/>
                  </a:cubicBezTo>
                  <a:cubicBezTo>
                    <a:pt x="9633" y="2766"/>
                    <a:pt x="9371" y="2540"/>
                    <a:pt x="9168" y="2242"/>
                  </a:cubicBezTo>
                  <a:cubicBezTo>
                    <a:pt x="8930" y="1861"/>
                    <a:pt x="8764" y="1445"/>
                    <a:pt x="8656" y="1004"/>
                  </a:cubicBezTo>
                  <a:cubicBezTo>
                    <a:pt x="8537" y="545"/>
                    <a:pt x="8321" y="0"/>
                    <a:pt x="7981" y="0"/>
                  </a:cubicBez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rgbClr val="FCF9F7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319" name="Google Shape;1036;p53"/>
            <p:cNvSpPr/>
            <p:nvPr/>
          </p:nvSpPr>
          <p:spPr>
            <a:xfrm>
              <a:off x="6640200" y="3127320"/>
              <a:ext cx="335160" cy="534240"/>
            </a:xfrm>
            <a:custGeom>
              <a:avLst/>
              <a:gdLst/>
              <a:ahLst/>
              <a:cxnLst/>
              <a:rect l="l" t="t" r="r" b="b"/>
              <a:pathLst>
                <a:path w="4906" h="7820">
                  <a:moveTo>
                    <a:pt x="4449" y="1"/>
                  </a:moveTo>
                  <a:cubicBezTo>
                    <a:pt x="4431" y="1"/>
                    <a:pt x="4413" y="5"/>
                    <a:pt x="4394" y="13"/>
                  </a:cubicBezTo>
                  <a:cubicBezTo>
                    <a:pt x="4373" y="12"/>
                    <a:pt x="4352" y="12"/>
                    <a:pt x="4331" y="12"/>
                  </a:cubicBezTo>
                  <a:cubicBezTo>
                    <a:pt x="3783" y="12"/>
                    <a:pt x="3265" y="157"/>
                    <a:pt x="2715" y="179"/>
                  </a:cubicBezTo>
                  <a:cubicBezTo>
                    <a:pt x="2700" y="180"/>
                    <a:pt x="2686" y="180"/>
                    <a:pt x="2671" y="180"/>
                  </a:cubicBezTo>
                  <a:cubicBezTo>
                    <a:pt x="2487" y="180"/>
                    <a:pt x="2291" y="138"/>
                    <a:pt x="2106" y="138"/>
                  </a:cubicBezTo>
                  <a:cubicBezTo>
                    <a:pt x="2003" y="138"/>
                    <a:pt x="1903" y="151"/>
                    <a:pt x="1810" y="191"/>
                  </a:cubicBezTo>
                  <a:cubicBezTo>
                    <a:pt x="1572" y="287"/>
                    <a:pt x="1453" y="537"/>
                    <a:pt x="1334" y="739"/>
                  </a:cubicBezTo>
                  <a:cubicBezTo>
                    <a:pt x="1120" y="1132"/>
                    <a:pt x="881" y="1537"/>
                    <a:pt x="691" y="1930"/>
                  </a:cubicBezTo>
                  <a:cubicBezTo>
                    <a:pt x="322" y="2739"/>
                    <a:pt x="489" y="3478"/>
                    <a:pt x="679" y="4311"/>
                  </a:cubicBezTo>
                  <a:cubicBezTo>
                    <a:pt x="762" y="4704"/>
                    <a:pt x="858" y="5002"/>
                    <a:pt x="643" y="5383"/>
                  </a:cubicBezTo>
                  <a:cubicBezTo>
                    <a:pt x="548" y="5561"/>
                    <a:pt x="417" y="5704"/>
                    <a:pt x="310" y="5871"/>
                  </a:cubicBezTo>
                  <a:cubicBezTo>
                    <a:pt x="131" y="6168"/>
                    <a:pt x="0" y="6430"/>
                    <a:pt x="24" y="6787"/>
                  </a:cubicBezTo>
                  <a:cubicBezTo>
                    <a:pt x="24" y="6859"/>
                    <a:pt x="84" y="6918"/>
                    <a:pt x="155" y="6918"/>
                  </a:cubicBezTo>
                  <a:cubicBezTo>
                    <a:pt x="536" y="6918"/>
                    <a:pt x="917" y="6895"/>
                    <a:pt x="1286" y="6847"/>
                  </a:cubicBezTo>
                  <a:cubicBezTo>
                    <a:pt x="1516" y="6818"/>
                    <a:pt x="1793" y="6735"/>
                    <a:pt x="2035" y="6735"/>
                  </a:cubicBezTo>
                  <a:cubicBezTo>
                    <a:pt x="2093" y="6735"/>
                    <a:pt x="2150" y="6740"/>
                    <a:pt x="2203" y="6752"/>
                  </a:cubicBezTo>
                  <a:cubicBezTo>
                    <a:pt x="2536" y="6835"/>
                    <a:pt x="2453" y="6966"/>
                    <a:pt x="2560" y="7288"/>
                  </a:cubicBezTo>
                  <a:cubicBezTo>
                    <a:pt x="2584" y="7430"/>
                    <a:pt x="2655" y="7573"/>
                    <a:pt x="2751" y="7692"/>
                  </a:cubicBezTo>
                  <a:cubicBezTo>
                    <a:pt x="2850" y="7784"/>
                    <a:pt x="2951" y="7814"/>
                    <a:pt x="3055" y="7814"/>
                  </a:cubicBezTo>
                  <a:cubicBezTo>
                    <a:pt x="3264" y="7814"/>
                    <a:pt x="3482" y="7691"/>
                    <a:pt x="3711" y="7691"/>
                  </a:cubicBezTo>
                  <a:cubicBezTo>
                    <a:pt x="3724" y="7691"/>
                    <a:pt x="3737" y="7691"/>
                    <a:pt x="3751" y="7692"/>
                  </a:cubicBezTo>
                  <a:cubicBezTo>
                    <a:pt x="3937" y="7708"/>
                    <a:pt x="4184" y="7820"/>
                    <a:pt x="4403" y="7820"/>
                  </a:cubicBezTo>
                  <a:cubicBezTo>
                    <a:pt x="4519" y="7820"/>
                    <a:pt x="4628" y="7788"/>
                    <a:pt x="4715" y="7692"/>
                  </a:cubicBezTo>
                  <a:cubicBezTo>
                    <a:pt x="4906" y="7502"/>
                    <a:pt x="4775" y="7168"/>
                    <a:pt x="4715" y="6966"/>
                  </a:cubicBezTo>
                  <a:cubicBezTo>
                    <a:pt x="4489" y="6216"/>
                    <a:pt x="4465" y="5513"/>
                    <a:pt x="4453" y="4728"/>
                  </a:cubicBezTo>
                  <a:cubicBezTo>
                    <a:pt x="4406" y="3180"/>
                    <a:pt x="4596" y="1668"/>
                    <a:pt x="4560" y="120"/>
                  </a:cubicBezTo>
                  <a:cubicBezTo>
                    <a:pt x="4560" y="46"/>
                    <a:pt x="4510" y="1"/>
                    <a:pt x="4449" y="1"/>
                  </a:cubicBez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rgbClr val="FCF9F7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320" name="Google Shape;1037;p53"/>
            <p:cNvSpPr/>
            <p:nvPr/>
          </p:nvSpPr>
          <p:spPr>
            <a:xfrm>
              <a:off x="6917040" y="3112560"/>
              <a:ext cx="347400" cy="547200"/>
            </a:xfrm>
            <a:custGeom>
              <a:avLst/>
              <a:gdLst/>
              <a:ahLst/>
              <a:cxnLst/>
              <a:rect l="l" t="t" r="r" b="b"/>
              <a:pathLst>
                <a:path w="5085" h="8010">
                  <a:moveTo>
                    <a:pt x="1862" y="0"/>
                  </a:moveTo>
                  <a:cubicBezTo>
                    <a:pt x="1302" y="0"/>
                    <a:pt x="753" y="59"/>
                    <a:pt x="512" y="288"/>
                  </a:cubicBezTo>
                  <a:cubicBezTo>
                    <a:pt x="477" y="288"/>
                    <a:pt x="453" y="300"/>
                    <a:pt x="429" y="324"/>
                  </a:cubicBezTo>
                  <a:cubicBezTo>
                    <a:pt x="167" y="598"/>
                    <a:pt x="239" y="1169"/>
                    <a:pt x="227" y="1503"/>
                  </a:cubicBezTo>
                  <a:cubicBezTo>
                    <a:pt x="215" y="2336"/>
                    <a:pt x="239" y="3158"/>
                    <a:pt x="262" y="3991"/>
                  </a:cubicBezTo>
                  <a:cubicBezTo>
                    <a:pt x="286" y="5051"/>
                    <a:pt x="0" y="6206"/>
                    <a:pt x="322" y="7253"/>
                  </a:cubicBezTo>
                  <a:cubicBezTo>
                    <a:pt x="417" y="7551"/>
                    <a:pt x="560" y="7849"/>
                    <a:pt x="870" y="7956"/>
                  </a:cubicBezTo>
                  <a:cubicBezTo>
                    <a:pt x="964" y="7991"/>
                    <a:pt x="1093" y="8010"/>
                    <a:pt x="1231" y="8010"/>
                  </a:cubicBezTo>
                  <a:cubicBezTo>
                    <a:pt x="1512" y="8010"/>
                    <a:pt x="1829" y="7933"/>
                    <a:pt x="1965" y="7765"/>
                  </a:cubicBezTo>
                  <a:cubicBezTo>
                    <a:pt x="2036" y="7682"/>
                    <a:pt x="2072" y="7563"/>
                    <a:pt x="2072" y="7456"/>
                  </a:cubicBezTo>
                  <a:cubicBezTo>
                    <a:pt x="2072" y="7003"/>
                    <a:pt x="1596" y="6932"/>
                    <a:pt x="2203" y="6730"/>
                  </a:cubicBezTo>
                  <a:cubicBezTo>
                    <a:pt x="2584" y="6599"/>
                    <a:pt x="3060" y="6646"/>
                    <a:pt x="3453" y="6587"/>
                  </a:cubicBezTo>
                  <a:cubicBezTo>
                    <a:pt x="3730" y="6543"/>
                    <a:pt x="4060" y="6450"/>
                    <a:pt x="4368" y="6450"/>
                  </a:cubicBezTo>
                  <a:cubicBezTo>
                    <a:pt x="4563" y="6450"/>
                    <a:pt x="4749" y="6488"/>
                    <a:pt x="4906" y="6599"/>
                  </a:cubicBezTo>
                  <a:cubicBezTo>
                    <a:pt x="4923" y="6610"/>
                    <a:pt x="4942" y="6615"/>
                    <a:pt x="4962" y="6615"/>
                  </a:cubicBezTo>
                  <a:cubicBezTo>
                    <a:pt x="5023" y="6615"/>
                    <a:pt x="5084" y="6564"/>
                    <a:pt x="5084" y="6491"/>
                  </a:cubicBezTo>
                  <a:cubicBezTo>
                    <a:pt x="5084" y="6468"/>
                    <a:pt x="5084" y="6432"/>
                    <a:pt x="5084" y="6396"/>
                  </a:cubicBezTo>
                  <a:cubicBezTo>
                    <a:pt x="4965" y="4217"/>
                    <a:pt x="3739" y="2336"/>
                    <a:pt x="3513" y="193"/>
                  </a:cubicBezTo>
                  <a:cubicBezTo>
                    <a:pt x="3501" y="122"/>
                    <a:pt x="3453" y="74"/>
                    <a:pt x="3382" y="62"/>
                  </a:cubicBezTo>
                  <a:cubicBezTo>
                    <a:pt x="3363" y="63"/>
                    <a:pt x="3342" y="64"/>
                    <a:pt x="3318" y="64"/>
                  </a:cubicBezTo>
                  <a:cubicBezTo>
                    <a:pt x="3041" y="64"/>
                    <a:pt x="2445" y="0"/>
                    <a:pt x="1862" y="0"/>
                  </a:cubicBez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rgbClr val="FCF9F7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321" name="Google Shape;1038;p53"/>
            <p:cNvSpPr/>
            <p:nvPr/>
          </p:nvSpPr>
          <p:spPr>
            <a:xfrm>
              <a:off x="7146720" y="3107880"/>
              <a:ext cx="469440" cy="481680"/>
            </a:xfrm>
            <a:custGeom>
              <a:avLst/>
              <a:gdLst/>
              <a:ahLst/>
              <a:cxnLst/>
              <a:rect l="l" t="t" r="r" b="b"/>
              <a:pathLst>
                <a:path w="6870" h="7049">
                  <a:moveTo>
                    <a:pt x="2348" y="1"/>
                  </a:moveTo>
                  <a:cubicBezTo>
                    <a:pt x="2161" y="1"/>
                    <a:pt x="1965" y="15"/>
                    <a:pt x="1750" y="20"/>
                  </a:cubicBezTo>
                  <a:cubicBezTo>
                    <a:pt x="1191" y="32"/>
                    <a:pt x="667" y="8"/>
                    <a:pt x="155" y="187"/>
                  </a:cubicBezTo>
                  <a:cubicBezTo>
                    <a:pt x="149" y="186"/>
                    <a:pt x="143" y="185"/>
                    <a:pt x="136" y="185"/>
                  </a:cubicBezTo>
                  <a:cubicBezTo>
                    <a:pt x="61" y="185"/>
                    <a:pt x="0" y="251"/>
                    <a:pt x="0" y="318"/>
                  </a:cubicBezTo>
                  <a:cubicBezTo>
                    <a:pt x="36" y="1556"/>
                    <a:pt x="595" y="2592"/>
                    <a:pt x="1048" y="3723"/>
                  </a:cubicBezTo>
                  <a:cubicBezTo>
                    <a:pt x="1393" y="4616"/>
                    <a:pt x="1072" y="5616"/>
                    <a:pt x="1465" y="6473"/>
                  </a:cubicBezTo>
                  <a:cubicBezTo>
                    <a:pt x="1667" y="6943"/>
                    <a:pt x="2049" y="7048"/>
                    <a:pt x="2472" y="7048"/>
                  </a:cubicBezTo>
                  <a:cubicBezTo>
                    <a:pt x="2746" y="7048"/>
                    <a:pt x="3038" y="7004"/>
                    <a:pt x="3310" y="6985"/>
                  </a:cubicBezTo>
                  <a:cubicBezTo>
                    <a:pt x="3953" y="6926"/>
                    <a:pt x="4560" y="6830"/>
                    <a:pt x="5215" y="6830"/>
                  </a:cubicBezTo>
                  <a:cubicBezTo>
                    <a:pt x="5243" y="6830"/>
                    <a:pt x="5269" y="6830"/>
                    <a:pt x="5294" y="6830"/>
                  </a:cubicBezTo>
                  <a:cubicBezTo>
                    <a:pt x="5510" y="6830"/>
                    <a:pt x="5650" y="6821"/>
                    <a:pt x="5810" y="6640"/>
                  </a:cubicBezTo>
                  <a:cubicBezTo>
                    <a:pt x="5929" y="6497"/>
                    <a:pt x="5786" y="6414"/>
                    <a:pt x="6001" y="6283"/>
                  </a:cubicBezTo>
                  <a:cubicBezTo>
                    <a:pt x="6020" y="6272"/>
                    <a:pt x="6040" y="6268"/>
                    <a:pt x="6063" y="6268"/>
                  </a:cubicBezTo>
                  <a:cubicBezTo>
                    <a:pt x="6102" y="6268"/>
                    <a:pt x="6146" y="6279"/>
                    <a:pt x="6192" y="6279"/>
                  </a:cubicBezTo>
                  <a:cubicBezTo>
                    <a:pt x="6234" y="6279"/>
                    <a:pt x="6278" y="6270"/>
                    <a:pt x="6322" y="6235"/>
                  </a:cubicBezTo>
                  <a:cubicBezTo>
                    <a:pt x="6489" y="6104"/>
                    <a:pt x="6489" y="5568"/>
                    <a:pt x="6525" y="5402"/>
                  </a:cubicBezTo>
                  <a:cubicBezTo>
                    <a:pt x="6608" y="4973"/>
                    <a:pt x="6870" y="4425"/>
                    <a:pt x="6751" y="3973"/>
                  </a:cubicBezTo>
                  <a:cubicBezTo>
                    <a:pt x="6632" y="3568"/>
                    <a:pt x="6191" y="3258"/>
                    <a:pt x="5917" y="2961"/>
                  </a:cubicBezTo>
                  <a:cubicBezTo>
                    <a:pt x="5048" y="2056"/>
                    <a:pt x="4310" y="937"/>
                    <a:pt x="3239" y="234"/>
                  </a:cubicBezTo>
                  <a:cubicBezTo>
                    <a:pt x="2941" y="41"/>
                    <a:pt x="2658" y="1"/>
                    <a:pt x="2348" y="1"/>
                  </a:cubicBez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rgbClr val="FCF9F7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322" name="Google Shape;1039;p53"/>
            <p:cNvSpPr/>
            <p:nvPr/>
          </p:nvSpPr>
          <p:spPr>
            <a:xfrm>
              <a:off x="7323480" y="3049560"/>
              <a:ext cx="460440" cy="331200"/>
            </a:xfrm>
            <a:custGeom>
              <a:avLst/>
              <a:gdLst/>
              <a:ahLst/>
              <a:cxnLst/>
              <a:rect l="l" t="t" r="r" b="b"/>
              <a:pathLst>
                <a:path w="6739" h="4848">
                  <a:moveTo>
                    <a:pt x="2237" y="1"/>
                  </a:moveTo>
                  <a:cubicBezTo>
                    <a:pt x="2131" y="1"/>
                    <a:pt x="2024" y="10"/>
                    <a:pt x="1917" y="31"/>
                  </a:cubicBezTo>
                  <a:cubicBezTo>
                    <a:pt x="1464" y="126"/>
                    <a:pt x="1071" y="376"/>
                    <a:pt x="666" y="602"/>
                  </a:cubicBezTo>
                  <a:cubicBezTo>
                    <a:pt x="643" y="602"/>
                    <a:pt x="631" y="602"/>
                    <a:pt x="607" y="614"/>
                  </a:cubicBezTo>
                  <a:cubicBezTo>
                    <a:pt x="559" y="638"/>
                    <a:pt x="500" y="674"/>
                    <a:pt x="464" y="709"/>
                  </a:cubicBezTo>
                  <a:cubicBezTo>
                    <a:pt x="428" y="733"/>
                    <a:pt x="381" y="745"/>
                    <a:pt x="345" y="769"/>
                  </a:cubicBezTo>
                  <a:lnTo>
                    <a:pt x="297" y="745"/>
                  </a:lnTo>
                  <a:cubicBezTo>
                    <a:pt x="290" y="744"/>
                    <a:pt x="283" y="743"/>
                    <a:pt x="276" y="743"/>
                  </a:cubicBezTo>
                  <a:cubicBezTo>
                    <a:pt x="200" y="743"/>
                    <a:pt x="130" y="800"/>
                    <a:pt x="119" y="876"/>
                  </a:cubicBezTo>
                  <a:cubicBezTo>
                    <a:pt x="0" y="941"/>
                    <a:pt x="38" y="1133"/>
                    <a:pt x="152" y="1133"/>
                  </a:cubicBezTo>
                  <a:cubicBezTo>
                    <a:pt x="164" y="1133"/>
                    <a:pt x="177" y="1130"/>
                    <a:pt x="190" y="1126"/>
                  </a:cubicBezTo>
                  <a:cubicBezTo>
                    <a:pt x="309" y="1269"/>
                    <a:pt x="452" y="1388"/>
                    <a:pt x="619" y="1471"/>
                  </a:cubicBezTo>
                  <a:cubicBezTo>
                    <a:pt x="1131" y="1840"/>
                    <a:pt x="1512" y="2293"/>
                    <a:pt x="1988" y="2710"/>
                  </a:cubicBezTo>
                  <a:cubicBezTo>
                    <a:pt x="2476" y="3126"/>
                    <a:pt x="2750" y="3555"/>
                    <a:pt x="3095" y="4043"/>
                  </a:cubicBezTo>
                  <a:cubicBezTo>
                    <a:pt x="3286" y="4317"/>
                    <a:pt x="3512" y="4686"/>
                    <a:pt x="3834" y="4805"/>
                  </a:cubicBezTo>
                  <a:cubicBezTo>
                    <a:pt x="3910" y="4834"/>
                    <a:pt x="3985" y="4847"/>
                    <a:pt x="4058" y="4847"/>
                  </a:cubicBezTo>
                  <a:cubicBezTo>
                    <a:pt x="4552" y="4847"/>
                    <a:pt x="4958" y="4243"/>
                    <a:pt x="5238" y="3900"/>
                  </a:cubicBezTo>
                  <a:cubicBezTo>
                    <a:pt x="5858" y="3138"/>
                    <a:pt x="6429" y="2364"/>
                    <a:pt x="6715" y="1424"/>
                  </a:cubicBezTo>
                  <a:cubicBezTo>
                    <a:pt x="6739" y="1340"/>
                    <a:pt x="6691" y="1257"/>
                    <a:pt x="6620" y="1245"/>
                  </a:cubicBezTo>
                  <a:cubicBezTo>
                    <a:pt x="6036" y="1031"/>
                    <a:pt x="5643" y="531"/>
                    <a:pt x="5084" y="316"/>
                  </a:cubicBezTo>
                  <a:cubicBezTo>
                    <a:pt x="4868" y="231"/>
                    <a:pt x="4652" y="210"/>
                    <a:pt x="4435" y="210"/>
                  </a:cubicBezTo>
                  <a:cubicBezTo>
                    <a:pt x="4227" y="210"/>
                    <a:pt x="4017" y="229"/>
                    <a:pt x="3805" y="229"/>
                  </a:cubicBezTo>
                  <a:cubicBezTo>
                    <a:pt x="3653" y="229"/>
                    <a:pt x="3500" y="219"/>
                    <a:pt x="3345" y="185"/>
                  </a:cubicBezTo>
                  <a:cubicBezTo>
                    <a:pt x="2974" y="111"/>
                    <a:pt x="2610" y="1"/>
                    <a:pt x="2237" y="1"/>
                  </a:cubicBez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rgbClr val="FCF9F7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323" name="Google Shape;1040;p53"/>
            <p:cNvSpPr/>
            <p:nvPr/>
          </p:nvSpPr>
          <p:spPr>
            <a:xfrm>
              <a:off x="7252560" y="2821680"/>
              <a:ext cx="752040" cy="337320"/>
            </a:xfrm>
            <a:custGeom>
              <a:avLst/>
              <a:gdLst/>
              <a:ahLst/>
              <a:cxnLst/>
              <a:rect l="l" t="t" r="r" b="b"/>
              <a:pathLst>
                <a:path w="11003" h="4939">
                  <a:moveTo>
                    <a:pt x="10023" y="1"/>
                  </a:moveTo>
                  <a:cubicBezTo>
                    <a:pt x="9032" y="1"/>
                    <a:pt x="7962" y="403"/>
                    <a:pt x="7002" y="563"/>
                  </a:cubicBezTo>
                  <a:cubicBezTo>
                    <a:pt x="5787" y="765"/>
                    <a:pt x="4466" y="789"/>
                    <a:pt x="3335" y="1313"/>
                  </a:cubicBezTo>
                  <a:cubicBezTo>
                    <a:pt x="2906" y="1515"/>
                    <a:pt x="2668" y="1825"/>
                    <a:pt x="2346" y="2146"/>
                  </a:cubicBezTo>
                  <a:cubicBezTo>
                    <a:pt x="1989" y="2491"/>
                    <a:pt x="1596" y="2658"/>
                    <a:pt x="1180" y="2884"/>
                  </a:cubicBezTo>
                  <a:cubicBezTo>
                    <a:pt x="858" y="3075"/>
                    <a:pt x="453" y="3301"/>
                    <a:pt x="227" y="3623"/>
                  </a:cubicBezTo>
                  <a:lnTo>
                    <a:pt x="203" y="3623"/>
                  </a:lnTo>
                  <a:cubicBezTo>
                    <a:pt x="72" y="3694"/>
                    <a:pt x="1" y="3837"/>
                    <a:pt x="1" y="3992"/>
                  </a:cubicBezTo>
                  <a:cubicBezTo>
                    <a:pt x="1" y="3992"/>
                    <a:pt x="1" y="4004"/>
                    <a:pt x="1" y="4015"/>
                  </a:cubicBezTo>
                  <a:cubicBezTo>
                    <a:pt x="9" y="4312"/>
                    <a:pt x="225" y="4415"/>
                    <a:pt x="521" y="4415"/>
                  </a:cubicBezTo>
                  <a:cubicBezTo>
                    <a:pt x="1091" y="4415"/>
                    <a:pt x="1956" y="4034"/>
                    <a:pt x="2192" y="3932"/>
                  </a:cubicBezTo>
                  <a:cubicBezTo>
                    <a:pt x="2624" y="3750"/>
                    <a:pt x="3044" y="3600"/>
                    <a:pt x="3488" y="3600"/>
                  </a:cubicBezTo>
                  <a:cubicBezTo>
                    <a:pt x="3655" y="3600"/>
                    <a:pt x="3826" y="3621"/>
                    <a:pt x="4001" y="3670"/>
                  </a:cubicBezTo>
                  <a:cubicBezTo>
                    <a:pt x="4313" y="3751"/>
                    <a:pt x="4535" y="3933"/>
                    <a:pt x="4863" y="3933"/>
                  </a:cubicBezTo>
                  <a:cubicBezTo>
                    <a:pt x="4874" y="3933"/>
                    <a:pt x="4884" y="3932"/>
                    <a:pt x="4894" y="3932"/>
                  </a:cubicBezTo>
                  <a:cubicBezTo>
                    <a:pt x="5073" y="3932"/>
                    <a:pt x="5216" y="3825"/>
                    <a:pt x="5382" y="3801"/>
                  </a:cubicBezTo>
                  <a:cubicBezTo>
                    <a:pt x="5432" y="3796"/>
                    <a:pt x="5482" y="3794"/>
                    <a:pt x="5531" y="3794"/>
                  </a:cubicBezTo>
                  <a:cubicBezTo>
                    <a:pt x="5838" y="3794"/>
                    <a:pt x="6138" y="3887"/>
                    <a:pt x="6395" y="4051"/>
                  </a:cubicBezTo>
                  <a:cubicBezTo>
                    <a:pt x="6752" y="4265"/>
                    <a:pt x="6990" y="4658"/>
                    <a:pt x="7347" y="4849"/>
                  </a:cubicBezTo>
                  <a:cubicBezTo>
                    <a:pt x="7464" y="4912"/>
                    <a:pt x="7578" y="4939"/>
                    <a:pt x="7687" y="4939"/>
                  </a:cubicBezTo>
                  <a:cubicBezTo>
                    <a:pt x="8035" y="4939"/>
                    <a:pt x="8341" y="4665"/>
                    <a:pt x="8585" y="4385"/>
                  </a:cubicBezTo>
                  <a:cubicBezTo>
                    <a:pt x="8907" y="4015"/>
                    <a:pt x="9109" y="3575"/>
                    <a:pt x="9514" y="3289"/>
                  </a:cubicBezTo>
                  <a:cubicBezTo>
                    <a:pt x="9740" y="3134"/>
                    <a:pt x="9990" y="3039"/>
                    <a:pt x="10181" y="2837"/>
                  </a:cubicBezTo>
                  <a:cubicBezTo>
                    <a:pt x="10371" y="2646"/>
                    <a:pt x="10395" y="2444"/>
                    <a:pt x="10478" y="2182"/>
                  </a:cubicBezTo>
                  <a:cubicBezTo>
                    <a:pt x="10514" y="1980"/>
                    <a:pt x="10609" y="1777"/>
                    <a:pt x="10740" y="1610"/>
                  </a:cubicBezTo>
                  <a:cubicBezTo>
                    <a:pt x="10812" y="1503"/>
                    <a:pt x="10919" y="1479"/>
                    <a:pt x="10955" y="1348"/>
                  </a:cubicBezTo>
                  <a:cubicBezTo>
                    <a:pt x="11002" y="1241"/>
                    <a:pt x="10978" y="1122"/>
                    <a:pt x="10907" y="1027"/>
                  </a:cubicBezTo>
                  <a:cubicBezTo>
                    <a:pt x="10728" y="670"/>
                    <a:pt x="10407" y="503"/>
                    <a:pt x="10240" y="75"/>
                  </a:cubicBezTo>
                  <a:cubicBezTo>
                    <a:pt x="10228" y="27"/>
                    <a:pt x="10193" y="3"/>
                    <a:pt x="10145" y="3"/>
                  </a:cubicBezTo>
                  <a:cubicBezTo>
                    <a:pt x="10104" y="2"/>
                    <a:pt x="10064" y="1"/>
                    <a:pt x="10023" y="1"/>
                  </a:cubicBez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rgbClr val="FCF9F7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324" name="Google Shape;1041;p53"/>
            <p:cNvSpPr/>
            <p:nvPr/>
          </p:nvSpPr>
          <p:spPr>
            <a:xfrm>
              <a:off x="7279200" y="2544480"/>
              <a:ext cx="684360" cy="395280"/>
            </a:xfrm>
            <a:custGeom>
              <a:avLst/>
              <a:gdLst/>
              <a:ahLst/>
              <a:cxnLst/>
              <a:rect l="l" t="t" r="r" b="b"/>
              <a:pathLst>
                <a:path w="10014" h="5788">
                  <a:moveTo>
                    <a:pt x="6331" y="1"/>
                  </a:moveTo>
                  <a:cubicBezTo>
                    <a:pt x="6265" y="1"/>
                    <a:pt x="6198" y="12"/>
                    <a:pt x="6132" y="36"/>
                  </a:cubicBezTo>
                  <a:cubicBezTo>
                    <a:pt x="5918" y="107"/>
                    <a:pt x="5835" y="298"/>
                    <a:pt x="5728" y="476"/>
                  </a:cubicBezTo>
                  <a:cubicBezTo>
                    <a:pt x="5692" y="536"/>
                    <a:pt x="5668" y="595"/>
                    <a:pt x="5644" y="655"/>
                  </a:cubicBezTo>
                  <a:cubicBezTo>
                    <a:pt x="5430" y="893"/>
                    <a:pt x="5323" y="1203"/>
                    <a:pt x="5120" y="1488"/>
                  </a:cubicBezTo>
                  <a:cubicBezTo>
                    <a:pt x="5002" y="1655"/>
                    <a:pt x="4928" y="1686"/>
                    <a:pt x="4856" y="1686"/>
                  </a:cubicBezTo>
                  <a:cubicBezTo>
                    <a:pt x="4814" y="1686"/>
                    <a:pt x="4774" y="1675"/>
                    <a:pt x="4726" y="1675"/>
                  </a:cubicBezTo>
                  <a:cubicBezTo>
                    <a:pt x="4675" y="1675"/>
                    <a:pt x="4615" y="1687"/>
                    <a:pt x="4537" y="1738"/>
                  </a:cubicBezTo>
                  <a:cubicBezTo>
                    <a:pt x="4323" y="1893"/>
                    <a:pt x="4311" y="2405"/>
                    <a:pt x="4251" y="2619"/>
                  </a:cubicBezTo>
                  <a:cubicBezTo>
                    <a:pt x="3961" y="3528"/>
                    <a:pt x="3398" y="3965"/>
                    <a:pt x="2631" y="3965"/>
                  </a:cubicBezTo>
                  <a:cubicBezTo>
                    <a:pt x="2424" y="3965"/>
                    <a:pt x="2201" y="3933"/>
                    <a:pt x="1965" y="3870"/>
                  </a:cubicBezTo>
                  <a:cubicBezTo>
                    <a:pt x="1954" y="3867"/>
                    <a:pt x="1943" y="3865"/>
                    <a:pt x="1932" y="3865"/>
                  </a:cubicBezTo>
                  <a:cubicBezTo>
                    <a:pt x="1849" y="3865"/>
                    <a:pt x="1776" y="3940"/>
                    <a:pt x="1787" y="4024"/>
                  </a:cubicBezTo>
                  <a:cubicBezTo>
                    <a:pt x="1727" y="4096"/>
                    <a:pt x="1680" y="4179"/>
                    <a:pt x="1644" y="4262"/>
                  </a:cubicBezTo>
                  <a:cubicBezTo>
                    <a:pt x="1560" y="4417"/>
                    <a:pt x="1513" y="4584"/>
                    <a:pt x="1430" y="4727"/>
                  </a:cubicBezTo>
                  <a:cubicBezTo>
                    <a:pt x="1370" y="4798"/>
                    <a:pt x="1310" y="4870"/>
                    <a:pt x="1251" y="4929"/>
                  </a:cubicBezTo>
                  <a:cubicBezTo>
                    <a:pt x="941" y="5227"/>
                    <a:pt x="501" y="5358"/>
                    <a:pt x="132" y="5536"/>
                  </a:cubicBezTo>
                  <a:cubicBezTo>
                    <a:pt x="1" y="5596"/>
                    <a:pt x="84" y="5763"/>
                    <a:pt x="191" y="5775"/>
                  </a:cubicBezTo>
                  <a:cubicBezTo>
                    <a:pt x="291" y="5784"/>
                    <a:pt x="390" y="5788"/>
                    <a:pt x="490" y="5788"/>
                  </a:cubicBezTo>
                  <a:cubicBezTo>
                    <a:pt x="1302" y="5788"/>
                    <a:pt x="2098" y="5510"/>
                    <a:pt x="2894" y="5394"/>
                  </a:cubicBezTo>
                  <a:cubicBezTo>
                    <a:pt x="4025" y="5215"/>
                    <a:pt x="5156" y="5048"/>
                    <a:pt x="6287" y="4858"/>
                  </a:cubicBezTo>
                  <a:cubicBezTo>
                    <a:pt x="6847" y="4774"/>
                    <a:pt x="7395" y="4643"/>
                    <a:pt x="7954" y="4536"/>
                  </a:cubicBezTo>
                  <a:cubicBezTo>
                    <a:pt x="8454" y="4429"/>
                    <a:pt x="9073" y="4453"/>
                    <a:pt x="9550" y="4251"/>
                  </a:cubicBezTo>
                  <a:cubicBezTo>
                    <a:pt x="9883" y="4108"/>
                    <a:pt x="10014" y="3846"/>
                    <a:pt x="9740" y="3548"/>
                  </a:cubicBezTo>
                  <a:cubicBezTo>
                    <a:pt x="9550" y="3346"/>
                    <a:pt x="9323" y="3381"/>
                    <a:pt x="9121" y="3167"/>
                  </a:cubicBezTo>
                  <a:cubicBezTo>
                    <a:pt x="8823" y="2858"/>
                    <a:pt x="8978" y="2453"/>
                    <a:pt x="8776" y="2096"/>
                  </a:cubicBezTo>
                  <a:cubicBezTo>
                    <a:pt x="8657" y="1869"/>
                    <a:pt x="8478" y="1822"/>
                    <a:pt x="8276" y="1691"/>
                  </a:cubicBezTo>
                  <a:cubicBezTo>
                    <a:pt x="7966" y="1500"/>
                    <a:pt x="7704" y="1226"/>
                    <a:pt x="7526" y="905"/>
                  </a:cubicBezTo>
                  <a:cubicBezTo>
                    <a:pt x="7466" y="810"/>
                    <a:pt x="7406" y="726"/>
                    <a:pt x="7335" y="643"/>
                  </a:cubicBezTo>
                  <a:cubicBezTo>
                    <a:pt x="7111" y="378"/>
                    <a:pt x="6722" y="1"/>
                    <a:pt x="6331" y="1"/>
                  </a:cubicBez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rgbClr val="FCF9F7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325" name="Google Shape;1042;p53"/>
            <p:cNvSpPr/>
            <p:nvPr/>
          </p:nvSpPr>
          <p:spPr>
            <a:xfrm>
              <a:off x="7336440" y="2539080"/>
              <a:ext cx="385560" cy="300240"/>
            </a:xfrm>
            <a:custGeom>
              <a:avLst/>
              <a:gdLst/>
              <a:ahLst/>
              <a:cxnLst/>
              <a:rect l="l" t="t" r="r" b="b"/>
              <a:pathLst>
                <a:path w="5642" h="4395">
                  <a:moveTo>
                    <a:pt x="2987" y="0"/>
                  </a:moveTo>
                  <a:cubicBezTo>
                    <a:pt x="2691" y="0"/>
                    <a:pt x="2392" y="108"/>
                    <a:pt x="2153" y="304"/>
                  </a:cubicBezTo>
                  <a:cubicBezTo>
                    <a:pt x="1820" y="566"/>
                    <a:pt x="1594" y="971"/>
                    <a:pt x="1356" y="1304"/>
                  </a:cubicBezTo>
                  <a:cubicBezTo>
                    <a:pt x="1034" y="1769"/>
                    <a:pt x="677" y="2221"/>
                    <a:pt x="284" y="2638"/>
                  </a:cubicBezTo>
                  <a:cubicBezTo>
                    <a:pt x="260" y="2626"/>
                    <a:pt x="248" y="2614"/>
                    <a:pt x="236" y="2602"/>
                  </a:cubicBezTo>
                  <a:cubicBezTo>
                    <a:pt x="218" y="2593"/>
                    <a:pt x="199" y="2589"/>
                    <a:pt x="181" y="2589"/>
                  </a:cubicBezTo>
                  <a:cubicBezTo>
                    <a:pt x="82" y="2589"/>
                    <a:pt x="1" y="2712"/>
                    <a:pt x="82" y="2793"/>
                  </a:cubicBezTo>
                  <a:lnTo>
                    <a:pt x="153" y="2852"/>
                  </a:lnTo>
                  <a:cubicBezTo>
                    <a:pt x="165" y="2900"/>
                    <a:pt x="201" y="2936"/>
                    <a:pt x="260" y="2959"/>
                  </a:cubicBezTo>
                  <a:cubicBezTo>
                    <a:pt x="689" y="3436"/>
                    <a:pt x="998" y="4281"/>
                    <a:pt x="1677" y="4388"/>
                  </a:cubicBezTo>
                  <a:cubicBezTo>
                    <a:pt x="1708" y="4392"/>
                    <a:pt x="1741" y="4394"/>
                    <a:pt x="1775" y="4394"/>
                  </a:cubicBezTo>
                  <a:cubicBezTo>
                    <a:pt x="2228" y="4394"/>
                    <a:pt x="2938" y="4046"/>
                    <a:pt x="3237" y="3781"/>
                  </a:cubicBezTo>
                  <a:cubicBezTo>
                    <a:pt x="3439" y="3578"/>
                    <a:pt x="3582" y="3317"/>
                    <a:pt x="3653" y="3043"/>
                  </a:cubicBezTo>
                  <a:cubicBezTo>
                    <a:pt x="3713" y="2840"/>
                    <a:pt x="3761" y="2150"/>
                    <a:pt x="3927" y="2019"/>
                  </a:cubicBezTo>
                  <a:cubicBezTo>
                    <a:pt x="3966" y="1989"/>
                    <a:pt x="3993" y="1977"/>
                    <a:pt x="4015" y="1977"/>
                  </a:cubicBezTo>
                  <a:cubicBezTo>
                    <a:pt x="4079" y="1977"/>
                    <a:pt x="4096" y="2073"/>
                    <a:pt x="4190" y="2073"/>
                  </a:cubicBezTo>
                  <a:cubicBezTo>
                    <a:pt x="4204" y="2073"/>
                    <a:pt x="4219" y="2071"/>
                    <a:pt x="4237" y="2066"/>
                  </a:cubicBezTo>
                  <a:cubicBezTo>
                    <a:pt x="4463" y="2007"/>
                    <a:pt x="4511" y="1852"/>
                    <a:pt x="4642" y="1673"/>
                  </a:cubicBezTo>
                  <a:cubicBezTo>
                    <a:pt x="4796" y="1435"/>
                    <a:pt x="5642" y="459"/>
                    <a:pt x="5142" y="126"/>
                  </a:cubicBezTo>
                  <a:cubicBezTo>
                    <a:pt x="5082" y="96"/>
                    <a:pt x="5017" y="81"/>
                    <a:pt x="4951" y="81"/>
                  </a:cubicBezTo>
                  <a:cubicBezTo>
                    <a:pt x="4858" y="81"/>
                    <a:pt x="4766" y="111"/>
                    <a:pt x="4689" y="173"/>
                  </a:cubicBezTo>
                  <a:cubicBezTo>
                    <a:pt x="4570" y="233"/>
                    <a:pt x="4523" y="388"/>
                    <a:pt x="4427" y="459"/>
                  </a:cubicBezTo>
                  <a:cubicBezTo>
                    <a:pt x="4270" y="554"/>
                    <a:pt x="4167" y="591"/>
                    <a:pt x="4092" y="591"/>
                  </a:cubicBezTo>
                  <a:cubicBezTo>
                    <a:pt x="3941" y="591"/>
                    <a:pt x="3904" y="440"/>
                    <a:pt x="3761" y="304"/>
                  </a:cubicBezTo>
                  <a:cubicBezTo>
                    <a:pt x="3541" y="96"/>
                    <a:pt x="3265" y="0"/>
                    <a:pt x="2987" y="0"/>
                  </a:cubicBez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rgbClr val="FCF9F7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326" name="Google Shape;1043;p53"/>
            <p:cNvSpPr/>
            <p:nvPr/>
          </p:nvSpPr>
          <p:spPr>
            <a:xfrm>
              <a:off x="7894440" y="2290320"/>
              <a:ext cx="145080" cy="257760"/>
            </a:xfrm>
            <a:custGeom>
              <a:avLst/>
              <a:gdLst/>
              <a:ahLst/>
              <a:cxnLst/>
              <a:rect l="l" t="t" r="r" b="b"/>
              <a:pathLst>
                <a:path w="2127" h="3777">
                  <a:moveTo>
                    <a:pt x="444" y="0"/>
                  </a:moveTo>
                  <a:cubicBezTo>
                    <a:pt x="391" y="0"/>
                    <a:pt x="339" y="37"/>
                    <a:pt x="316" y="98"/>
                  </a:cubicBezTo>
                  <a:cubicBezTo>
                    <a:pt x="316" y="133"/>
                    <a:pt x="305" y="169"/>
                    <a:pt x="305" y="205"/>
                  </a:cubicBezTo>
                  <a:cubicBezTo>
                    <a:pt x="233" y="526"/>
                    <a:pt x="233" y="848"/>
                    <a:pt x="305" y="1169"/>
                  </a:cubicBezTo>
                  <a:cubicBezTo>
                    <a:pt x="352" y="1276"/>
                    <a:pt x="412" y="1383"/>
                    <a:pt x="471" y="1479"/>
                  </a:cubicBezTo>
                  <a:cubicBezTo>
                    <a:pt x="745" y="1991"/>
                    <a:pt x="602" y="2336"/>
                    <a:pt x="150" y="2645"/>
                  </a:cubicBezTo>
                  <a:cubicBezTo>
                    <a:pt x="140" y="2640"/>
                    <a:pt x="129" y="2637"/>
                    <a:pt x="118" y="2637"/>
                  </a:cubicBezTo>
                  <a:cubicBezTo>
                    <a:pt x="62" y="2637"/>
                    <a:pt x="1" y="2705"/>
                    <a:pt x="31" y="2765"/>
                  </a:cubicBezTo>
                  <a:cubicBezTo>
                    <a:pt x="7" y="2848"/>
                    <a:pt x="55" y="2931"/>
                    <a:pt x="138" y="2943"/>
                  </a:cubicBezTo>
                  <a:cubicBezTo>
                    <a:pt x="269" y="3098"/>
                    <a:pt x="424" y="3241"/>
                    <a:pt x="602" y="3348"/>
                  </a:cubicBezTo>
                  <a:cubicBezTo>
                    <a:pt x="697" y="3419"/>
                    <a:pt x="971" y="3717"/>
                    <a:pt x="1090" y="3753"/>
                  </a:cubicBezTo>
                  <a:cubicBezTo>
                    <a:pt x="1136" y="3769"/>
                    <a:pt x="1176" y="3777"/>
                    <a:pt x="1212" y="3777"/>
                  </a:cubicBezTo>
                  <a:cubicBezTo>
                    <a:pt x="1407" y="3777"/>
                    <a:pt x="1459" y="3550"/>
                    <a:pt x="1519" y="3348"/>
                  </a:cubicBezTo>
                  <a:cubicBezTo>
                    <a:pt x="1721" y="2717"/>
                    <a:pt x="2126" y="2050"/>
                    <a:pt x="1948" y="1360"/>
                  </a:cubicBezTo>
                  <a:cubicBezTo>
                    <a:pt x="1769" y="657"/>
                    <a:pt x="983" y="502"/>
                    <a:pt x="531" y="38"/>
                  </a:cubicBezTo>
                  <a:cubicBezTo>
                    <a:pt x="505" y="12"/>
                    <a:pt x="474" y="0"/>
                    <a:pt x="444" y="0"/>
                  </a:cubicBez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rgbClr val="FCF9F7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327" name="Google Shape;1044;p53"/>
            <p:cNvSpPr/>
            <p:nvPr/>
          </p:nvSpPr>
          <p:spPr>
            <a:xfrm>
              <a:off x="7911720" y="1837080"/>
              <a:ext cx="178920" cy="288000"/>
            </a:xfrm>
            <a:custGeom>
              <a:avLst/>
              <a:gdLst/>
              <a:ahLst/>
              <a:cxnLst/>
              <a:rect l="l" t="t" r="r" b="b"/>
              <a:pathLst>
                <a:path w="2621" h="4215">
                  <a:moveTo>
                    <a:pt x="1862" y="0"/>
                  </a:moveTo>
                  <a:cubicBezTo>
                    <a:pt x="1359" y="0"/>
                    <a:pt x="680" y="326"/>
                    <a:pt x="346" y="534"/>
                  </a:cubicBezTo>
                  <a:cubicBezTo>
                    <a:pt x="310" y="534"/>
                    <a:pt x="275" y="558"/>
                    <a:pt x="251" y="594"/>
                  </a:cubicBezTo>
                  <a:cubicBezTo>
                    <a:pt x="1" y="951"/>
                    <a:pt x="477" y="1570"/>
                    <a:pt x="549" y="1915"/>
                  </a:cubicBezTo>
                  <a:cubicBezTo>
                    <a:pt x="691" y="2570"/>
                    <a:pt x="691" y="3463"/>
                    <a:pt x="1192" y="3987"/>
                  </a:cubicBezTo>
                  <a:cubicBezTo>
                    <a:pt x="1341" y="4148"/>
                    <a:pt x="1488" y="4215"/>
                    <a:pt x="1625" y="4215"/>
                  </a:cubicBezTo>
                  <a:cubicBezTo>
                    <a:pt x="2063" y="4215"/>
                    <a:pt x="2400" y="3530"/>
                    <a:pt x="2418" y="3094"/>
                  </a:cubicBezTo>
                  <a:cubicBezTo>
                    <a:pt x="2418" y="2796"/>
                    <a:pt x="2406" y="2511"/>
                    <a:pt x="2370" y="2225"/>
                  </a:cubicBezTo>
                  <a:cubicBezTo>
                    <a:pt x="2335" y="1832"/>
                    <a:pt x="2442" y="1546"/>
                    <a:pt x="2537" y="1189"/>
                  </a:cubicBezTo>
                  <a:cubicBezTo>
                    <a:pt x="2620" y="856"/>
                    <a:pt x="2561" y="499"/>
                    <a:pt x="2370" y="213"/>
                  </a:cubicBezTo>
                  <a:cubicBezTo>
                    <a:pt x="2260" y="60"/>
                    <a:pt x="2077" y="0"/>
                    <a:pt x="1862" y="0"/>
                  </a:cubicBez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rgbClr val="FCF9F7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328" name="Google Shape;1045;p53"/>
            <p:cNvSpPr/>
            <p:nvPr/>
          </p:nvSpPr>
          <p:spPr>
            <a:xfrm>
              <a:off x="7998120" y="2156760"/>
              <a:ext cx="171720" cy="147600"/>
            </a:xfrm>
            <a:custGeom>
              <a:avLst/>
              <a:gdLst/>
              <a:ahLst/>
              <a:cxnLst/>
              <a:rect l="l" t="t" r="r" b="b"/>
              <a:pathLst>
                <a:path w="2514" h="2164">
                  <a:moveTo>
                    <a:pt x="1956" y="0"/>
                  </a:moveTo>
                  <a:cubicBezTo>
                    <a:pt x="1948" y="0"/>
                    <a:pt x="1939" y="1"/>
                    <a:pt x="1930" y="3"/>
                  </a:cubicBezTo>
                  <a:cubicBezTo>
                    <a:pt x="1608" y="86"/>
                    <a:pt x="1334" y="241"/>
                    <a:pt x="1013" y="348"/>
                  </a:cubicBezTo>
                  <a:cubicBezTo>
                    <a:pt x="751" y="419"/>
                    <a:pt x="501" y="503"/>
                    <a:pt x="251" y="598"/>
                  </a:cubicBezTo>
                  <a:cubicBezTo>
                    <a:pt x="233" y="568"/>
                    <a:pt x="203" y="553"/>
                    <a:pt x="174" y="553"/>
                  </a:cubicBezTo>
                  <a:cubicBezTo>
                    <a:pt x="144" y="553"/>
                    <a:pt x="114" y="568"/>
                    <a:pt x="96" y="598"/>
                  </a:cubicBezTo>
                  <a:cubicBezTo>
                    <a:pt x="25" y="908"/>
                    <a:pt x="1" y="1229"/>
                    <a:pt x="37" y="1550"/>
                  </a:cubicBezTo>
                  <a:cubicBezTo>
                    <a:pt x="49" y="1717"/>
                    <a:pt x="49" y="1955"/>
                    <a:pt x="191" y="2086"/>
                  </a:cubicBezTo>
                  <a:cubicBezTo>
                    <a:pt x="250" y="2142"/>
                    <a:pt x="314" y="2164"/>
                    <a:pt x="381" y="2164"/>
                  </a:cubicBezTo>
                  <a:cubicBezTo>
                    <a:pt x="571" y="2164"/>
                    <a:pt x="780" y="1984"/>
                    <a:pt x="930" y="1896"/>
                  </a:cubicBezTo>
                  <a:cubicBezTo>
                    <a:pt x="1311" y="1681"/>
                    <a:pt x="1858" y="1646"/>
                    <a:pt x="2180" y="1324"/>
                  </a:cubicBezTo>
                  <a:cubicBezTo>
                    <a:pt x="2513" y="955"/>
                    <a:pt x="2180" y="491"/>
                    <a:pt x="2085" y="98"/>
                  </a:cubicBezTo>
                  <a:cubicBezTo>
                    <a:pt x="2064" y="36"/>
                    <a:pt x="2016" y="0"/>
                    <a:pt x="1956" y="0"/>
                  </a:cubicBez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rgbClr val="FCF9F7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329" name="Google Shape;1046;p53"/>
            <p:cNvSpPr/>
            <p:nvPr/>
          </p:nvSpPr>
          <p:spPr>
            <a:xfrm>
              <a:off x="8040600" y="1802880"/>
              <a:ext cx="171360" cy="312120"/>
            </a:xfrm>
            <a:custGeom>
              <a:avLst/>
              <a:gdLst/>
              <a:ahLst/>
              <a:cxnLst/>
              <a:rect l="l" t="t" r="r" b="b"/>
              <a:pathLst>
                <a:path w="2513" h="4569">
                  <a:moveTo>
                    <a:pt x="705" y="0"/>
                  </a:moveTo>
                  <a:cubicBezTo>
                    <a:pt x="350" y="0"/>
                    <a:pt x="299" y="517"/>
                    <a:pt x="322" y="806"/>
                  </a:cubicBezTo>
                  <a:cubicBezTo>
                    <a:pt x="322" y="806"/>
                    <a:pt x="322" y="818"/>
                    <a:pt x="322" y="830"/>
                  </a:cubicBezTo>
                  <a:cubicBezTo>
                    <a:pt x="322" y="985"/>
                    <a:pt x="369" y="1163"/>
                    <a:pt x="381" y="1342"/>
                  </a:cubicBezTo>
                  <a:cubicBezTo>
                    <a:pt x="391" y="1383"/>
                    <a:pt x="429" y="1416"/>
                    <a:pt x="470" y="1416"/>
                  </a:cubicBezTo>
                  <a:cubicBezTo>
                    <a:pt x="476" y="1416"/>
                    <a:pt x="482" y="1415"/>
                    <a:pt x="488" y="1413"/>
                  </a:cubicBezTo>
                  <a:lnTo>
                    <a:pt x="488" y="1413"/>
                  </a:lnTo>
                  <a:lnTo>
                    <a:pt x="357" y="2116"/>
                  </a:lnTo>
                  <a:cubicBezTo>
                    <a:pt x="341" y="2104"/>
                    <a:pt x="320" y="2097"/>
                    <a:pt x="299" y="2097"/>
                  </a:cubicBezTo>
                  <a:cubicBezTo>
                    <a:pt x="257" y="2097"/>
                    <a:pt x="214" y="2124"/>
                    <a:pt x="214" y="2187"/>
                  </a:cubicBezTo>
                  <a:cubicBezTo>
                    <a:pt x="298" y="2925"/>
                    <a:pt x="238" y="3687"/>
                    <a:pt x="24" y="4402"/>
                  </a:cubicBezTo>
                  <a:cubicBezTo>
                    <a:pt x="0" y="4485"/>
                    <a:pt x="60" y="4568"/>
                    <a:pt x="155" y="4568"/>
                  </a:cubicBezTo>
                  <a:cubicBezTo>
                    <a:pt x="762" y="4568"/>
                    <a:pt x="1798" y="4378"/>
                    <a:pt x="2155" y="3795"/>
                  </a:cubicBezTo>
                  <a:cubicBezTo>
                    <a:pt x="2512" y="3223"/>
                    <a:pt x="1834" y="2461"/>
                    <a:pt x="1631" y="1937"/>
                  </a:cubicBezTo>
                  <a:cubicBezTo>
                    <a:pt x="1488" y="1532"/>
                    <a:pt x="1369" y="116"/>
                    <a:pt x="786" y="8"/>
                  </a:cubicBezTo>
                  <a:cubicBezTo>
                    <a:pt x="757" y="3"/>
                    <a:pt x="730" y="0"/>
                    <a:pt x="705" y="0"/>
                  </a:cubicBez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rgbClr val="FCF9F7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330" name="Google Shape;1047;p53"/>
            <p:cNvSpPr/>
            <p:nvPr/>
          </p:nvSpPr>
          <p:spPr>
            <a:xfrm>
              <a:off x="8128440" y="2151000"/>
              <a:ext cx="77760" cy="92160"/>
            </a:xfrm>
            <a:custGeom>
              <a:avLst/>
              <a:gdLst/>
              <a:ahLst/>
              <a:cxnLst/>
              <a:rect l="l" t="t" r="r" b="b"/>
              <a:pathLst>
                <a:path w="1144" h="1355">
                  <a:moveTo>
                    <a:pt x="292" y="0"/>
                  </a:moveTo>
                  <a:cubicBezTo>
                    <a:pt x="278" y="0"/>
                    <a:pt x="265" y="4"/>
                    <a:pt x="251" y="13"/>
                  </a:cubicBezTo>
                  <a:cubicBezTo>
                    <a:pt x="191" y="37"/>
                    <a:pt x="144" y="85"/>
                    <a:pt x="120" y="144"/>
                  </a:cubicBezTo>
                  <a:cubicBezTo>
                    <a:pt x="115" y="143"/>
                    <a:pt x="110" y="143"/>
                    <a:pt x="104" y="143"/>
                  </a:cubicBezTo>
                  <a:cubicBezTo>
                    <a:pt x="42" y="143"/>
                    <a:pt x="1" y="208"/>
                    <a:pt x="1" y="263"/>
                  </a:cubicBezTo>
                  <a:cubicBezTo>
                    <a:pt x="37" y="478"/>
                    <a:pt x="84" y="692"/>
                    <a:pt x="120" y="894"/>
                  </a:cubicBezTo>
                  <a:cubicBezTo>
                    <a:pt x="144" y="1073"/>
                    <a:pt x="180" y="1287"/>
                    <a:pt x="382" y="1347"/>
                  </a:cubicBezTo>
                  <a:cubicBezTo>
                    <a:pt x="407" y="1352"/>
                    <a:pt x="432" y="1355"/>
                    <a:pt x="457" y="1355"/>
                  </a:cubicBezTo>
                  <a:cubicBezTo>
                    <a:pt x="643" y="1355"/>
                    <a:pt x="811" y="1208"/>
                    <a:pt x="906" y="1061"/>
                  </a:cubicBezTo>
                  <a:cubicBezTo>
                    <a:pt x="1025" y="894"/>
                    <a:pt x="1144" y="597"/>
                    <a:pt x="930" y="489"/>
                  </a:cubicBezTo>
                  <a:cubicBezTo>
                    <a:pt x="906" y="478"/>
                    <a:pt x="894" y="466"/>
                    <a:pt x="870" y="466"/>
                  </a:cubicBezTo>
                  <a:cubicBezTo>
                    <a:pt x="834" y="370"/>
                    <a:pt x="775" y="287"/>
                    <a:pt x="703" y="204"/>
                  </a:cubicBezTo>
                  <a:cubicBezTo>
                    <a:pt x="620" y="97"/>
                    <a:pt x="489" y="37"/>
                    <a:pt x="358" y="25"/>
                  </a:cubicBezTo>
                  <a:cubicBezTo>
                    <a:pt x="336" y="10"/>
                    <a:pt x="314" y="0"/>
                    <a:pt x="292" y="0"/>
                  </a:cubicBez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rgbClr val="FCF9F7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331" name="Google Shape;1048;p53"/>
            <p:cNvSpPr/>
            <p:nvPr/>
          </p:nvSpPr>
          <p:spPr>
            <a:xfrm>
              <a:off x="7849080" y="2477160"/>
              <a:ext cx="126000" cy="124560"/>
            </a:xfrm>
            <a:custGeom>
              <a:avLst/>
              <a:gdLst/>
              <a:ahLst/>
              <a:cxnLst/>
              <a:rect l="l" t="t" r="r" b="b"/>
              <a:pathLst>
                <a:path w="1846" h="1825">
                  <a:moveTo>
                    <a:pt x="588" y="1"/>
                  </a:moveTo>
                  <a:cubicBezTo>
                    <a:pt x="382" y="1"/>
                    <a:pt x="187" y="105"/>
                    <a:pt x="83" y="282"/>
                  </a:cubicBezTo>
                  <a:cubicBezTo>
                    <a:pt x="0" y="448"/>
                    <a:pt x="60" y="794"/>
                    <a:pt x="250" y="853"/>
                  </a:cubicBezTo>
                  <a:lnTo>
                    <a:pt x="298" y="853"/>
                  </a:lnTo>
                  <a:cubicBezTo>
                    <a:pt x="322" y="889"/>
                    <a:pt x="345" y="925"/>
                    <a:pt x="357" y="960"/>
                  </a:cubicBezTo>
                  <a:cubicBezTo>
                    <a:pt x="508" y="1222"/>
                    <a:pt x="940" y="1824"/>
                    <a:pt x="1329" y="1824"/>
                  </a:cubicBezTo>
                  <a:cubicBezTo>
                    <a:pt x="1400" y="1824"/>
                    <a:pt x="1470" y="1804"/>
                    <a:pt x="1536" y="1758"/>
                  </a:cubicBezTo>
                  <a:cubicBezTo>
                    <a:pt x="1846" y="1544"/>
                    <a:pt x="1584" y="1103"/>
                    <a:pt x="1393" y="841"/>
                  </a:cubicBezTo>
                  <a:cubicBezTo>
                    <a:pt x="1346" y="758"/>
                    <a:pt x="1298" y="663"/>
                    <a:pt x="1226" y="591"/>
                  </a:cubicBezTo>
                  <a:cubicBezTo>
                    <a:pt x="1072" y="377"/>
                    <a:pt x="976" y="55"/>
                    <a:pt x="679" y="8"/>
                  </a:cubicBezTo>
                  <a:cubicBezTo>
                    <a:pt x="648" y="3"/>
                    <a:pt x="618" y="1"/>
                    <a:pt x="588" y="1"/>
                  </a:cubicBez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rgbClr val="FCF9F7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grpSp>
        <p:nvGrpSpPr>
          <p:cNvPr id="1332" name="Google Shape;1049;p53"/>
          <p:cNvGrpSpPr/>
          <p:nvPr/>
        </p:nvGrpSpPr>
        <p:grpSpPr>
          <a:xfrm>
            <a:off x="4894560" y="1248060"/>
            <a:ext cx="459360" cy="459360"/>
            <a:chOff x="4894560" y="1255680"/>
            <a:chExt cx="459360" cy="459360"/>
          </a:xfrm>
        </p:grpSpPr>
        <p:sp>
          <p:nvSpPr>
            <p:cNvPr id="1333" name="Google Shape;1050;p53"/>
            <p:cNvSpPr/>
            <p:nvPr/>
          </p:nvSpPr>
          <p:spPr>
            <a:xfrm rot="2700000">
              <a:off x="4961880" y="1322640"/>
              <a:ext cx="324720" cy="324720"/>
            </a:xfrm>
            <a:prstGeom prst="roundRect">
              <a:avLst>
                <a:gd name="adj" fmla="val 14606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334" name="Google Shape;1051;p53"/>
            <p:cNvSpPr/>
            <p:nvPr/>
          </p:nvSpPr>
          <p:spPr>
            <a:xfrm rot="2700000">
              <a:off x="4980600" y="1341720"/>
              <a:ext cx="286920" cy="28692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50443F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1335" name="PlaceHolder 2"/>
          <p:cNvSpPr>
            <a:spLocks noGrp="1"/>
          </p:cNvSpPr>
          <p:nvPr>
            <p:ph type="title"/>
          </p:nvPr>
        </p:nvSpPr>
        <p:spPr>
          <a:xfrm>
            <a:off x="4894560" y="1351800"/>
            <a:ext cx="459360" cy="267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700" b="1" strike="noStrike" spc="-1">
                <a:solidFill>
                  <a:srgbClr val="235CA9"/>
                </a:solidFill>
                <a:latin typeface="Arial" panose="020B0604020202020204" pitchFamily="34" charset="0"/>
                <a:ea typeface="Exo 2"/>
                <a:cs typeface="Arial" panose="020B0604020202020204" pitchFamily="34" charset="0"/>
              </a:rPr>
              <a:t>1</a:t>
            </a:r>
          </a:p>
        </p:txBody>
      </p:sp>
      <p:grpSp>
        <p:nvGrpSpPr>
          <p:cNvPr id="1336" name="Google Shape;1053;p53"/>
          <p:cNvGrpSpPr/>
          <p:nvPr/>
        </p:nvGrpSpPr>
        <p:grpSpPr>
          <a:xfrm>
            <a:off x="859680" y="1417680"/>
            <a:ext cx="459360" cy="459360"/>
            <a:chOff x="859680" y="1417680"/>
            <a:chExt cx="459360" cy="459360"/>
          </a:xfrm>
        </p:grpSpPr>
        <p:sp>
          <p:nvSpPr>
            <p:cNvPr id="1337" name="Google Shape;1054;p53"/>
            <p:cNvSpPr/>
            <p:nvPr/>
          </p:nvSpPr>
          <p:spPr>
            <a:xfrm rot="2700000">
              <a:off x="927000" y="1484640"/>
              <a:ext cx="324720" cy="324720"/>
            </a:xfrm>
            <a:prstGeom prst="roundRect">
              <a:avLst>
                <a:gd name="adj" fmla="val 14606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338" name="Google Shape;1055;p53"/>
            <p:cNvSpPr/>
            <p:nvPr/>
          </p:nvSpPr>
          <p:spPr>
            <a:xfrm rot="2700000">
              <a:off x="945720" y="1503720"/>
              <a:ext cx="286920" cy="28692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50443F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1339" name="PlaceHolder 3"/>
          <p:cNvSpPr>
            <a:spLocks noGrp="1"/>
          </p:cNvSpPr>
          <p:nvPr>
            <p:ph type="title"/>
          </p:nvPr>
        </p:nvSpPr>
        <p:spPr>
          <a:xfrm>
            <a:off x="859320" y="1513800"/>
            <a:ext cx="459360" cy="267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700" b="1" strike="noStrike" spc="-1">
                <a:solidFill>
                  <a:srgbClr val="63B389"/>
                </a:solidFill>
                <a:latin typeface="Arial" panose="020B0604020202020204" pitchFamily="34" charset="0"/>
                <a:ea typeface="Exo 2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340" name="Google Shape;1057;p53"/>
          <p:cNvSpPr/>
          <p:nvPr/>
        </p:nvSpPr>
        <p:spPr>
          <a:xfrm>
            <a:off x="1319040" y="1478520"/>
            <a:ext cx="2117880" cy="3373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50443F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</a:rPr>
              <a:t>Vườn bách thú Đà Lạt</a:t>
            </a:r>
          </a:p>
        </p:txBody>
      </p:sp>
      <p:grpSp>
        <p:nvGrpSpPr>
          <p:cNvPr id="1341" name="Google Shape;1058;p53"/>
          <p:cNvGrpSpPr/>
          <p:nvPr/>
        </p:nvGrpSpPr>
        <p:grpSpPr>
          <a:xfrm>
            <a:off x="859680" y="1965600"/>
            <a:ext cx="459360" cy="459360"/>
            <a:chOff x="859680" y="1965600"/>
            <a:chExt cx="459360" cy="459360"/>
          </a:xfrm>
        </p:grpSpPr>
        <p:sp>
          <p:nvSpPr>
            <p:cNvPr id="1342" name="Google Shape;1059;p53"/>
            <p:cNvSpPr/>
            <p:nvPr/>
          </p:nvSpPr>
          <p:spPr>
            <a:xfrm rot="2700000">
              <a:off x="927000" y="2032560"/>
              <a:ext cx="324720" cy="324720"/>
            </a:xfrm>
            <a:prstGeom prst="roundRect">
              <a:avLst>
                <a:gd name="adj" fmla="val 14606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343" name="Google Shape;1060;p53"/>
            <p:cNvSpPr/>
            <p:nvPr/>
          </p:nvSpPr>
          <p:spPr>
            <a:xfrm rot="2700000">
              <a:off x="945720" y="2051640"/>
              <a:ext cx="286920" cy="28692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50443F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1344" name="PlaceHolder 4"/>
          <p:cNvSpPr>
            <a:spLocks noGrp="1"/>
          </p:cNvSpPr>
          <p:nvPr>
            <p:ph type="title"/>
          </p:nvPr>
        </p:nvSpPr>
        <p:spPr>
          <a:xfrm>
            <a:off x="859320" y="2061720"/>
            <a:ext cx="459360" cy="267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700" b="1" strike="noStrike" spc="-1">
                <a:solidFill>
                  <a:srgbClr val="63B389"/>
                </a:solidFill>
                <a:latin typeface="Arial" panose="020B0604020202020204" pitchFamily="34" charset="0"/>
                <a:ea typeface="Exo 2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345" name="Google Shape;1062;p53"/>
          <p:cNvSpPr/>
          <p:nvPr/>
        </p:nvSpPr>
        <p:spPr>
          <a:xfrm>
            <a:off x="1319040" y="2026440"/>
            <a:ext cx="2117880" cy="3373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50443F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</a:rPr>
              <a:t>Đạp vịt Hồ Than Thở</a:t>
            </a:r>
          </a:p>
        </p:txBody>
      </p:sp>
      <p:grpSp>
        <p:nvGrpSpPr>
          <p:cNvPr id="1346" name="Google Shape;1063;p53"/>
          <p:cNvGrpSpPr/>
          <p:nvPr/>
        </p:nvGrpSpPr>
        <p:grpSpPr>
          <a:xfrm>
            <a:off x="859680" y="2513880"/>
            <a:ext cx="459360" cy="459360"/>
            <a:chOff x="859680" y="2513880"/>
            <a:chExt cx="459360" cy="459360"/>
          </a:xfrm>
        </p:grpSpPr>
        <p:sp>
          <p:nvSpPr>
            <p:cNvPr id="1347" name="Google Shape;1064;p53"/>
            <p:cNvSpPr/>
            <p:nvPr/>
          </p:nvSpPr>
          <p:spPr>
            <a:xfrm rot="2700000">
              <a:off x="927000" y="2580840"/>
              <a:ext cx="324720" cy="324720"/>
            </a:xfrm>
            <a:prstGeom prst="roundRect">
              <a:avLst>
                <a:gd name="adj" fmla="val 14606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348" name="Google Shape;1065;p53"/>
            <p:cNvSpPr/>
            <p:nvPr/>
          </p:nvSpPr>
          <p:spPr>
            <a:xfrm rot="2700000">
              <a:off x="945720" y="2599920"/>
              <a:ext cx="286920" cy="28692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50443F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1349" name="PlaceHolder 5"/>
          <p:cNvSpPr>
            <a:spLocks noGrp="1"/>
          </p:cNvSpPr>
          <p:nvPr>
            <p:ph type="title"/>
          </p:nvPr>
        </p:nvSpPr>
        <p:spPr>
          <a:xfrm>
            <a:off x="859320" y="2610000"/>
            <a:ext cx="459360" cy="267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700" b="1" strike="noStrike" spc="-1">
                <a:solidFill>
                  <a:srgbClr val="63B389"/>
                </a:solidFill>
                <a:latin typeface="Arial" panose="020B0604020202020204" pitchFamily="34" charset="0"/>
                <a:ea typeface="Exo 2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350" name="Google Shape;1067;p53"/>
          <p:cNvSpPr/>
          <p:nvPr/>
        </p:nvSpPr>
        <p:spPr>
          <a:xfrm>
            <a:off x="1319040" y="2574720"/>
            <a:ext cx="2117880" cy="3373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50443F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</a:rPr>
              <a:t>Coffee An Dương view hướng đồi</a:t>
            </a:r>
          </a:p>
        </p:txBody>
      </p:sp>
      <p:grpSp>
        <p:nvGrpSpPr>
          <p:cNvPr id="1351" name="Google Shape;1068;p53"/>
          <p:cNvGrpSpPr/>
          <p:nvPr/>
        </p:nvGrpSpPr>
        <p:grpSpPr>
          <a:xfrm>
            <a:off x="859680" y="3061800"/>
            <a:ext cx="459360" cy="459360"/>
            <a:chOff x="859680" y="3061800"/>
            <a:chExt cx="459360" cy="459360"/>
          </a:xfrm>
        </p:grpSpPr>
        <p:sp>
          <p:nvSpPr>
            <p:cNvPr id="1352" name="Google Shape;1069;p53"/>
            <p:cNvSpPr/>
            <p:nvPr/>
          </p:nvSpPr>
          <p:spPr>
            <a:xfrm rot="2700000">
              <a:off x="927000" y="3128760"/>
              <a:ext cx="324720" cy="324720"/>
            </a:xfrm>
            <a:prstGeom prst="roundRect">
              <a:avLst>
                <a:gd name="adj" fmla="val 14606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353" name="Google Shape;1070;p53"/>
            <p:cNvSpPr/>
            <p:nvPr/>
          </p:nvSpPr>
          <p:spPr>
            <a:xfrm rot="2700000">
              <a:off x="945720" y="3147840"/>
              <a:ext cx="286920" cy="28692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50443F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1354" name="PlaceHolder 6"/>
          <p:cNvSpPr>
            <a:spLocks noGrp="1"/>
          </p:cNvSpPr>
          <p:nvPr>
            <p:ph type="title"/>
          </p:nvPr>
        </p:nvSpPr>
        <p:spPr>
          <a:xfrm>
            <a:off x="859320" y="3157920"/>
            <a:ext cx="459360" cy="267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700" b="1" strike="noStrike" spc="-1">
                <a:solidFill>
                  <a:srgbClr val="63B389"/>
                </a:solidFill>
                <a:latin typeface="Arial" panose="020B0604020202020204" pitchFamily="34" charset="0"/>
                <a:ea typeface="Exo 2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355" name="Google Shape;1072;p53"/>
          <p:cNvSpPr/>
          <p:nvPr/>
        </p:nvSpPr>
        <p:spPr>
          <a:xfrm>
            <a:off x="1319040" y="3122640"/>
            <a:ext cx="2117880" cy="3373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50443F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</a:rPr>
              <a:t>Lẩu gà lá é Tao Ngộ</a:t>
            </a:r>
          </a:p>
        </p:txBody>
      </p:sp>
      <p:grpSp>
        <p:nvGrpSpPr>
          <p:cNvPr id="1356" name="Google Shape;1073;p53"/>
          <p:cNvGrpSpPr/>
          <p:nvPr/>
        </p:nvGrpSpPr>
        <p:grpSpPr>
          <a:xfrm>
            <a:off x="859680" y="3610080"/>
            <a:ext cx="459360" cy="459360"/>
            <a:chOff x="859680" y="3610080"/>
            <a:chExt cx="459360" cy="459360"/>
          </a:xfrm>
        </p:grpSpPr>
        <p:sp>
          <p:nvSpPr>
            <p:cNvPr id="1357" name="Google Shape;1074;p53"/>
            <p:cNvSpPr/>
            <p:nvPr/>
          </p:nvSpPr>
          <p:spPr>
            <a:xfrm rot="2700000">
              <a:off x="927000" y="3677040"/>
              <a:ext cx="324720" cy="324720"/>
            </a:xfrm>
            <a:prstGeom prst="roundRect">
              <a:avLst>
                <a:gd name="adj" fmla="val 14606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358" name="Google Shape;1075;p53"/>
            <p:cNvSpPr/>
            <p:nvPr/>
          </p:nvSpPr>
          <p:spPr>
            <a:xfrm rot="2700000">
              <a:off x="945720" y="3695760"/>
              <a:ext cx="286920" cy="28692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50443F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1359" name="PlaceHolder 7"/>
          <p:cNvSpPr>
            <a:spLocks noGrp="1"/>
          </p:cNvSpPr>
          <p:nvPr>
            <p:ph type="title"/>
          </p:nvPr>
        </p:nvSpPr>
        <p:spPr>
          <a:xfrm>
            <a:off x="859320" y="3706200"/>
            <a:ext cx="459360" cy="267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700" b="1" strike="noStrike" spc="-1">
                <a:solidFill>
                  <a:srgbClr val="63B389"/>
                </a:solidFill>
                <a:latin typeface="Arial" panose="020B0604020202020204" pitchFamily="34" charset="0"/>
                <a:ea typeface="Exo 2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360" name="Google Shape;1077;p53"/>
          <p:cNvSpPr/>
          <p:nvPr/>
        </p:nvSpPr>
        <p:spPr>
          <a:xfrm>
            <a:off x="1319040" y="3670920"/>
            <a:ext cx="2117880" cy="3373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50443F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</a:rPr>
              <a:t>Ăn vặt Dương Dương</a:t>
            </a:r>
          </a:p>
        </p:txBody>
      </p:sp>
      <p:grpSp>
        <p:nvGrpSpPr>
          <p:cNvPr id="1361" name="Google Shape;1078;p53"/>
          <p:cNvGrpSpPr/>
          <p:nvPr/>
        </p:nvGrpSpPr>
        <p:grpSpPr>
          <a:xfrm>
            <a:off x="5686200" y="2887920"/>
            <a:ext cx="459360" cy="459360"/>
            <a:chOff x="5686200" y="2887920"/>
            <a:chExt cx="459360" cy="459360"/>
          </a:xfrm>
        </p:grpSpPr>
        <p:sp>
          <p:nvSpPr>
            <p:cNvPr id="1362" name="Google Shape;1079;p53"/>
            <p:cNvSpPr/>
            <p:nvPr/>
          </p:nvSpPr>
          <p:spPr>
            <a:xfrm rot="2700000">
              <a:off x="5753520" y="2954880"/>
              <a:ext cx="324720" cy="324720"/>
            </a:xfrm>
            <a:prstGeom prst="roundRect">
              <a:avLst>
                <a:gd name="adj" fmla="val 14606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363" name="Google Shape;1080;p53"/>
            <p:cNvSpPr/>
            <p:nvPr/>
          </p:nvSpPr>
          <p:spPr>
            <a:xfrm rot="2700000">
              <a:off x="5772240" y="2973600"/>
              <a:ext cx="286920" cy="28692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50443F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1364" name="PlaceHolder 8"/>
          <p:cNvSpPr>
            <a:spLocks noGrp="1"/>
          </p:cNvSpPr>
          <p:nvPr>
            <p:ph type="title"/>
          </p:nvPr>
        </p:nvSpPr>
        <p:spPr>
          <a:xfrm>
            <a:off x="5685840" y="2984040"/>
            <a:ext cx="459360" cy="267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700" b="1" strike="noStrike" spc="-1">
                <a:solidFill>
                  <a:srgbClr val="235CA9"/>
                </a:solidFill>
                <a:latin typeface="Arial" panose="020B0604020202020204" pitchFamily="34" charset="0"/>
                <a:ea typeface="Exo 2"/>
                <a:cs typeface="Arial" panose="020B0604020202020204" pitchFamily="34" charset="0"/>
              </a:rPr>
              <a:t>2</a:t>
            </a:r>
          </a:p>
        </p:txBody>
      </p:sp>
      <p:grpSp>
        <p:nvGrpSpPr>
          <p:cNvPr id="1365" name="Google Shape;1082;p53"/>
          <p:cNvGrpSpPr/>
          <p:nvPr/>
        </p:nvGrpSpPr>
        <p:grpSpPr>
          <a:xfrm>
            <a:off x="3920040" y="2413080"/>
            <a:ext cx="459360" cy="459360"/>
            <a:chOff x="3920040" y="2413080"/>
            <a:chExt cx="459360" cy="459360"/>
          </a:xfrm>
        </p:grpSpPr>
        <p:sp>
          <p:nvSpPr>
            <p:cNvPr id="1366" name="Google Shape;1083;p53"/>
            <p:cNvSpPr/>
            <p:nvPr/>
          </p:nvSpPr>
          <p:spPr>
            <a:xfrm rot="2700000">
              <a:off x="3987360" y="2480040"/>
              <a:ext cx="324720" cy="324720"/>
            </a:xfrm>
            <a:prstGeom prst="roundRect">
              <a:avLst>
                <a:gd name="adj" fmla="val 14606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367" name="Google Shape;1084;p53"/>
            <p:cNvSpPr/>
            <p:nvPr/>
          </p:nvSpPr>
          <p:spPr>
            <a:xfrm rot="2700000">
              <a:off x="4006080" y="2498760"/>
              <a:ext cx="286920" cy="28692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50443F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1368" name="PlaceHolder 9"/>
          <p:cNvSpPr>
            <a:spLocks noGrp="1"/>
          </p:cNvSpPr>
          <p:nvPr>
            <p:ph type="title"/>
          </p:nvPr>
        </p:nvSpPr>
        <p:spPr>
          <a:xfrm>
            <a:off x="3919680" y="2509200"/>
            <a:ext cx="459360" cy="267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700" b="1" strike="noStrike" spc="-1">
                <a:solidFill>
                  <a:srgbClr val="235CA9"/>
                </a:solidFill>
                <a:latin typeface="Arial" panose="020B0604020202020204" pitchFamily="34" charset="0"/>
                <a:ea typeface="Exo 2"/>
                <a:cs typeface="Arial" panose="020B0604020202020204" pitchFamily="34" charset="0"/>
              </a:rPr>
              <a:t>3</a:t>
            </a:r>
          </a:p>
        </p:txBody>
      </p:sp>
      <p:grpSp>
        <p:nvGrpSpPr>
          <p:cNvPr id="1369" name="Google Shape;1086;p53"/>
          <p:cNvGrpSpPr/>
          <p:nvPr/>
        </p:nvGrpSpPr>
        <p:grpSpPr>
          <a:xfrm>
            <a:off x="7299720" y="2540160"/>
            <a:ext cx="459360" cy="459360"/>
            <a:chOff x="7299720" y="2540160"/>
            <a:chExt cx="459360" cy="459360"/>
          </a:xfrm>
        </p:grpSpPr>
        <p:sp>
          <p:nvSpPr>
            <p:cNvPr id="1370" name="Google Shape;1087;p53"/>
            <p:cNvSpPr/>
            <p:nvPr/>
          </p:nvSpPr>
          <p:spPr>
            <a:xfrm rot="2700000">
              <a:off x="7367040" y="2607120"/>
              <a:ext cx="324720" cy="324720"/>
            </a:xfrm>
            <a:prstGeom prst="roundRect">
              <a:avLst>
                <a:gd name="adj" fmla="val 14606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371" name="Google Shape;1088;p53"/>
            <p:cNvSpPr/>
            <p:nvPr/>
          </p:nvSpPr>
          <p:spPr>
            <a:xfrm rot="2700000">
              <a:off x="7385760" y="2626200"/>
              <a:ext cx="286920" cy="28692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50443F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1372" name="PlaceHolder 10"/>
          <p:cNvSpPr>
            <a:spLocks noGrp="1"/>
          </p:cNvSpPr>
          <p:nvPr>
            <p:ph type="title"/>
          </p:nvPr>
        </p:nvSpPr>
        <p:spPr>
          <a:xfrm>
            <a:off x="7299720" y="2636280"/>
            <a:ext cx="459360" cy="267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700" b="1" strike="noStrike" spc="-1">
                <a:solidFill>
                  <a:srgbClr val="235CA9"/>
                </a:solidFill>
                <a:latin typeface="Arial" panose="020B0604020202020204" pitchFamily="34" charset="0"/>
                <a:ea typeface="Exo 2"/>
                <a:cs typeface="Arial" panose="020B0604020202020204" pitchFamily="34" charset="0"/>
              </a:rPr>
              <a:t>4</a:t>
            </a:r>
          </a:p>
        </p:txBody>
      </p:sp>
      <p:grpSp>
        <p:nvGrpSpPr>
          <p:cNvPr id="1373" name="Google Shape;1090;p53"/>
          <p:cNvGrpSpPr/>
          <p:nvPr/>
        </p:nvGrpSpPr>
        <p:grpSpPr>
          <a:xfrm>
            <a:off x="7386480" y="3868200"/>
            <a:ext cx="459360" cy="459360"/>
            <a:chOff x="7386480" y="3868200"/>
            <a:chExt cx="459360" cy="459360"/>
          </a:xfrm>
        </p:grpSpPr>
        <p:sp>
          <p:nvSpPr>
            <p:cNvPr id="1374" name="Google Shape;1091;p53"/>
            <p:cNvSpPr/>
            <p:nvPr/>
          </p:nvSpPr>
          <p:spPr>
            <a:xfrm rot="2700000">
              <a:off x="7453800" y="3935160"/>
              <a:ext cx="324720" cy="324720"/>
            </a:xfrm>
            <a:prstGeom prst="roundRect">
              <a:avLst>
                <a:gd name="adj" fmla="val 14606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375" name="Google Shape;1092;p53"/>
            <p:cNvSpPr/>
            <p:nvPr/>
          </p:nvSpPr>
          <p:spPr>
            <a:xfrm rot="2700000">
              <a:off x="7472520" y="3954240"/>
              <a:ext cx="286920" cy="28692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50443F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1376" name="PlaceHolder 11"/>
          <p:cNvSpPr>
            <a:spLocks noGrp="1"/>
          </p:cNvSpPr>
          <p:nvPr>
            <p:ph type="title"/>
          </p:nvPr>
        </p:nvSpPr>
        <p:spPr>
          <a:xfrm>
            <a:off x="7386120" y="3964320"/>
            <a:ext cx="459360" cy="267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700" b="1" strike="noStrike" spc="-1">
                <a:solidFill>
                  <a:srgbClr val="235CA9"/>
                </a:solidFill>
                <a:latin typeface="Arial" panose="020B0604020202020204" pitchFamily="34" charset="0"/>
                <a:ea typeface="Exo 2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377" name="Rounded Rectangle 0"/>
          <p:cNvSpPr/>
          <p:nvPr/>
        </p:nvSpPr>
        <p:spPr>
          <a:xfrm>
            <a:off x="5508720" y="1419120"/>
            <a:ext cx="935640" cy="288000"/>
          </a:xfrm>
          <a:prstGeom prst="roundRect">
            <a:avLst>
              <a:gd name="adj" fmla="val 16667"/>
            </a:avLst>
          </a:prstGeom>
          <a:solidFill>
            <a:schemeClr val="accent4">
              <a:lumMod val="75000"/>
            </a:schemeClr>
          </a:solidFill>
          <a:ln>
            <a:solidFill>
              <a:srgbClr val="878E91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378" name="Text Box 1"/>
          <p:cNvSpPr/>
          <p:nvPr/>
        </p:nvSpPr>
        <p:spPr>
          <a:xfrm>
            <a:off x="5600880" y="1408320"/>
            <a:ext cx="75672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</a:rPr>
              <a:t>Quá tải</a:t>
            </a:r>
          </a:p>
        </p:txBody>
      </p:sp>
      <p:sp>
        <p:nvSpPr>
          <p:cNvPr id="1379" name="Rounded Rectangle 2"/>
          <p:cNvSpPr/>
          <p:nvPr/>
        </p:nvSpPr>
        <p:spPr>
          <a:xfrm>
            <a:off x="4533840" y="2524680"/>
            <a:ext cx="935640" cy="288000"/>
          </a:xfrm>
          <a:prstGeom prst="roundRect">
            <a:avLst>
              <a:gd name="adj" fmla="val 16667"/>
            </a:avLst>
          </a:prstGeom>
          <a:solidFill>
            <a:srgbClr val="235CA9"/>
          </a:solidFill>
          <a:ln>
            <a:solidFill>
              <a:srgbClr val="878E91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380" name="Text Box 3"/>
          <p:cNvSpPr/>
          <p:nvPr/>
        </p:nvSpPr>
        <p:spPr>
          <a:xfrm>
            <a:off x="4626000" y="2513880"/>
            <a:ext cx="80460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</a:rPr>
              <a:t>Ít người</a:t>
            </a:r>
          </a:p>
        </p:txBody>
      </p:sp>
      <p:sp>
        <p:nvSpPr>
          <p:cNvPr id="1381" name="Rounded Rectangle 4"/>
          <p:cNvSpPr/>
          <p:nvPr/>
        </p:nvSpPr>
        <p:spPr>
          <a:xfrm>
            <a:off x="5355000" y="3397320"/>
            <a:ext cx="1224000" cy="288000"/>
          </a:xfrm>
          <a:prstGeom prst="roundRect">
            <a:avLst>
              <a:gd name="adj" fmla="val 16667"/>
            </a:avLst>
          </a:prstGeom>
          <a:solidFill>
            <a:srgbClr val="235CA9"/>
          </a:solidFill>
          <a:ln>
            <a:solidFill>
              <a:srgbClr val="878E91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382" name="Text Box 5"/>
          <p:cNvSpPr/>
          <p:nvPr/>
        </p:nvSpPr>
        <p:spPr>
          <a:xfrm>
            <a:off x="5418000" y="3387600"/>
            <a:ext cx="118080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</a:rPr>
              <a:t>Bình thường</a:t>
            </a:r>
          </a:p>
        </p:txBody>
      </p:sp>
      <p:sp>
        <p:nvSpPr>
          <p:cNvPr id="1383" name="Rounded Rectangle 6"/>
          <p:cNvSpPr/>
          <p:nvPr/>
        </p:nvSpPr>
        <p:spPr>
          <a:xfrm>
            <a:off x="7759080" y="2615400"/>
            <a:ext cx="935640" cy="288000"/>
          </a:xfrm>
          <a:prstGeom prst="roundRect">
            <a:avLst>
              <a:gd name="adj" fmla="val 16667"/>
            </a:avLst>
          </a:prstGeom>
          <a:solidFill>
            <a:schemeClr val="accent4">
              <a:lumMod val="75000"/>
            </a:schemeClr>
          </a:solidFill>
          <a:ln>
            <a:solidFill>
              <a:srgbClr val="878E91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384" name="Text Box 7"/>
          <p:cNvSpPr/>
          <p:nvPr/>
        </p:nvSpPr>
        <p:spPr>
          <a:xfrm>
            <a:off x="7851240" y="2604600"/>
            <a:ext cx="75672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</a:rPr>
              <a:t>Quá tải</a:t>
            </a:r>
          </a:p>
        </p:txBody>
      </p:sp>
      <p:sp>
        <p:nvSpPr>
          <p:cNvPr id="1385" name="Rounded Rectangle 8"/>
          <p:cNvSpPr/>
          <p:nvPr/>
        </p:nvSpPr>
        <p:spPr>
          <a:xfrm>
            <a:off x="7884720" y="3895200"/>
            <a:ext cx="935640" cy="288000"/>
          </a:xfrm>
          <a:prstGeom prst="roundRect">
            <a:avLst>
              <a:gd name="adj" fmla="val 16667"/>
            </a:avLst>
          </a:prstGeom>
          <a:solidFill>
            <a:srgbClr val="235CA9"/>
          </a:solidFill>
          <a:ln>
            <a:solidFill>
              <a:srgbClr val="878E91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386" name="Text Box 9"/>
          <p:cNvSpPr/>
          <p:nvPr/>
        </p:nvSpPr>
        <p:spPr>
          <a:xfrm>
            <a:off x="7976880" y="3884400"/>
            <a:ext cx="80460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</a:rPr>
              <a:t>Ít người</a:t>
            </a:r>
          </a:p>
        </p:txBody>
      </p:sp>
      <p:pic>
        <p:nvPicPr>
          <p:cNvPr id="2" name="Content Placeholder 2" descr="279966562_486215069965981_4167856762112961779_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8985" y="4371975"/>
            <a:ext cx="551815" cy="551815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PlaceHolder 1"/>
          <p:cNvSpPr>
            <a:spLocks noGrp="1"/>
          </p:cNvSpPr>
          <p:nvPr>
            <p:ph type="title"/>
          </p:nvPr>
        </p:nvSpPr>
        <p:spPr>
          <a:xfrm>
            <a:off x="758880" y="369000"/>
            <a:ext cx="762588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000" b="1" strike="noStrike" spc="-1" dirty="0">
                <a:solidFill>
                  <a:srgbClr val="235CA9"/>
                </a:solidFill>
                <a:latin typeface="Arial" panose="020B0604020202020204" pitchFamily="34" charset="0"/>
                <a:ea typeface="Exo 2"/>
                <a:cs typeface="Arial" panose="020B0604020202020204" pitchFamily="34" charset="0"/>
              </a:rPr>
              <a:t>MỘT SỐ TÍNH NĂNG PHỤ</a:t>
            </a:r>
          </a:p>
        </p:txBody>
      </p:sp>
      <p:pic>
        <p:nvPicPr>
          <p:cNvPr id="2" name="Content Placeholder 2" descr="279966562_486215069965981_4167856762112961779_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8985" y="4371975"/>
            <a:ext cx="551815" cy="551815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6491744-9CA3-9EC3-04B7-BD6180E02413}"/>
              </a:ext>
            </a:extLst>
          </p:cNvPr>
          <p:cNvSpPr txBox="1"/>
          <p:nvPr/>
        </p:nvSpPr>
        <p:spPr>
          <a:xfrm>
            <a:off x="1509132" y="1308410"/>
            <a:ext cx="6081131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Review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điểm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Voucher / Coupon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uy</a:t>
            </a:r>
            <a:r>
              <a:rPr lang="en-US" dirty="0"/>
              <a:t> </a:t>
            </a:r>
            <a:r>
              <a:rPr lang="en-US" dirty="0" err="1"/>
              <a:t>tín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thích</a:t>
            </a:r>
            <a:endParaRPr lang="en-US" dirty="0"/>
          </a:p>
          <a:p>
            <a:endParaRPr lang="en-US" dirty="0"/>
          </a:p>
          <a:p>
            <a:r>
              <a:rPr lang="en-US" sz="4400" b="1" dirty="0"/>
              <a:t>DESIGN THIS PLZ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6" name="Google Shape;738;p42"/>
          <p:cNvGrpSpPr/>
          <p:nvPr/>
        </p:nvGrpSpPr>
        <p:grpSpPr>
          <a:xfrm>
            <a:off x="3911760" y="1072440"/>
            <a:ext cx="1320480" cy="1320480"/>
            <a:chOff x="3911760" y="1072440"/>
            <a:chExt cx="1320480" cy="1320480"/>
          </a:xfrm>
        </p:grpSpPr>
        <p:sp>
          <p:nvSpPr>
            <p:cNvPr id="1397" name="Google Shape;739;p42"/>
            <p:cNvSpPr/>
            <p:nvPr/>
          </p:nvSpPr>
          <p:spPr>
            <a:xfrm>
              <a:off x="3911760" y="1072440"/>
              <a:ext cx="1320480" cy="1320480"/>
            </a:xfrm>
            <a:prstGeom prst="roundRect">
              <a:avLst>
                <a:gd name="adj" fmla="val 14606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398" name="Google Shape;740;p42"/>
            <p:cNvSpPr/>
            <p:nvPr/>
          </p:nvSpPr>
          <p:spPr>
            <a:xfrm>
              <a:off x="3987720" y="1148760"/>
              <a:ext cx="1168200" cy="116820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50443F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1399" name="PlaceHolder 1"/>
          <p:cNvSpPr>
            <a:spLocks noGrp="1"/>
          </p:cNvSpPr>
          <p:nvPr>
            <p:ph type="title"/>
          </p:nvPr>
        </p:nvSpPr>
        <p:spPr>
          <a:xfrm>
            <a:off x="1600200" y="2553840"/>
            <a:ext cx="5986080" cy="11037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6700" b="1" strike="noStrike" spc="-1">
                <a:solidFill>
                  <a:srgbClr val="235CA9"/>
                </a:solidFill>
                <a:latin typeface="Arial" panose="020B0604020202020204" pitchFamily="34" charset="0"/>
                <a:ea typeface="Exo 2"/>
                <a:cs typeface="Arial" panose="020B0604020202020204" pitchFamily="34" charset="0"/>
              </a:rPr>
              <a:t>CÔNG NGHỆ</a:t>
            </a:r>
          </a:p>
        </p:txBody>
      </p:sp>
      <p:sp>
        <p:nvSpPr>
          <p:cNvPr id="1400" name="PlaceHolder 2"/>
          <p:cNvSpPr>
            <a:spLocks noGrp="1"/>
          </p:cNvSpPr>
          <p:nvPr>
            <p:ph type="title"/>
          </p:nvPr>
        </p:nvSpPr>
        <p:spPr>
          <a:xfrm>
            <a:off x="3911760" y="1346760"/>
            <a:ext cx="1347120" cy="7718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6000" b="1" strike="noStrike" spc="-1">
                <a:solidFill>
                  <a:srgbClr val="235CA9"/>
                </a:solidFill>
                <a:latin typeface="Arial" panose="020B0604020202020204" pitchFamily="34" charset="0"/>
                <a:ea typeface="Exo 2"/>
                <a:cs typeface="Arial" panose="020B0604020202020204" pitchFamily="34" charset="0"/>
              </a:rPr>
              <a:t>0</a:t>
            </a:r>
            <a:r>
              <a:rPr lang="en-US" sz="6000" b="1" strike="noStrike" spc="-1">
                <a:solidFill>
                  <a:srgbClr val="235CA9"/>
                </a:solidFill>
                <a:latin typeface="Arial" panose="020B0604020202020204" pitchFamily="34" charset="0"/>
                <a:ea typeface="Exo 2"/>
                <a:cs typeface="Arial" panose="020B0604020202020204" pitchFamily="34" charset="0"/>
              </a:rPr>
              <a:t>4</a:t>
            </a:r>
            <a:endParaRPr lang="en-US" sz="6000" b="0" strike="noStrike" spc="-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Content Placeholder 2" descr="279966562_486215069965981_4167856762112961779_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8985" y="4371975"/>
            <a:ext cx="551815" cy="551815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539;p62"/>
          <p:cNvSpPr/>
          <p:nvPr/>
        </p:nvSpPr>
        <p:spPr>
          <a:xfrm>
            <a:off x="3629880" y="4499640"/>
            <a:ext cx="1883520" cy="203400"/>
          </a:xfrm>
          <a:custGeom>
            <a:avLst/>
            <a:gdLst/>
            <a:ahLst/>
            <a:cxnLst/>
            <a:rect l="l" t="t" r="r" b="b"/>
            <a:pathLst>
              <a:path w="117420" h="6859">
                <a:moveTo>
                  <a:pt x="58710" y="0"/>
                </a:moveTo>
                <a:cubicBezTo>
                  <a:pt x="26289" y="0"/>
                  <a:pt x="0" y="1536"/>
                  <a:pt x="0" y="3429"/>
                </a:cubicBezTo>
                <a:cubicBezTo>
                  <a:pt x="0" y="5322"/>
                  <a:pt x="26289" y="6858"/>
                  <a:pt x="58710" y="6858"/>
                </a:cubicBezTo>
                <a:cubicBezTo>
                  <a:pt x="74283" y="6858"/>
                  <a:pt x="89214" y="6501"/>
                  <a:pt x="100215" y="5858"/>
                </a:cubicBezTo>
                <a:cubicBezTo>
                  <a:pt x="111228" y="5215"/>
                  <a:pt x="117420" y="4334"/>
                  <a:pt x="117420" y="3429"/>
                </a:cubicBezTo>
                <a:cubicBezTo>
                  <a:pt x="117420" y="2524"/>
                  <a:pt x="111228" y="1655"/>
                  <a:pt x="100215" y="1012"/>
                </a:cubicBezTo>
                <a:cubicBezTo>
                  <a:pt x="89214" y="369"/>
                  <a:pt x="74283" y="0"/>
                  <a:pt x="58710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402" name="PlaceHolder 1"/>
          <p:cNvSpPr>
            <a:spLocks noGrp="1"/>
          </p:cNvSpPr>
          <p:nvPr>
            <p:ph type="title"/>
          </p:nvPr>
        </p:nvSpPr>
        <p:spPr>
          <a:xfrm>
            <a:off x="758880" y="369000"/>
            <a:ext cx="762588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000" b="1" strike="noStrike" spc="-1">
                <a:solidFill>
                  <a:srgbClr val="235CA9"/>
                </a:solidFill>
                <a:latin typeface="Arial" panose="020B0604020202020204" pitchFamily="34" charset="0"/>
                <a:ea typeface="Exo 2"/>
                <a:cs typeface="Arial" panose="020B0604020202020204" pitchFamily="34" charset="0"/>
              </a:rPr>
              <a:t>CÔNG NGHỆ</a:t>
            </a:r>
          </a:p>
        </p:txBody>
      </p:sp>
      <p:sp>
        <p:nvSpPr>
          <p:cNvPr id="1403" name="Google Shape;1541;p62"/>
          <p:cNvSpPr/>
          <p:nvPr/>
        </p:nvSpPr>
        <p:spPr>
          <a:xfrm rot="16200000">
            <a:off x="3083040" y="3053520"/>
            <a:ext cx="2977560" cy="158760"/>
          </a:xfrm>
          <a:prstGeom prst="roundRect">
            <a:avLst>
              <a:gd name="adj" fmla="val 37736"/>
            </a:avLst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404" name="Google Shape;1542;p62"/>
          <p:cNvSpPr/>
          <p:nvPr/>
        </p:nvSpPr>
        <p:spPr>
          <a:xfrm>
            <a:off x="3795120" y="3125160"/>
            <a:ext cx="1782360" cy="439920"/>
          </a:xfrm>
          <a:prstGeom prst="homePlate">
            <a:avLst>
              <a:gd name="adj" fmla="val 50000"/>
            </a:avLst>
          </a:prstGeom>
          <a:solidFill>
            <a:srgbClr val="235CA9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405" name="Google Shape;1543;p62"/>
          <p:cNvSpPr/>
          <p:nvPr/>
        </p:nvSpPr>
        <p:spPr>
          <a:xfrm>
            <a:off x="3847320" y="3170520"/>
            <a:ext cx="1666080" cy="348840"/>
          </a:xfrm>
          <a:prstGeom prst="homePlate">
            <a:avLst>
              <a:gd name="adj" fmla="val 50000"/>
            </a:avLst>
          </a:prstGeom>
          <a:noFill/>
          <a:ln w="9525">
            <a:solidFill>
              <a:srgbClr val="FFFFF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900" b="1" strike="noStrike" spc="-1">
                <a:solidFill>
                  <a:srgbClr val="FFFFFF"/>
                </a:solidFill>
                <a:latin typeface="Arial" panose="020B0604020202020204" pitchFamily="34" charset="0"/>
                <a:ea typeface="Exo 2"/>
                <a:cs typeface="Arial" panose="020B0604020202020204" pitchFamily="34" charset="0"/>
              </a:rPr>
              <a:t>APP</a:t>
            </a:r>
          </a:p>
        </p:txBody>
      </p:sp>
      <p:sp>
        <p:nvSpPr>
          <p:cNvPr id="1406" name="Google Shape;1544;p62"/>
          <p:cNvSpPr/>
          <p:nvPr/>
        </p:nvSpPr>
        <p:spPr>
          <a:xfrm flipH="1">
            <a:off x="3565440" y="2532240"/>
            <a:ext cx="1782360" cy="439920"/>
          </a:xfrm>
          <a:prstGeom prst="homePlate">
            <a:avLst>
              <a:gd name="adj" fmla="val 50000"/>
            </a:avLst>
          </a:prstGeom>
          <a:solidFill>
            <a:srgbClr val="235CA9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407" name="Google Shape;1545;p62"/>
          <p:cNvSpPr/>
          <p:nvPr/>
        </p:nvSpPr>
        <p:spPr>
          <a:xfrm flipH="1">
            <a:off x="3630240" y="2577600"/>
            <a:ext cx="1666080" cy="348840"/>
          </a:xfrm>
          <a:prstGeom prst="homePlate">
            <a:avLst>
              <a:gd name="adj" fmla="val 50000"/>
            </a:avLst>
          </a:prstGeom>
          <a:noFill/>
          <a:ln w="9525">
            <a:solidFill>
              <a:srgbClr val="FFFFF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900" b="1" strike="noStrike" spc="-1">
                <a:solidFill>
                  <a:srgbClr val="FFFFFF"/>
                </a:solidFill>
                <a:latin typeface="Arial" panose="020B0604020202020204" pitchFamily="34" charset="0"/>
                <a:ea typeface="Exo 2"/>
                <a:cs typeface="Arial" panose="020B0604020202020204" pitchFamily="34" charset="0"/>
              </a:rPr>
              <a:t>WEBSITE</a:t>
            </a:r>
          </a:p>
        </p:txBody>
      </p:sp>
      <p:sp>
        <p:nvSpPr>
          <p:cNvPr id="1408" name="Google Shape;1546;p62"/>
          <p:cNvSpPr/>
          <p:nvPr/>
        </p:nvSpPr>
        <p:spPr>
          <a:xfrm>
            <a:off x="3795120" y="1939320"/>
            <a:ext cx="1782360" cy="439920"/>
          </a:xfrm>
          <a:prstGeom prst="homePlate">
            <a:avLst>
              <a:gd name="adj" fmla="val 50000"/>
            </a:avLst>
          </a:prstGeom>
          <a:solidFill>
            <a:srgbClr val="235CA9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409" name="Google Shape;1547;p62"/>
          <p:cNvSpPr/>
          <p:nvPr/>
        </p:nvSpPr>
        <p:spPr>
          <a:xfrm>
            <a:off x="3847320" y="1984680"/>
            <a:ext cx="1666080" cy="348840"/>
          </a:xfrm>
          <a:prstGeom prst="homePlate">
            <a:avLst>
              <a:gd name="adj" fmla="val 50000"/>
            </a:avLst>
          </a:prstGeom>
          <a:noFill/>
          <a:ln w="9525">
            <a:solidFill>
              <a:srgbClr val="FFFFF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900" b="1" strike="noStrike" spc="-1">
                <a:solidFill>
                  <a:srgbClr val="FFFFFF"/>
                </a:solidFill>
                <a:latin typeface="Arial" panose="020B0604020202020204" pitchFamily="34" charset="0"/>
                <a:ea typeface="Exo 2"/>
                <a:cs typeface="Arial" panose="020B0604020202020204" pitchFamily="34" charset="0"/>
              </a:rPr>
              <a:t>BACKEND</a:t>
            </a:r>
          </a:p>
        </p:txBody>
      </p:sp>
      <p:sp>
        <p:nvSpPr>
          <p:cNvPr id="1410" name="Google Shape;1548;p62"/>
          <p:cNvSpPr/>
          <p:nvPr/>
        </p:nvSpPr>
        <p:spPr>
          <a:xfrm>
            <a:off x="5750280" y="3043800"/>
            <a:ext cx="2117880" cy="5313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900" b="1" strike="noStrike" spc="-1">
                <a:solidFill>
                  <a:srgbClr val="235CA9"/>
                </a:solidFill>
                <a:latin typeface="Arial" panose="020B0604020202020204" pitchFamily="34" charset="0"/>
                <a:ea typeface="Exo 2"/>
                <a:cs typeface="Arial" panose="020B0604020202020204" pitchFamily="34" charset="0"/>
              </a:rPr>
              <a:t>REACT NATIVE</a:t>
            </a:r>
          </a:p>
        </p:txBody>
      </p:sp>
      <p:sp>
        <p:nvSpPr>
          <p:cNvPr id="1411" name="Google Shape;1550;p62"/>
          <p:cNvSpPr/>
          <p:nvPr/>
        </p:nvSpPr>
        <p:spPr>
          <a:xfrm>
            <a:off x="5750280" y="1861560"/>
            <a:ext cx="2117880" cy="5313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900" b="1" strike="noStrike" spc="-1">
                <a:solidFill>
                  <a:srgbClr val="235CA9"/>
                </a:solidFill>
                <a:latin typeface="Arial" panose="020B0604020202020204" pitchFamily="34" charset="0"/>
                <a:ea typeface="Exo 2"/>
                <a:cs typeface="Arial" panose="020B0604020202020204" pitchFamily="34" charset="0"/>
              </a:rPr>
              <a:t>NODEJS</a:t>
            </a:r>
          </a:p>
        </p:txBody>
      </p:sp>
      <p:sp>
        <p:nvSpPr>
          <p:cNvPr id="1412" name="Google Shape;1552;p62"/>
          <p:cNvSpPr/>
          <p:nvPr/>
        </p:nvSpPr>
        <p:spPr>
          <a:xfrm>
            <a:off x="1275120" y="2454120"/>
            <a:ext cx="2117880" cy="5313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900" b="1" strike="noStrike" spc="-1">
                <a:solidFill>
                  <a:srgbClr val="235CA9"/>
                </a:solidFill>
                <a:latin typeface="Arial" panose="020B0604020202020204" pitchFamily="34" charset="0"/>
                <a:ea typeface="Exo 2"/>
                <a:cs typeface="Arial" panose="020B0604020202020204" pitchFamily="34" charset="0"/>
              </a:rPr>
              <a:t>NEXTJS</a:t>
            </a:r>
          </a:p>
        </p:txBody>
      </p:sp>
      <p:grpSp>
        <p:nvGrpSpPr>
          <p:cNvPr id="1413" name="Google Shape;1554;p62"/>
          <p:cNvGrpSpPr/>
          <p:nvPr/>
        </p:nvGrpSpPr>
        <p:grpSpPr>
          <a:xfrm>
            <a:off x="4159440" y="1025640"/>
            <a:ext cx="825120" cy="825120"/>
            <a:chOff x="4159440" y="1025640"/>
            <a:chExt cx="825120" cy="825120"/>
          </a:xfrm>
        </p:grpSpPr>
        <p:sp>
          <p:nvSpPr>
            <p:cNvPr id="1414" name="Google Shape;1555;p62"/>
            <p:cNvSpPr/>
            <p:nvPr/>
          </p:nvSpPr>
          <p:spPr>
            <a:xfrm rot="2700000">
              <a:off x="4280040" y="1146240"/>
              <a:ext cx="583560" cy="583560"/>
            </a:xfrm>
            <a:prstGeom prst="roundRect">
              <a:avLst>
                <a:gd name="adj" fmla="val 14606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415" name="Google Shape;1556;p62"/>
            <p:cNvSpPr/>
            <p:nvPr/>
          </p:nvSpPr>
          <p:spPr>
            <a:xfrm rot="2700000">
              <a:off x="4313880" y="1179720"/>
              <a:ext cx="516240" cy="51624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50443F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grpSp>
        <p:nvGrpSpPr>
          <p:cNvPr id="1416" name="Google Shape;1557;p62"/>
          <p:cNvGrpSpPr/>
          <p:nvPr/>
        </p:nvGrpSpPr>
        <p:grpSpPr>
          <a:xfrm>
            <a:off x="4439160" y="1272240"/>
            <a:ext cx="342720" cy="326160"/>
            <a:chOff x="4439160" y="1272240"/>
            <a:chExt cx="342720" cy="326160"/>
          </a:xfrm>
        </p:grpSpPr>
        <p:sp>
          <p:nvSpPr>
            <p:cNvPr id="1417" name="Google Shape;1558;p62"/>
            <p:cNvSpPr/>
            <p:nvPr/>
          </p:nvSpPr>
          <p:spPr>
            <a:xfrm>
              <a:off x="4439160" y="1272240"/>
              <a:ext cx="248760" cy="326160"/>
            </a:xfrm>
            <a:custGeom>
              <a:avLst/>
              <a:gdLst/>
              <a:ahLst/>
              <a:cxnLst/>
              <a:rect l="l" t="t" r="r" b="b"/>
              <a:pathLst>
                <a:path w="8917" h="11689">
                  <a:moveTo>
                    <a:pt x="5861" y="2773"/>
                  </a:moveTo>
                  <a:cubicBezTo>
                    <a:pt x="6270" y="2773"/>
                    <a:pt x="6333" y="3435"/>
                    <a:pt x="5861" y="3435"/>
                  </a:cubicBezTo>
                  <a:lnTo>
                    <a:pt x="3813" y="3435"/>
                  </a:lnTo>
                  <a:cubicBezTo>
                    <a:pt x="3372" y="3435"/>
                    <a:pt x="3340" y="2773"/>
                    <a:pt x="3813" y="2773"/>
                  </a:cubicBezTo>
                  <a:close/>
                  <a:moveTo>
                    <a:pt x="2742" y="0"/>
                  </a:moveTo>
                  <a:lnTo>
                    <a:pt x="2742" y="2395"/>
                  </a:lnTo>
                  <a:cubicBezTo>
                    <a:pt x="2742" y="2584"/>
                    <a:pt x="2584" y="2741"/>
                    <a:pt x="2395" y="2741"/>
                  </a:cubicBezTo>
                  <a:lnTo>
                    <a:pt x="1" y="2741"/>
                  </a:lnTo>
                  <a:lnTo>
                    <a:pt x="1" y="10649"/>
                  </a:lnTo>
                  <a:cubicBezTo>
                    <a:pt x="1" y="11216"/>
                    <a:pt x="473" y="11689"/>
                    <a:pt x="1009" y="11689"/>
                  </a:cubicBezTo>
                  <a:lnTo>
                    <a:pt x="7909" y="11689"/>
                  </a:lnTo>
                  <a:cubicBezTo>
                    <a:pt x="8444" y="11689"/>
                    <a:pt x="8917" y="11248"/>
                    <a:pt x="8917" y="10649"/>
                  </a:cubicBezTo>
                  <a:lnTo>
                    <a:pt x="8917" y="7751"/>
                  </a:lnTo>
                  <a:lnTo>
                    <a:pt x="6491" y="10177"/>
                  </a:lnTo>
                  <a:cubicBezTo>
                    <a:pt x="6491" y="10271"/>
                    <a:pt x="6428" y="10303"/>
                    <a:pt x="6365" y="10303"/>
                  </a:cubicBezTo>
                  <a:lnTo>
                    <a:pt x="4317" y="10901"/>
                  </a:lnTo>
                  <a:cubicBezTo>
                    <a:pt x="4198" y="10938"/>
                    <a:pt x="4080" y="10955"/>
                    <a:pt x="3967" y="10955"/>
                  </a:cubicBezTo>
                  <a:cubicBezTo>
                    <a:pt x="3209" y="10955"/>
                    <a:pt x="2625" y="10192"/>
                    <a:pt x="2899" y="9452"/>
                  </a:cubicBezTo>
                  <a:lnTo>
                    <a:pt x="3057" y="8979"/>
                  </a:lnTo>
                  <a:lnTo>
                    <a:pt x="1765" y="8979"/>
                  </a:lnTo>
                  <a:cubicBezTo>
                    <a:pt x="1324" y="8979"/>
                    <a:pt x="1293" y="8255"/>
                    <a:pt x="1765" y="8255"/>
                  </a:cubicBezTo>
                  <a:lnTo>
                    <a:pt x="3277" y="8255"/>
                  </a:lnTo>
                  <a:lnTo>
                    <a:pt x="3529" y="7593"/>
                  </a:lnTo>
                  <a:lnTo>
                    <a:pt x="1797" y="7593"/>
                  </a:lnTo>
                  <a:cubicBezTo>
                    <a:pt x="1356" y="7593"/>
                    <a:pt x="1324" y="6869"/>
                    <a:pt x="1797" y="6869"/>
                  </a:cubicBezTo>
                  <a:lnTo>
                    <a:pt x="4034" y="6869"/>
                  </a:lnTo>
                  <a:lnTo>
                    <a:pt x="4695" y="6207"/>
                  </a:lnTo>
                  <a:lnTo>
                    <a:pt x="1765" y="6207"/>
                  </a:lnTo>
                  <a:cubicBezTo>
                    <a:pt x="1324" y="6207"/>
                    <a:pt x="1293" y="5514"/>
                    <a:pt x="1765" y="5514"/>
                  </a:cubicBezTo>
                  <a:lnTo>
                    <a:pt x="5388" y="5514"/>
                  </a:lnTo>
                  <a:lnTo>
                    <a:pt x="6050" y="4821"/>
                  </a:lnTo>
                  <a:lnTo>
                    <a:pt x="1734" y="4821"/>
                  </a:lnTo>
                  <a:cubicBezTo>
                    <a:pt x="1293" y="4821"/>
                    <a:pt x="1261" y="4128"/>
                    <a:pt x="1734" y="4128"/>
                  </a:cubicBezTo>
                  <a:lnTo>
                    <a:pt x="6711" y="4128"/>
                  </a:lnTo>
                  <a:cubicBezTo>
                    <a:pt x="6963" y="3876"/>
                    <a:pt x="8696" y="2080"/>
                    <a:pt x="8917" y="1891"/>
                  </a:cubicBezTo>
                  <a:lnTo>
                    <a:pt x="8917" y="1009"/>
                  </a:lnTo>
                  <a:cubicBezTo>
                    <a:pt x="8917" y="473"/>
                    <a:pt x="8507" y="0"/>
                    <a:pt x="7909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418" name="Google Shape;1559;p62"/>
            <p:cNvSpPr/>
            <p:nvPr/>
          </p:nvSpPr>
          <p:spPr>
            <a:xfrm>
              <a:off x="4535640" y="1496520"/>
              <a:ext cx="65160" cy="62640"/>
            </a:xfrm>
            <a:custGeom>
              <a:avLst/>
              <a:gdLst/>
              <a:ahLst/>
              <a:cxnLst/>
              <a:rect l="l" t="t" r="r" b="b"/>
              <a:pathLst>
                <a:path w="2347" h="2262">
                  <a:moveTo>
                    <a:pt x="614" y="0"/>
                  </a:moveTo>
                  <a:lnTo>
                    <a:pt x="110" y="1607"/>
                  </a:lnTo>
                  <a:cubicBezTo>
                    <a:pt x="1" y="1934"/>
                    <a:pt x="222" y="2262"/>
                    <a:pt x="550" y="2262"/>
                  </a:cubicBezTo>
                  <a:cubicBezTo>
                    <a:pt x="600" y="2262"/>
                    <a:pt x="654" y="2254"/>
                    <a:pt x="709" y="2237"/>
                  </a:cubicBezTo>
                  <a:lnTo>
                    <a:pt x="2347" y="1701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419" name="Google Shape;1560;p62"/>
            <p:cNvSpPr/>
            <p:nvPr/>
          </p:nvSpPr>
          <p:spPr>
            <a:xfrm>
              <a:off x="4684680" y="1332000"/>
              <a:ext cx="97200" cy="79920"/>
            </a:xfrm>
            <a:custGeom>
              <a:avLst/>
              <a:gdLst/>
              <a:ahLst/>
              <a:cxnLst/>
              <a:rect l="l" t="t" r="r" b="b"/>
              <a:pathLst>
                <a:path w="3499" h="2872">
                  <a:moveTo>
                    <a:pt x="1479" y="1"/>
                  </a:moveTo>
                  <a:cubicBezTo>
                    <a:pt x="1176" y="1"/>
                    <a:pt x="868" y="114"/>
                    <a:pt x="599" y="383"/>
                  </a:cubicBezTo>
                  <a:lnTo>
                    <a:pt x="1" y="950"/>
                  </a:lnTo>
                  <a:lnTo>
                    <a:pt x="1954" y="2872"/>
                  </a:lnTo>
                  <a:lnTo>
                    <a:pt x="2521" y="2305"/>
                  </a:lnTo>
                  <a:cubicBezTo>
                    <a:pt x="3498" y="1352"/>
                    <a:pt x="2524" y="1"/>
                    <a:pt x="1479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420" name="Google Shape;1561;p62"/>
            <p:cNvSpPr/>
            <p:nvPr/>
          </p:nvSpPr>
          <p:spPr>
            <a:xfrm>
              <a:off x="4564080" y="1373400"/>
              <a:ext cx="159840" cy="159840"/>
            </a:xfrm>
            <a:custGeom>
              <a:avLst/>
              <a:gdLst/>
              <a:ahLst/>
              <a:cxnLst/>
              <a:rect l="l" t="t" r="r" b="b"/>
              <a:pathLst>
                <a:path w="5735" h="5735">
                  <a:moveTo>
                    <a:pt x="3813" y="1"/>
                  </a:moveTo>
                  <a:lnTo>
                    <a:pt x="1" y="3813"/>
                  </a:lnTo>
                  <a:lnTo>
                    <a:pt x="1922" y="5734"/>
                  </a:lnTo>
                  <a:lnTo>
                    <a:pt x="4474" y="3183"/>
                  </a:lnTo>
                  <a:lnTo>
                    <a:pt x="5734" y="1922"/>
                  </a:lnTo>
                  <a:lnTo>
                    <a:pt x="3813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421" name="Google Shape;1562;p62"/>
            <p:cNvSpPr/>
            <p:nvPr/>
          </p:nvSpPr>
          <p:spPr>
            <a:xfrm>
              <a:off x="4445280" y="1278360"/>
              <a:ext cx="52560" cy="51480"/>
            </a:xfrm>
            <a:custGeom>
              <a:avLst/>
              <a:gdLst/>
              <a:ahLst/>
              <a:cxnLst/>
              <a:rect l="l" t="t" r="r" b="b"/>
              <a:pathLst>
                <a:path w="1891" h="1859">
                  <a:moveTo>
                    <a:pt x="1891" y="0"/>
                  </a:moveTo>
                  <a:lnTo>
                    <a:pt x="0" y="1859"/>
                  </a:lnTo>
                  <a:lnTo>
                    <a:pt x="1891" y="1859"/>
                  </a:lnTo>
                  <a:lnTo>
                    <a:pt x="1891" y="0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pic>
        <p:nvPicPr>
          <p:cNvPr id="2" name="Content Placeholder 2" descr="279966562_486215069965981_4167856762112961779_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8985" y="4371975"/>
            <a:ext cx="551815" cy="551815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6" name="Google Shape;738;p42"/>
          <p:cNvGrpSpPr/>
          <p:nvPr/>
        </p:nvGrpSpPr>
        <p:grpSpPr>
          <a:xfrm>
            <a:off x="3911760" y="1072440"/>
            <a:ext cx="1320480" cy="1320480"/>
            <a:chOff x="3911760" y="1072440"/>
            <a:chExt cx="1320480" cy="1320480"/>
          </a:xfrm>
        </p:grpSpPr>
        <p:sp>
          <p:nvSpPr>
            <p:cNvPr id="1397" name="Google Shape;739;p42"/>
            <p:cNvSpPr/>
            <p:nvPr/>
          </p:nvSpPr>
          <p:spPr>
            <a:xfrm>
              <a:off x="3911760" y="1072440"/>
              <a:ext cx="1320480" cy="1320480"/>
            </a:xfrm>
            <a:prstGeom prst="roundRect">
              <a:avLst>
                <a:gd name="adj" fmla="val 14606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398" name="Google Shape;740;p42"/>
            <p:cNvSpPr/>
            <p:nvPr/>
          </p:nvSpPr>
          <p:spPr>
            <a:xfrm>
              <a:off x="3987720" y="1148760"/>
              <a:ext cx="1168200" cy="116820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50443F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1399" name="PlaceHolder 1"/>
          <p:cNvSpPr>
            <a:spLocks noGrp="1"/>
          </p:cNvSpPr>
          <p:nvPr>
            <p:ph type="title"/>
          </p:nvPr>
        </p:nvSpPr>
        <p:spPr>
          <a:xfrm>
            <a:off x="1979930" y="2571620"/>
            <a:ext cx="5986080" cy="11037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6700" b="1" strike="noStrike" spc="-1">
                <a:solidFill>
                  <a:srgbClr val="235CA9"/>
                </a:solidFill>
                <a:latin typeface="Arial" panose="020B0604020202020204" pitchFamily="34" charset="0"/>
                <a:ea typeface="Exo 2"/>
                <a:cs typeface="Arial" panose="020B0604020202020204" pitchFamily="34" charset="0"/>
              </a:rPr>
              <a:t>ĐỊNH HƯỚNG</a:t>
            </a:r>
          </a:p>
        </p:txBody>
      </p:sp>
      <p:sp>
        <p:nvSpPr>
          <p:cNvPr id="1400" name="PlaceHolder 2"/>
          <p:cNvSpPr>
            <a:spLocks noGrp="1"/>
          </p:cNvSpPr>
          <p:nvPr>
            <p:ph type="title"/>
          </p:nvPr>
        </p:nvSpPr>
        <p:spPr>
          <a:xfrm>
            <a:off x="3911760" y="1346760"/>
            <a:ext cx="1347120" cy="7718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6000" b="1" strike="noStrike" spc="-1">
                <a:solidFill>
                  <a:srgbClr val="235CA9"/>
                </a:solidFill>
                <a:latin typeface="Arial" panose="020B0604020202020204" pitchFamily="34" charset="0"/>
                <a:ea typeface="Exo 2"/>
                <a:cs typeface="Arial" panose="020B0604020202020204" pitchFamily="34" charset="0"/>
              </a:rPr>
              <a:t>0</a:t>
            </a:r>
            <a:r>
              <a:rPr lang="en-US" altLang="en-GB" sz="6000" b="1" strike="noStrike" spc="-1">
                <a:solidFill>
                  <a:srgbClr val="235CA9"/>
                </a:solidFill>
                <a:latin typeface="Arial" panose="020B0604020202020204" pitchFamily="34" charset="0"/>
                <a:ea typeface="Exo 2"/>
                <a:cs typeface="Arial" panose="020B0604020202020204" pitchFamily="34" charset="0"/>
              </a:rPr>
              <a:t>5</a:t>
            </a:r>
          </a:p>
        </p:txBody>
      </p:sp>
      <p:pic>
        <p:nvPicPr>
          <p:cNvPr id="2" name="Content Placeholder 2" descr="279966562_486215069965981_4167856762112961779_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8985" y="4371975"/>
            <a:ext cx="551815" cy="551815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54"/>
          <p:cNvSpPr txBox="1">
            <a:spLocks noGrp="1"/>
          </p:cNvSpPr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4000" b="1" dirty="0">
                <a:solidFill>
                  <a:srgbClr val="235CA9"/>
                </a:solidFill>
                <a:cs typeface="Arial" panose="020B0604020202020204" pitchFamily="34" charset="0"/>
              </a:rPr>
              <a:t>ĐỊNH HƯỚNG</a:t>
            </a:r>
          </a:p>
        </p:txBody>
      </p:sp>
      <p:grpSp>
        <p:nvGrpSpPr>
          <p:cNvPr id="1099" name="Google Shape;1099;p54"/>
          <p:cNvGrpSpPr/>
          <p:nvPr/>
        </p:nvGrpSpPr>
        <p:grpSpPr>
          <a:xfrm>
            <a:off x="3724793" y="2029646"/>
            <a:ext cx="1716236" cy="1716451"/>
            <a:chOff x="1129200" y="1643975"/>
            <a:chExt cx="2153100" cy="2153100"/>
          </a:xfrm>
        </p:grpSpPr>
        <p:sp>
          <p:nvSpPr>
            <p:cNvPr id="1100" name="Google Shape;1100;p54"/>
            <p:cNvSpPr/>
            <p:nvPr/>
          </p:nvSpPr>
          <p:spPr>
            <a:xfrm>
              <a:off x="1560900" y="2075675"/>
              <a:ext cx="1289700" cy="1289700"/>
            </a:xfrm>
            <a:prstGeom prst="ellipse">
              <a:avLst/>
            </a:prstGeom>
            <a:solidFill>
              <a:schemeClr val="lt2"/>
            </a:solidFill>
            <a:ln w="2286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1" name="Google Shape;1101;p54"/>
            <p:cNvSpPr/>
            <p:nvPr/>
          </p:nvSpPr>
          <p:spPr>
            <a:xfrm rot="-5400000">
              <a:off x="1989900" y="3456575"/>
              <a:ext cx="431700" cy="249300"/>
            </a:xfrm>
            <a:prstGeom prst="roundRect">
              <a:avLst>
                <a:gd name="adj" fmla="val 37736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02" name="Google Shape;1102;p54"/>
            <p:cNvCxnSpPr>
              <a:endCxn id="1101" idx="1"/>
            </p:cNvCxnSpPr>
            <p:nvPr/>
          </p:nvCxnSpPr>
          <p:spPr>
            <a:xfrm>
              <a:off x="2205750" y="3479375"/>
              <a:ext cx="0" cy="31770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1103" name="Google Shape;1103;p54"/>
            <p:cNvSpPr/>
            <p:nvPr/>
          </p:nvSpPr>
          <p:spPr>
            <a:xfrm rot="-5400000">
              <a:off x="1989900" y="1735175"/>
              <a:ext cx="431700" cy="249300"/>
            </a:xfrm>
            <a:prstGeom prst="roundRect">
              <a:avLst>
                <a:gd name="adj" fmla="val 37736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04" name="Google Shape;1104;p54"/>
            <p:cNvCxnSpPr>
              <a:endCxn id="1103" idx="3"/>
            </p:cNvCxnSpPr>
            <p:nvPr/>
          </p:nvCxnSpPr>
          <p:spPr>
            <a:xfrm rot="10800000">
              <a:off x="2205750" y="1643975"/>
              <a:ext cx="0" cy="31110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1105" name="Google Shape;1105;p54"/>
            <p:cNvSpPr/>
            <p:nvPr/>
          </p:nvSpPr>
          <p:spPr>
            <a:xfrm>
              <a:off x="1129200" y="2595875"/>
              <a:ext cx="431700" cy="249300"/>
            </a:xfrm>
            <a:prstGeom prst="roundRect">
              <a:avLst>
                <a:gd name="adj" fmla="val 37736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06" name="Google Shape;1106;p54"/>
            <p:cNvCxnSpPr>
              <a:endCxn id="1105" idx="1"/>
            </p:cNvCxnSpPr>
            <p:nvPr/>
          </p:nvCxnSpPr>
          <p:spPr>
            <a:xfrm rot="10800000">
              <a:off x="1129200" y="2720525"/>
              <a:ext cx="312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1107" name="Google Shape;1107;p54"/>
            <p:cNvSpPr/>
            <p:nvPr/>
          </p:nvSpPr>
          <p:spPr>
            <a:xfrm>
              <a:off x="2850600" y="2595875"/>
              <a:ext cx="431700" cy="249300"/>
            </a:xfrm>
            <a:prstGeom prst="roundRect">
              <a:avLst>
                <a:gd name="adj" fmla="val 37736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08" name="Google Shape;1108;p54"/>
            <p:cNvCxnSpPr/>
            <p:nvPr/>
          </p:nvCxnSpPr>
          <p:spPr>
            <a:xfrm>
              <a:off x="2971200" y="2720525"/>
              <a:ext cx="3111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1109" name="Google Shape;1109;p54"/>
            <p:cNvSpPr/>
            <p:nvPr/>
          </p:nvSpPr>
          <p:spPr>
            <a:xfrm>
              <a:off x="1560900" y="2075675"/>
              <a:ext cx="1289700" cy="1289700"/>
            </a:xfrm>
            <a:prstGeom prst="ellipse">
              <a:avLst/>
            </a:prstGeom>
            <a:noFill/>
            <a:ln w="28575" cap="flat" cmpd="sng">
              <a:solidFill>
                <a:schemeClr val="accent3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10" name="Google Shape;1110;p54"/>
          <p:cNvSpPr txBox="1"/>
          <p:nvPr/>
        </p:nvSpPr>
        <p:spPr>
          <a:xfrm>
            <a:off x="2995295" y="4098290"/>
            <a:ext cx="3240405" cy="53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900">
                <a:solidFill>
                  <a:schemeClr val="tx2"/>
                </a:solidFill>
                <a:latin typeface="Arial" panose="020B0604020202020204" pitchFamily="34" charset="0"/>
                <a:ea typeface="Exo 2"/>
                <a:cs typeface="Arial" panose="020B0604020202020204" pitchFamily="34" charset="0"/>
                <a:sym typeface="Exo 2"/>
              </a:rPr>
              <a:t>C</a:t>
            </a:r>
            <a:r>
              <a:rPr lang="en-GB" sz="1900">
                <a:solidFill>
                  <a:schemeClr val="tx2"/>
                </a:solidFill>
                <a:latin typeface="Arial" panose="020B0604020202020204" pitchFamily="34" charset="0"/>
                <a:ea typeface="Exo 2"/>
                <a:cs typeface="Arial" panose="020B0604020202020204" pitchFamily="34" charset="0"/>
                <a:sym typeface="Exo 2"/>
              </a:rPr>
              <a:t>onnect với các app booking khác</a:t>
            </a:r>
          </a:p>
        </p:txBody>
      </p:sp>
      <p:sp>
        <p:nvSpPr>
          <p:cNvPr id="1112" name="Google Shape;1112;p54"/>
          <p:cNvSpPr txBox="1"/>
          <p:nvPr/>
        </p:nvSpPr>
        <p:spPr>
          <a:xfrm>
            <a:off x="2733040" y="1275715"/>
            <a:ext cx="3700780" cy="53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 err="1">
                <a:solidFill>
                  <a:schemeClr val="tx2"/>
                </a:solidFill>
                <a:latin typeface="Arial" panose="020B0604020202020204" pitchFamily="34" charset="0"/>
                <a:ea typeface="Exo 2"/>
                <a:cs typeface="Arial" panose="020B0604020202020204" pitchFamily="34" charset="0"/>
                <a:sym typeface="Exo 2"/>
              </a:rPr>
              <a:t>Xây</a:t>
            </a:r>
            <a:r>
              <a:rPr lang="en-GB" sz="1900" dirty="0">
                <a:solidFill>
                  <a:schemeClr val="tx2"/>
                </a:solidFill>
                <a:latin typeface="Arial" panose="020B0604020202020204" pitchFamily="34" charset="0"/>
                <a:ea typeface="Exo 2"/>
                <a:cs typeface="Arial" panose="020B0604020202020204" pitchFamily="34" charset="0"/>
                <a:sym typeface="Exo 2"/>
              </a:rPr>
              <a:t> </a:t>
            </a:r>
            <a:r>
              <a:rPr lang="en-GB" sz="1900" dirty="0" err="1">
                <a:solidFill>
                  <a:schemeClr val="tx2"/>
                </a:solidFill>
                <a:latin typeface="Arial" panose="020B0604020202020204" pitchFamily="34" charset="0"/>
                <a:ea typeface="Exo 2"/>
                <a:cs typeface="Arial" panose="020B0604020202020204" pitchFamily="34" charset="0"/>
                <a:sym typeface="Exo 2"/>
              </a:rPr>
              <a:t>dựng</a:t>
            </a:r>
            <a:r>
              <a:rPr lang="en-GB" sz="1900" dirty="0">
                <a:solidFill>
                  <a:schemeClr val="tx2"/>
                </a:solidFill>
                <a:latin typeface="Arial" panose="020B0604020202020204" pitchFamily="34" charset="0"/>
                <a:ea typeface="Exo 2"/>
                <a:cs typeface="Arial" panose="020B0604020202020204" pitchFamily="34" charset="0"/>
                <a:sym typeface="Exo 2"/>
              </a:rPr>
              <a:t> hệ </a:t>
            </a:r>
            <a:r>
              <a:rPr lang="en-GB" sz="1900" dirty="0" err="1">
                <a:solidFill>
                  <a:schemeClr val="tx2"/>
                </a:solidFill>
                <a:latin typeface="Arial" panose="020B0604020202020204" pitchFamily="34" charset="0"/>
                <a:ea typeface="Exo 2"/>
                <a:cs typeface="Arial" panose="020B0604020202020204" pitchFamily="34" charset="0"/>
                <a:sym typeface="Exo 2"/>
              </a:rPr>
              <a:t>thống</a:t>
            </a:r>
            <a:r>
              <a:rPr lang="en-GB" sz="1900" dirty="0">
                <a:solidFill>
                  <a:schemeClr val="tx2"/>
                </a:solidFill>
                <a:latin typeface="Arial" panose="020B0604020202020204" pitchFamily="34" charset="0"/>
                <a:ea typeface="Exo 2"/>
                <a:cs typeface="Arial" panose="020B0604020202020204" pitchFamily="34" charset="0"/>
                <a:sym typeface="Exo 2"/>
              </a:rPr>
              <a:t> Recommender system</a:t>
            </a:r>
          </a:p>
        </p:txBody>
      </p:sp>
      <p:sp>
        <p:nvSpPr>
          <p:cNvPr id="1114" name="Google Shape;1114;p54"/>
          <p:cNvSpPr txBox="1"/>
          <p:nvPr/>
        </p:nvSpPr>
        <p:spPr>
          <a:xfrm>
            <a:off x="5580373" y="2658960"/>
            <a:ext cx="21183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 err="1">
                <a:solidFill>
                  <a:schemeClr val="tx2"/>
                </a:solidFill>
                <a:latin typeface="Arial" panose="020B0604020202020204" pitchFamily="34" charset="0"/>
                <a:ea typeface="Exo 2"/>
                <a:cs typeface="Arial" panose="020B0604020202020204" pitchFamily="34" charset="0"/>
                <a:sym typeface="Exo 2"/>
              </a:rPr>
              <a:t>Xây</a:t>
            </a:r>
            <a:r>
              <a:rPr lang="en-GB" sz="1900" dirty="0">
                <a:solidFill>
                  <a:schemeClr val="tx2"/>
                </a:solidFill>
                <a:latin typeface="Arial" panose="020B0604020202020204" pitchFamily="34" charset="0"/>
                <a:ea typeface="Exo 2"/>
                <a:cs typeface="Arial" panose="020B0604020202020204" pitchFamily="34" charset="0"/>
                <a:sym typeface="Exo 2"/>
              </a:rPr>
              <a:t> </a:t>
            </a:r>
            <a:r>
              <a:rPr lang="en-GB" sz="1900" dirty="0" err="1">
                <a:solidFill>
                  <a:schemeClr val="tx2"/>
                </a:solidFill>
                <a:latin typeface="Arial" panose="020B0604020202020204" pitchFamily="34" charset="0"/>
                <a:ea typeface="Exo 2"/>
                <a:cs typeface="Arial" panose="020B0604020202020204" pitchFamily="34" charset="0"/>
                <a:sym typeface="Exo 2"/>
              </a:rPr>
              <a:t>dựng</a:t>
            </a:r>
            <a:r>
              <a:rPr lang="en-GB" sz="1900" dirty="0">
                <a:solidFill>
                  <a:schemeClr val="tx2"/>
                </a:solidFill>
                <a:latin typeface="Arial" panose="020B0604020202020204" pitchFamily="34" charset="0"/>
                <a:ea typeface="Exo 2"/>
                <a:cs typeface="Arial" panose="020B0604020202020204" pitchFamily="34" charset="0"/>
                <a:sym typeface="Exo 2"/>
              </a:rPr>
              <a:t> </a:t>
            </a:r>
            <a:r>
              <a:rPr lang="en-GB" sz="1900" dirty="0" err="1">
                <a:solidFill>
                  <a:schemeClr val="tx2"/>
                </a:solidFill>
                <a:latin typeface="Arial" panose="020B0604020202020204" pitchFamily="34" charset="0"/>
                <a:ea typeface="Exo 2"/>
                <a:cs typeface="Arial" panose="020B0604020202020204" pitchFamily="34" charset="0"/>
                <a:sym typeface="Exo 2"/>
              </a:rPr>
              <a:t>mạng</a:t>
            </a:r>
            <a:r>
              <a:rPr lang="en-GB" sz="1900" dirty="0">
                <a:solidFill>
                  <a:schemeClr val="tx2"/>
                </a:solidFill>
                <a:latin typeface="Arial" panose="020B0604020202020204" pitchFamily="34" charset="0"/>
                <a:ea typeface="Exo 2"/>
                <a:cs typeface="Arial" panose="020B0604020202020204" pitchFamily="34" charset="0"/>
                <a:sym typeface="Exo 2"/>
              </a:rPr>
              <a:t> </a:t>
            </a:r>
            <a:r>
              <a:rPr lang="en-GB" sz="1900" dirty="0" err="1">
                <a:solidFill>
                  <a:schemeClr val="tx2"/>
                </a:solidFill>
                <a:latin typeface="Arial" panose="020B0604020202020204" pitchFamily="34" charset="0"/>
                <a:ea typeface="Exo 2"/>
                <a:cs typeface="Arial" panose="020B0604020202020204" pitchFamily="34" charset="0"/>
                <a:sym typeface="Exo 2"/>
              </a:rPr>
              <a:t>xã</a:t>
            </a:r>
            <a:r>
              <a:rPr lang="en-GB" sz="1900" dirty="0">
                <a:solidFill>
                  <a:schemeClr val="tx2"/>
                </a:solidFill>
                <a:latin typeface="Arial" panose="020B0604020202020204" pitchFamily="34" charset="0"/>
                <a:ea typeface="Exo 2"/>
                <a:cs typeface="Arial" panose="020B0604020202020204" pitchFamily="34" charset="0"/>
                <a:sym typeface="Exo 2"/>
              </a:rPr>
              <a:t> </a:t>
            </a:r>
            <a:r>
              <a:rPr lang="en-GB" sz="1900" dirty="0" err="1">
                <a:solidFill>
                  <a:schemeClr val="tx2"/>
                </a:solidFill>
                <a:latin typeface="Arial" panose="020B0604020202020204" pitchFamily="34" charset="0"/>
                <a:ea typeface="Exo 2"/>
                <a:cs typeface="Arial" panose="020B0604020202020204" pitchFamily="34" charset="0"/>
                <a:sym typeface="Exo 2"/>
              </a:rPr>
              <a:t>hội</a:t>
            </a:r>
            <a:r>
              <a:rPr lang="en-GB" sz="1900" dirty="0">
                <a:solidFill>
                  <a:schemeClr val="tx2"/>
                </a:solidFill>
                <a:latin typeface="Arial" panose="020B0604020202020204" pitchFamily="34" charset="0"/>
                <a:ea typeface="Exo 2"/>
                <a:cs typeface="Arial" panose="020B0604020202020204" pitchFamily="34" charset="0"/>
                <a:sym typeface="Exo 2"/>
              </a:rPr>
              <a:t> travel </a:t>
            </a:r>
          </a:p>
        </p:txBody>
      </p:sp>
      <p:sp>
        <p:nvSpPr>
          <p:cNvPr id="1116" name="Google Shape;1116;p54"/>
          <p:cNvSpPr txBox="1"/>
          <p:nvPr/>
        </p:nvSpPr>
        <p:spPr>
          <a:xfrm>
            <a:off x="1159510" y="2528570"/>
            <a:ext cx="2425700" cy="721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tx2"/>
                </a:solidFill>
                <a:latin typeface="Arial" panose="020B0604020202020204" pitchFamily="34" charset="0"/>
                <a:ea typeface="Exo 2"/>
                <a:cs typeface="Arial" panose="020B0604020202020204" pitchFamily="34" charset="0"/>
                <a:sym typeface="Exo 2"/>
              </a:rPr>
              <a:t>Xử lí big data khi app scale lớn</a:t>
            </a:r>
          </a:p>
        </p:txBody>
      </p:sp>
      <p:grpSp>
        <p:nvGrpSpPr>
          <p:cNvPr id="1118" name="Google Shape;1118;p54"/>
          <p:cNvGrpSpPr/>
          <p:nvPr/>
        </p:nvGrpSpPr>
        <p:grpSpPr>
          <a:xfrm>
            <a:off x="4361228" y="2692852"/>
            <a:ext cx="443155" cy="389493"/>
            <a:chOff x="2085450" y="2057100"/>
            <a:chExt cx="481900" cy="423500"/>
          </a:xfrm>
        </p:grpSpPr>
        <p:sp>
          <p:nvSpPr>
            <p:cNvPr id="1119" name="Google Shape;1119;p54"/>
            <p:cNvSpPr/>
            <p:nvPr/>
          </p:nvSpPr>
          <p:spPr>
            <a:xfrm>
              <a:off x="2085450" y="2061650"/>
              <a:ext cx="141250" cy="418950"/>
            </a:xfrm>
            <a:custGeom>
              <a:avLst/>
              <a:gdLst/>
              <a:ahLst/>
              <a:cxnLst/>
              <a:rect l="l" t="t" r="r" b="b"/>
              <a:pathLst>
                <a:path w="5650" h="16758" extrusionOk="0">
                  <a:moveTo>
                    <a:pt x="4305" y="6452"/>
                  </a:moveTo>
                  <a:cubicBezTo>
                    <a:pt x="4736" y="6452"/>
                    <a:pt x="5115" y="6999"/>
                    <a:pt x="4728" y="7411"/>
                  </a:cubicBezTo>
                  <a:cubicBezTo>
                    <a:pt x="4520" y="7631"/>
                    <a:pt x="4352" y="7887"/>
                    <a:pt x="4228" y="8164"/>
                  </a:cubicBezTo>
                  <a:cubicBezTo>
                    <a:pt x="4120" y="8402"/>
                    <a:pt x="3927" y="8502"/>
                    <a:pt x="3732" y="8502"/>
                  </a:cubicBezTo>
                  <a:cubicBezTo>
                    <a:pt x="3367" y="8502"/>
                    <a:pt x="2999" y="8150"/>
                    <a:pt x="3195" y="7703"/>
                  </a:cubicBezTo>
                  <a:cubicBezTo>
                    <a:pt x="3373" y="7312"/>
                    <a:pt x="3611" y="6951"/>
                    <a:pt x="3903" y="6637"/>
                  </a:cubicBezTo>
                  <a:cubicBezTo>
                    <a:pt x="4027" y="6506"/>
                    <a:pt x="4169" y="6452"/>
                    <a:pt x="4305" y="6452"/>
                  </a:cubicBezTo>
                  <a:close/>
                  <a:moveTo>
                    <a:pt x="2983" y="9449"/>
                  </a:moveTo>
                  <a:cubicBezTo>
                    <a:pt x="3331" y="9449"/>
                    <a:pt x="3684" y="9752"/>
                    <a:pt x="3539" y="10191"/>
                  </a:cubicBezTo>
                  <a:lnTo>
                    <a:pt x="3361" y="10727"/>
                  </a:lnTo>
                  <a:cubicBezTo>
                    <a:pt x="3270" y="10997"/>
                    <a:pt x="3059" y="11113"/>
                    <a:pt x="2845" y="11113"/>
                  </a:cubicBezTo>
                  <a:cubicBezTo>
                    <a:pt x="2498" y="11113"/>
                    <a:pt x="2143" y="10808"/>
                    <a:pt x="2289" y="10368"/>
                  </a:cubicBezTo>
                  <a:lnTo>
                    <a:pt x="2467" y="9832"/>
                  </a:lnTo>
                  <a:cubicBezTo>
                    <a:pt x="2558" y="9564"/>
                    <a:pt x="2770" y="9449"/>
                    <a:pt x="2983" y="9449"/>
                  </a:cubicBezTo>
                  <a:close/>
                  <a:moveTo>
                    <a:pt x="5649" y="1"/>
                  </a:moveTo>
                  <a:lnTo>
                    <a:pt x="356" y="2117"/>
                  </a:lnTo>
                  <a:cubicBezTo>
                    <a:pt x="142" y="2202"/>
                    <a:pt x="3" y="2410"/>
                    <a:pt x="3" y="2641"/>
                  </a:cubicBezTo>
                  <a:lnTo>
                    <a:pt x="3" y="16192"/>
                  </a:lnTo>
                  <a:cubicBezTo>
                    <a:pt x="1" y="16516"/>
                    <a:pt x="265" y="16758"/>
                    <a:pt x="564" y="16758"/>
                  </a:cubicBezTo>
                  <a:cubicBezTo>
                    <a:pt x="634" y="16758"/>
                    <a:pt x="706" y="16745"/>
                    <a:pt x="777" y="16716"/>
                  </a:cubicBezTo>
                  <a:lnTo>
                    <a:pt x="5649" y="14768"/>
                  </a:lnTo>
                  <a:lnTo>
                    <a:pt x="56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0" name="Google Shape;1120;p54"/>
            <p:cNvSpPr/>
            <p:nvPr/>
          </p:nvSpPr>
          <p:spPr>
            <a:xfrm>
              <a:off x="2254900" y="2061050"/>
              <a:ext cx="143050" cy="415650"/>
            </a:xfrm>
            <a:custGeom>
              <a:avLst/>
              <a:gdLst/>
              <a:ahLst/>
              <a:cxnLst/>
              <a:rect l="l" t="t" r="r" b="b"/>
              <a:pathLst>
                <a:path w="5722" h="16626" extrusionOk="0">
                  <a:moveTo>
                    <a:pt x="2504" y="6585"/>
                  </a:moveTo>
                  <a:cubicBezTo>
                    <a:pt x="2647" y="6585"/>
                    <a:pt x="2794" y="6645"/>
                    <a:pt x="2916" y="6788"/>
                  </a:cubicBezTo>
                  <a:cubicBezTo>
                    <a:pt x="3153" y="7068"/>
                    <a:pt x="3349" y="7378"/>
                    <a:pt x="3500" y="7709"/>
                  </a:cubicBezTo>
                  <a:cubicBezTo>
                    <a:pt x="3766" y="8258"/>
                    <a:pt x="3464" y="8654"/>
                    <a:pt x="3096" y="8654"/>
                  </a:cubicBezTo>
                  <a:cubicBezTo>
                    <a:pt x="2878" y="8654"/>
                    <a:pt x="2636" y="8515"/>
                    <a:pt x="2476" y="8185"/>
                  </a:cubicBezTo>
                  <a:cubicBezTo>
                    <a:pt x="2367" y="7947"/>
                    <a:pt x="2226" y="7724"/>
                    <a:pt x="2057" y="7523"/>
                  </a:cubicBezTo>
                  <a:cubicBezTo>
                    <a:pt x="1694" y="7098"/>
                    <a:pt x="2083" y="6585"/>
                    <a:pt x="2504" y="6585"/>
                  </a:cubicBezTo>
                  <a:close/>
                  <a:moveTo>
                    <a:pt x="1" y="0"/>
                  </a:moveTo>
                  <a:lnTo>
                    <a:pt x="1" y="5475"/>
                  </a:lnTo>
                  <a:cubicBezTo>
                    <a:pt x="217" y="5475"/>
                    <a:pt x="434" y="5496"/>
                    <a:pt x="648" y="5532"/>
                  </a:cubicBezTo>
                  <a:cubicBezTo>
                    <a:pt x="1334" y="5657"/>
                    <a:pt x="1201" y="6655"/>
                    <a:pt x="564" y="6655"/>
                  </a:cubicBezTo>
                  <a:cubicBezTo>
                    <a:pt x="525" y="6655"/>
                    <a:pt x="483" y="6651"/>
                    <a:pt x="440" y="6643"/>
                  </a:cubicBezTo>
                  <a:cubicBezTo>
                    <a:pt x="296" y="6622"/>
                    <a:pt x="148" y="6610"/>
                    <a:pt x="1" y="6604"/>
                  </a:cubicBezTo>
                  <a:lnTo>
                    <a:pt x="1" y="14744"/>
                  </a:lnTo>
                  <a:lnTo>
                    <a:pt x="5722" y="16626"/>
                  </a:lnTo>
                  <a:lnTo>
                    <a:pt x="5722" y="10395"/>
                  </a:lnTo>
                  <a:cubicBezTo>
                    <a:pt x="5704" y="10397"/>
                    <a:pt x="5684" y="10397"/>
                    <a:pt x="5661" y="10397"/>
                  </a:cubicBezTo>
                  <a:cubicBezTo>
                    <a:pt x="5400" y="10397"/>
                    <a:pt x="4871" y="10299"/>
                    <a:pt x="4388" y="10085"/>
                  </a:cubicBezTo>
                  <a:cubicBezTo>
                    <a:pt x="3793" y="9819"/>
                    <a:pt x="4068" y="8997"/>
                    <a:pt x="4603" y="8997"/>
                  </a:cubicBezTo>
                  <a:cubicBezTo>
                    <a:pt x="4680" y="8997"/>
                    <a:pt x="4763" y="9014"/>
                    <a:pt x="4849" y="9052"/>
                  </a:cubicBezTo>
                  <a:cubicBezTo>
                    <a:pt x="5123" y="9176"/>
                    <a:pt x="5418" y="9251"/>
                    <a:pt x="5722" y="9275"/>
                  </a:cubicBezTo>
                  <a:lnTo>
                    <a:pt x="5722" y="1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1" name="Google Shape;1121;p54"/>
            <p:cNvSpPr/>
            <p:nvPr/>
          </p:nvSpPr>
          <p:spPr>
            <a:xfrm>
              <a:off x="2426175" y="2057100"/>
              <a:ext cx="141175" cy="418925"/>
            </a:xfrm>
            <a:custGeom>
              <a:avLst/>
              <a:gdLst/>
              <a:ahLst/>
              <a:cxnLst/>
              <a:rect l="l" t="t" r="r" b="b"/>
              <a:pathLst>
                <a:path w="5647" h="16757" extrusionOk="0">
                  <a:moveTo>
                    <a:pt x="2800" y="5647"/>
                  </a:moveTo>
                  <a:cubicBezTo>
                    <a:pt x="3154" y="5647"/>
                    <a:pt x="3516" y="5968"/>
                    <a:pt x="3349" y="6410"/>
                  </a:cubicBezTo>
                  <a:lnTo>
                    <a:pt x="3153" y="6937"/>
                  </a:lnTo>
                  <a:cubicBezTo>
                    <a:pt x="3055" y="7196"/>
                    <a:pt x="2850" y="7305"/>
                    <a:pt x="2643" y="7305"/>
                  </a:cubicBezTo>
                  <a:cubicBezTo>
                    <a:pt x="2288" y="7305"/>
                    <a:pt x="1929" y="6984"/>
                    <a:pt x="2096" y="6539"/>
                  </a:cubicBezTo>
                  <a:lnTo>
                    <a:pt x="2295" y="6012"/>
                  </a:lnTo>
                  <a:cubicBezTo>
                    <a:pt x="2390" y="5755"/>
                    <a:pt x="2594" y="5647"/>
                    <a:pt x="2800" y="5647"/>
                  </a:cubicBezTo>
                  <a:close/>
                  <a:moveTo>
                    <a:pt x="1700" y="8178"/>
                  </a:moveTo>
                  <a:cubicBezTo>
                    <a:pt x="2108" y="8178"/>
                    <a:pt x="2500" y="8655"/>
                    <a:pt x="2168" y="9090"/>
                  </a:cubicBezTo>
                  <a:cubicBezTo>
                    <a:pt x="1906" y="9433"/>
                    <a:pt x="1587" y="9725"/>
                    <a:pt x="1226" y="9960"/>
                  </a:cubicBezTo>
                  <a:cubicBezTo>
                    <a:pt x="1118" y="10030"/>
                    <a:pt x="1011" y="10060"/>
                    <a:pt x="911" y="10060"/>
                  </a:cubicBezTo>
                  <a:cubicBezTo>
                    <a:pt x="424" y="10060"/>
                    <a:pt x="97" y="9344"/>
                    <a:pt x="612" y="9012"/>
                  </a:cubicBezTo>
                  <a:cubicBezTo>
                    <a:pt x="867" y="8849"/>
                    <a:pt x="1090" y="8641"/>
                    <a:pt x="1274" y="8403"/>
                  </a:cubicBezTo>
                  <a:cubicBezTo>
                    <a:pt x="1394" y="8244"/>
                    <a:pt x="1548" y="8178"/>
                    <a:pt x="1700" y="8178"/>
                  </a:cubicBezTo>
                  <a:close/>
                  <a:moveTo>
                    <a:pt x="5080" y="0"/>
                  </a:moveTo>
                  <a:cubicBezTo>
                    <a:pt x="5010" y="0"/>
                    <a:pt x="4939" y="13"/>
                    <a:pt x="4869" y="41"/>
                  </a:cubicBezTo>
                  <a:lnTo>
                    <a:pt x="0" y="1989"/>
                  </a:lnTo>
                  <a:lnTo>
                    <a:pt x="0" y="16756"/>
                  </a:lnTo>
                  <a:lnTo>
                    <a:pt x="5291" y="14640"/>
                  </a:lnTo>
                  <a:cubicBezTo>
                    <a:pt x="5505" y="14555"/>
                    <a:pt x="5646" y="14347"/>
                    <a:pt x="5646" y="14116"/>
                  </a:cubicBezTo>
                  <a:lnTo>
                    <a:pt x="5646" y="565"/>
                  </a:lnTo>
                  <a:cubicBezTo>
                    <a:pt x="5644" y="240"/>
                    <a:pt x="5378" y="0"/>
                    <a:pt x="50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" name="Content Placeholder 2" descr="279966562_486215069965981_4167856762112961779_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8985" y="4371975"/>
            <a:ext cx="551815" cy="551815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PlaceHolder 1"/>
          <p:cNvSpPr>
            <a:spLocks noGrp="1"/>
          </p:cNvSpPr>
          <p:nvPr>
            <p:ph type="title"/>
          </p:nvPr>
        </p:nvSpPr>
        <p:spPr>
          <a:xfrm>
            <a:off x="758880" y="369000"/>
            <a:ext cx="762588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>
                <a:solidFill>
                  <a:srgbClr val="235CA9"/>
                </a:solidFill>
                <a:latin typeface="Arial" panose="020B0604020202020204" pitchFamily="34" charset="0"/>
                <a:ea typeface="Exo 2"/>
                <a:cs typeface="Arial" panose="020B0604020202020204" pitchFamily="34" charset="0"/>
              </a:rPr>
              <a:t>THANKS FOR LISTENING</a:t>
            </a:r>
          </a:p>
        </p:txBody>
      </p:sp>
      <p:grpSp>
        <p:nvGrpSpPr>
          <p:cNvPr id="1423" name="Google Shape;1845;p71"/>
          <p:cNvGrpSpPr/>
          <p:nvPr/>
        </p:nvGrpSpPr>
        <p:grpSpPr>
          <a:xfrm>
            <a:off x="968040" y="1242000"/>
            <a:ext cx="2370960" cy="1843920"/>
            <a:chOff x="968040" y="1242000"/>
            <a:chExt cx="2370960" cy="1843920"/>
          </a:xfrm>
        </p:grpSpPr>
        <p:sp>
          <p:nvSpPr>
            <p:cNvPr id="1424" name="Google Shape;1846;p71"/>
            <p:cNvSpPr/>
            <p:nvPr/>
          </p:nvSpPr>
          <p:spPr>
            <a:xfrm>
              <a:off x="968040" y="2947680"/>
              <a:ext cx="2370960" cy="138240"/>
            </a:xfrm>
            <a:custGeom>
              <a:avLst/>
              <a:gdLst/>
              <a:ahLst/>
              <a:cxnLst/>
              <a:rect l="l" t="t" r="r" b="b"/>
              <a:pathLst>
                <a:path w="57723" h="3370">
                  <a:moveTo>
                    <a:pt x="28861" y="0"/>
                  </a:moveTo>
                  <a:cubicBezTo>
                    <a:pt x="12919" y="0"/>
                    <a:pt x="1" y="750"/>
                    <a:pt x="1" y="1679"/>
                  </a:cubicBezTo>
                  <a:cubicBezTo>
                    <a:pt x="1" y="2608"/>
                    <a:pt x="12919" y="3370"/>
                    <a:pt x="28861" y="3370"/>
                  </a:cubicBezTo>
                  <a:cubicBezTo>
                    <a:pt x="44804" y="3370"/>
                    <a:pt x="57722" y="2608"/>
                    <a:pt x="57722" y="1679"/>
                  </a:cubicBezTo>
                  <a:cubicBezTo>
                    <a:pt x="57722" y="750"/>
                    <a:pt x="44804" y="0"/>
                    <a:pt x="2886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425" name="Google Shape;1847;p71"/>
            <p:cNvSpPr/>
            <p:nvPr/>
          </p:nvSpPr>
          <p:spPr>
            <a:xfrm>
              <a:off x="2109960" y="1242000"/>
              <a:ext cx="582120" cy="1685160"/>
            </a:xfrm>
            <a:custGeom>
              <a:avLst/>
              <a:gdLst/>
              <a:ahLst/>
              <a:cxnLst/>
              <a:rect l="l" t="t" r="r" b="b"/>
              <a:pathLst>
                <a:path w="14182" h="41029">
                  <a:moveTo>
                    <a:pt x="1" y="0"/>
                  </a:moveTo>
                  <a:lnTo>
                    <a:pt x="1787" y="40493"/>
                  </a:lnTo>
                  <a:lnTo>
                    <a:pt x="14181" y="41029"/>
                  </a:lnTo>
                  <a:lnTo>
                    <a:pt x="12395" y="53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426" name="Google Shape;1848;p71"/>
            <p:cNvSpPr/>
            <p:nvPr/>
          </p:nvSpPr>
          <p:spPr>
            <a:xfrm>
              <a:off x="1605960" y="1242000"/>
              <a:ext cx="577440" cy="1756800"/>
            </a:xfrm>
            <a:custGeom>
              <a:avLst/>
              <a:gdLst/>
              <a:ahLst/>
              <a:cxnLst/>
              <a:rect l="l" t="t" r="r" b="b"/>
              <a:pathLst>
                <a:path w="14062" h="42768">
                  <a:moveTo>
                    <a:pt x="12276" y="0"/>
                  </a:moveTo>
                  <a:lnTo>
                    <a:pt x="0" y="2274"/>
                  </a:lnTo>
                  <a:lnTo>
                    <a:pt x="1786" y="42767"/>
                  </a:lnTo>
                  <a:lnTo>
                    <a:pt x="14062" y="40493"/>
                  </a:lnTo>
                  <a:lnTo>
                    <a:pt x="12276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427" name="Google Shape;1849;p71"/>
            <p:cNvSpPr/>
            <p:nvPr/>
          </p:nvSpPr>
          <p:spPr>
            <a:xfrm>
              <a:off x="1096560" y="1313280"/>
              <a:ext cx="582120" cy="1685520"/>
            </a:xfrm>
            <a:custGeom>
              <a:avLst/>
              <a:gdLst/>
              <a:ahLst/>
              <a:cxnLst/>
              <a:rect l="l" t="t" r="r" b="b"/>
              <a:pathLst>
                <a:path w="14181" h="41030">
                  <a:moveTo>
                    <a:pt x="0" y="0"/>
                  </a:moveTo>
                  <a:lnTo>
                    <a:pt x="1786" y="40493"/>
                  </a:lnTo>
                  <a:lnTo>
                    <a:pt x="14180" y="41029"/>
                  </a:lnTo>
                  <a:lnTo>
                    <a:pt x="12394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428" name="Google Shape;1850;p71"/>
            <p:cNvSpPr/>
            <p:nvPr/>
          </p:nvSpPr>
          <p:spPr>
            <a:xfrm>
              <a:off x="1334880" y="1292760"/>
              <a:ext cx="101520" cy="10080"/>
            </a:xfrm>
            <a:custGeom>
              <a:avLst/>
              <a:gdLst/>
              <a:ahLst/>
              <a:cxnLst/>
              <a:rect l="l" t="t" r="r" b="b"/>
              <a:pathLst>
                <a:path w="2477" h="251">
                  <a:moveTo>
                    <a:pt x="0" y="0"/>
                  </a:moveTo>
                  <a:lnTo>
                    <a:pt x="0" y="143"/>
                  </a:lnTo>
                  <a:lnTo>
                    <a:pt x="2465" y="250"/>
                  </a:lnTo>
                  <a:lnTo>
                    <a:pt x="2477" y="1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A4C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429" name="Google Shape;1851;p71"/>
            <p:cNvSpPr/>
            <p:nvPr/>
          </p:nvSpPr>
          <p:spPr>
            <a:xfrm>
              <a:off x="1100160" y="2046240"/>
              <a:ext cx="6840" cy="38880"/>
            </a:xfrm>
            <a:custGeom>
              <a:avLst/>
              <a:gdLst/>
              <a:ahLst/>
              <a:cxnLst/>
              <a:rect l="l" t="t" r="r" b="b"/>
              <a:pathLst>
                <a:path w="179" h="954">
                  <a:moveTo>
                    <a:pt x="0" y="1"/>
                  </a:moveTo>
                  <a:lnTo>
                    <a:pt x="48" y="953"/>
                  </a:lnTo>
                  <a:lnTo>
                    <a:pt x="179" y="953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rgbClr val="FFBA4C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430" name="Google Shape;1852;p71"/>
            <p:cNvSpPr/>
            <p:nvPr/>
          </p:nvSpPr>
          <p:spPr>
            <a:xfrm>
              <a:off x="1103040" y="2114280"/>
              <a:ext cx="9360" cy="87840"/>
            </a:xfrm>
            <a:custGeom>
              <a:avLst/>
              <a:gdLst/>
              <a:ahLst/>
              <a:cxnLst/>
              <a:rect l="l" t="t" r="r" b="b"/>
              <a:pathLst>
                <a:path w="239" h="2144">
                  <a:moveTo>
                    <a:pt x="1" y="1"/>
                  </a:moveTo>
                  <a:lnTo>
                    <a:pt x="96" y="2144"/>
                  </a:lnTo>
                  <a:lnTo>
                    <a:pt x="239" y="2144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rgbClr val="FFBA4C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431" name="Google Shape;1853;p71"/>
            <p:cNvSpPr/>
            <p:nvPr/>
          </p:nvSpPr>
          <p:spPr>
            <a:xfrm>
              <a:off x="1253520" y="1597680"/>
              <a:ext cx="272520" cy="272160"/>
            </a:xfrm>
            <a:custGeom>
              <a:avLst/>
              <a:gdLst/>
              <a:ahLst/>
              <a:cxnLst/>
              <a:rect l="l" t="t" r="r" b="b"/>
              <a:pathLst>
                <a:path w="6645" h="6633">
                  <a:moveTo>
                    <a:pt x="3323" y="1"/>
                  </a:moveTo>
                  <a:cubicBezTo>
                    <a:pt x="1489" y="1"/>
                    <a:pt x="1" y="1477"/>
                    <a:pt x="1" y="3311"/>
                  </a:cubicBezTo>
                  <a:cubicBezTo>
                    <a:pt x="1" y="5144"/>
                    <a:pt x="1489" y="6633"/>
                    <a:pt x="3323" y="6633"/>
                  </a:cubicBezTo>
                  <a:cubicBezTo>
                    <a:pt x="5156" y="6633"/>
                    <a:pt x="6645" y="5144"/>
                    <a:pt x="6645" y="3311"/>
                  </a:cubicBezTo>
                  <a:cubicBezTo>
                    <a:pt x="6645" y="1477"/>
                    <a:pt x="5156" y="1"/>
                    <a:pt x="3323" y="1"/>
                  </a:cubicBezTo>
                  <a:close/>
                </a:path>
              </a:pathLst>
            </a:custGeom>
            <a:solidFill>
              <a:srgbClr val="FFBA4C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432" name="Google Shape;1854;p71"/>
            <p:cNvSpPr/>
            <p:nvPr/>
          </p:nvSpPr>
          <p:spPr>
            <a:xfrm>
              <a:off x="1910880" y="2248560"/>
              <a:ext cx="190440" cy="190440"/>
            </a:xfrm>
            <a:custGeom>
              <a:avLst/>
              <a:gdLst/>
              <a:ahLst/>
              <a:cxnLst/>
              <a:rect l="l" t="t" r="r" b="b"/>
              <a:pathLst>
                <a:path w="4645" h="4644">
                  <a:moveTo>
                    <a:pt x="2323" y="0"/>
                  </a:moveTo>
                  <a:cubicBezTo>
                    <a:pt x="1037" y="0"/>
                    <a:pt x="1" y="1036"/>
                    <a:pt x="1" y="2322"/>
                  </a:cubicBezTo>
                  <a:cubicBezTo>
                    <a:pt x="1" y="3608"/>
                    <a:pt x="1037" y="4643"/>
                    <a:pt x="2323" y="4643"/>
                  </a:cubicBezTo>
                  <a:cubicBezTo>
                    <a:pt x="3609" y="4643"/>
                    <a:pt x="4644" y="3608"/>
                    <a:pt x="4644" y="2322"/>
                  </a:cubicBezTo>
                  <a:cubicBezTo>
                    <a:pt x="4644" y="1036"/>
                    <a:pt x="3609" y="0"/>
                    <a:pt x="2323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433" name="Google Shape;1855;p71"/>
            <p:cNvSpPr/>
            <p:nvPr/>
          </p:nvSpPr>
          <p:spPr>
            <a:xfrm>
              <a:off x="1140480" y="1296360"/>
              <a:ext cx="1510920" cy="1667160"/>
            </a:xfrm>
            <a:custGeom>
              <a:avLst/>
              <a:gdLst/>
              <a:ahLst/>
              <a:cxnLst/>
              <a:rect l="l" t="t" r="r" b="b"/>
              <a:pathLst>
                <a:path w="36791" h="40589">
                  <a:moveTo>
                    <a:pt x="21551" y="5454"/>
                  </a:moveTo>
                  <a:lnTo>
                    <a:pt x="23373" y="6609"/>
                  </a:lnTo>
                  <a:lnTo>
                    <a:pt x="30433" y="12383"/>
                  </a:lnTo>
                  <a:lnTo>
                    <a:pt x="27302" y="21789"/>
                  </a:lnTo>
                  <a:lnTo>
                    <a:pt x="24932" y="20563"/>
                  </a:lnTo>
                  <a:lnTo>
                    <a:pt x="12455" y="16860"/>
                  </a:lnTo>
                  <a:lnTo>
                    <a:pt x="10407" y="15443"/>
                  </a:lnTo>
                  <a:lnTo>
                    <a:pt x="12395" y="13967"/>
                  </a:lnTo>
                  <a:lnTo>
                    <a:pt x="12431" y="13943"/>
                  </a:lnTo>
                  <a:lnTo>
                    <a:pt x="21551" y="5454"/>
                  </a:lnTo>
                  <a:close/>
                  <a:moveTo>
                    <a:pt x="16312" y="1"/>
                  </a:moveTo>
                  <a:lnTo>
                    <a:pt x="15336" y="1525"/>
                  </a:lnTo>
                  <a:lnTo>
                    <a:pt x="19979" y="4465"/>
                  </a:lnTo>
                  <a:lnTo>
                    <a:pt x="11288" y="12538"/>
                  </a:lnTo>
                  <a:lnTo>
                    <a:pt x="1" y="20896"/>
                  </a:lnTo>
                  <a:lnTo>
                    <a:pt x="1072" y="22349"/>
                  </a:lnTo>
                  <a:lnTo>
                    <a:pt x="4454" y="19848"/>
                  </a:lnTo>
                  <a:lnTo>
                    <a:pt x="8502" y="40589"/>
                  </a:lnTo>
                  <a:lnTo>
                    <a:pt x="10288" y="40244"/>
                  </a:lnTo>
                  <a:lnTo>
                    <a:pt x="6073" y="18658"/>
                  </a:lnTo>
                  <a:lnTo>
                    <a:pt x="8883" y="16574"/>
                  </a:lnTo>
                  <a:lnTo>
                    <a:pt x="11669" y="18515"/>
                  </a:lnTo>
                  <a:lnTo>
                    <a:pt x="24266" y="22241"/>
                  </a:lnTo>
                  <a:lnTo>
                    <a:pt x="26706" y="23515"/>
                  </a:lnTo>
                  <a:lnTo>
                    <a:pt x="24111" y="28873"/>
                  </a:lnTo>
                  <a:lnTo>
                    <a:pt x="20491" y="38767"/>
                  </a:lnTo>
                  <a:lnTo>
                    <a:pt x="22194" y="39398"/>
                  </a:lnTo>
                  <a:lnTo>
                    <a:pt x="25778" y="29576"/>
                  </a:lnTo>
                  <a:lnTo>
                    <a:pt x="28314" y="24349"/>
                  </a:lnTo>
                  <a:lnTo>
                    <a:pt x="35957" y="28326"/>
                  </a:lnTo>
                  <a:lnTo>
                    <a:pt x="36791" y="26730"/>
                  </a:lnTo>
                  <a:lnTo>
                    <a:pt x="28933" y="22646"/>
                  </a:lnTo>
                  <a:lnTo>
                    <a:pt x="31957" y="13609"/>
                  </a:lnTo>
                  <a:lnTo>
                    <a:pt x="35267" y="16336"/>
                  </a:lnTo>
                  <a:lnTo>
                    <a:pt x="36422" y="14931"/>
                  </a:lnTo>
                  <a:lnTo>
                    <a:pt x="24456" y="5132"/>
                  </a:lnTo>
                  <a:lnTo>
                    <a:pt x="16312" y="1"/>
                  </a:lnTo>
                  <a:close/>
                </a:path>
              </a:pathLst>
            </a:custGeom>
            <a:solidFill>
              <a:srgbClr val="FFBA4C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434" name="Google Shape;1856;p71"/>
            <p:cNvSpPr/>
            <p:nvPr/>
          </p:nvSpPr>
          <p:spPr>
            <a:xfrm>
              <a:off x="1253520" y="1597680"/>
              <a:ext cx="272520" cy="272160"/>
            </a:xfrm>
            <a:custGeom>
              <a:avLst/>
              <a:gdLst/>
              <a:ahLst/>
              <a:cxnLst/>
              <a:rect l="l" t="t" r="r" b="b"/>
              <a:pathLst>
                <a:path w="6645" h="6633">
                  <a:moveTo>
                    <a:pt x="3323" y="1"/>
                  </a:moveTo>
                  <a:cubicBezTo>
                    <a:pt x="1489" y="1"/>
                    <a:pt x="1" y="1477"/>
                    <a:pt x="1" y="3311"/>
                  </a:cubicBezTo>
                  <a:cubicBezTo>
                    <a:pt x="1" y="5144"/>
                    <a:pt x="1489" y="6633"/>
                    <a:pt x="3323" y="6633"/>
                  </a:cubicBezTo>
                  <a:cubicBezTo>
                    <a:pt x="5156" y="6633"/>
                    <a:pt x="6645" y="5144"/>
                    <a:pt x="6645" y="3311"/>
                  </a:cubicBezTo>
                  <a:cubicBezTo>
                    <a:pt x="6645" y="1477"/>
                    <a:pt x="5156" y="1"/>
                    <a:pt x="3323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435" name="Google Shape;1857;p71"/>
            <p:cNvSpPr/>
            <p:nvPr/>
          </p:nvSpPr>
          <p:spPr>
            <a:xfrm>
              <a:off x="1140480" y="1296360"/>
              <a:ext cx="1510920" cy="1667160"/>
            </a:xfrm>
            <a:custGeom>
              <a:avLst/>
              <a:gdLst/>
              <a:ahLst/>
              <a:cxnLst/>
              <a:rect l="l" t="t" r="r" b="b"/>
              <a:pathLst>
                <a:path w="36791" h="40589">
                  <a:moveTo>
                    <a:pt x="21551" y="5454"/>
                  </a:moveTo>
                  <a:lnTo>
                    <a:pt x="23373" y="6609"/>
                  </a:lnTo>
                  <a:lnTo>
                    <a:pt x="30433" y="12383"/>
                  </a:lnTo>
                  <a:lnTo>
                    <a:pt x="27302" y="21789"/>
                  </a:lnTo>
                  <a:lnTo>
                    <a:pt x="24932" y="20563"/>
                  </a:lnTo>
                  <a:lnTo>
                    <a:pt x="12455" y="16860"/>
                  </a:lnTo>
                  <a:lnTo>
                    <a:pt x="10407" y="15443"/>
                  </a:lnTo>
                  <a:lnTo>
                    <a:pt x="12395" y="13967"/>
                  </a:lnTo>
                  <a:lnTo>
                    <a:pt x="12431" y="13943"/>
                  </a:lnTo>
                  <a:lnTo>
                    <a:pt x="21551" y="5454"/>
                  </a:lnTo>
                  <a:close/>
                  <a:moveTo>
                    <a:pt x="16312" y="1"/>
                  </a:moveTo>
                  <a:lnTo>
                    <a:pt x="15336" y="1525"/>
                  </a:lnTo>
                  <a:lnTo>
                    <a:pt x="19979" y="4465"/>
                  </a:lnTo>
                  <a:lnTo>
                    <a:pt x="11288" y="12538"/>
                  </a:lnTo>
                  <a:lnTo>
                    <a:pt x="1" y="20896"/>
                  </a:lnTo>
                  <a:lnTo>
                    <a:pt x="1072" y="22349"/>
                  </a:lnTo>
                  <a:lnTo>
                    <a:pt x="4454" y="19848"/>
                  </a:lnTo>
                  <a:lnTo>
                    <a:pt x="8502" y="40589"/>
                  </a:lnTo>
                  <a:lnTo>
                    <a:pt x="10288" y="40244"/>
                  </a:lnTo>
                  <a:lnTo>
                    <a:pt x="6073" y="18658"/>
                  </a:lnTo>
                  <a:lnTo>
                    <a:pt x="8883" y="16574"/>
                  </a:lnTo>
                  <a:lnTo>
                    <a:pt x="11669" y="18515"/>
                  </a:lnTo>
                  <a:lnTo>
                    <a:pt x="24266" y="22241"/>
                  </a:lnTo>
                  <a:lnTo>
                    <a:pt x="26706" y="23515"/>
                  </a:lnTo>
                  <a:lnTo>
                    <a:pt x="24111" y="28873"/>
                  </a:lnTo>
                  <a:lnTo>
                    <a:pt x="20491" y="38767"/>
                  </a:lnTo>
                  <a:lnTo>
                    <a:pt x="22194" y="39398"/>
                  </a:lnTo>
                  <a:lnTo>
                    <a:pt x="25778" y="29576"/>
                  </a:lnTo>
                  <a:lnTo>
                    <a:pt x="28314" y="24349"/>
                  </a:lnTo>
                  <a:lnTo>
                    <a:pt x="35957" y="28326"/>
                  </a:lnTo>
                  <a:lnTo>
                    <a:pt x="36791" y="26730"/>
                  </a:lnTo>
                  <a:lnTo>
                    <a:pt x="28933" y="22646"/>
                  </a:lnTo>
                  <a:lnTo>
                    <a:pt x="31957" y="13609"/>
                  </a:lnTo>
                  <a:lnTo>
                    <a:pt x="35267" y="16336"/>
                  </a:lnTo>
                  <a:lnTo>
                    <a:pt x="36422" y="14931"/>
                  </a:lnTo>
                  <a:lnTo>
                    <a:pt x="24456" y="5132"/>
                  </a:lnTo>
                  <a:lnTo>
                    <a:pt x="16312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436" name="Google Shape;1858;p71"/>
            <p:cNvSpPr/>
            <p:nvPr/>
          </p:nvSpPr>
          <p:spPr>
            <a:xfrm>
              <a:off x="1087200" y="1243800"/>
              <a:ext cx="1614960" cy="1778400"/>
            </a:xfrm>
            <a:custGeom>
              <a:avLst/>
              <a:gdLst/>
              <a:ahLst/>
              <a:cxnLst/>
              <a:rect l="l" t="t" r="r" b="b"/>
              <a:pathLst>
                <a:path w="39316" h="43292">
                  <a:moveTo>
                    <a:pt x="25004" y="1822"/>
                  </a:moveTo>
                  <a:lnTo>
                    <a:pt x="35755" y="2287"/>
                  </a:lnTo>
                  <a:lnTo>
                    <a:pt x="37422" y="39672"/>
                  </a:lnTo>
                  <a:lnTo>
                    <a:pt x="26778" y="39220"/>
                  </a:lnTo>
                  <a:lnTo>
                    <a:pt x="26576" y="39208"/>
                  </a:lnTo>
                  <a:lnTo>
                    <a:pt x="26373" y="39255"/>
                  </a:lnTo>
                  <a:lnTo>
                    <a:pt x="14300" y="41482"/>
                  </a:lnTo>
                  <a:lnTo>
                    <a:pt x="3549" y="41006"/>
                  </a:lnTo>
                  <a:lnTo>
                    <a:pt x="1894" y="3620"/>
                  </a:lnTo>
                  <a:lnTo>
                    <a:pt x="12526" y="4085"/>
                  </a:lnTo>
                  <a:lnTo>
                    <a:pt x="12729" y="4096"/>
                  </a:lnTo>
                  <a:lnTo>
                    <a:pt x="12931" y="4049"/>
                  </a:lnTo>
                  <a:lnTo>
                    <a:pt x="25004" y="1822"/>
                  </a:lnTo>
                  <a:close/>
                  <a:moveTo>
                    <a:pt x="24873" y="1"/>
                  </a:moveTo>
                  <a:lnTo>
                    <a:pt x="12598" y="2275"/>
                  </a:lnTo>
                  <a:lnTo>
                    <a:pt x="1" y="1727"/>
                  </a:lnTo>
                  <a:lnTo>
                    <a:pt x="1811" y="42744"/>
                  </a:lnTo>
                  <a:lnTo>
                    <a:pt x="14431" y="43292"/>
                  </a:lnTo>
                  <a:lnTo>
                    <a:pt x="26707" y="41018"/>
                  </a:lnTo>
                  <a:lnTo>
                    <a:pt x="39315" y="41565"/>
                  </a:lnTo>
                  <a:lnTo>
                    <a:pt x="39315" y="41565"/>
                  </a:lnTo>
                  <a:lnTo>
                    <a:pt x="37494" y="548"/>
                  </a:lnTo>
                  <a:lnTo>
                    <a:pt x="24873" y="1"/>
                  </a:lnTo>
                  <a:close/>
                </a:path>
              </a:pathLst>
            </a:custGeom>
            <a:solidFill>
              <a:srgbClr val="FFBA4C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437" name="Google Shape;1859;p71"/>
            <p:cNvSpPr/>
            <p:nvPr/>
          </p:nvSpPr>
          <p:spPr>
            <a:xfrm>
              <a:off x="1087200" y="1243800"/>
              <a:ext cx="1614960" cy="1778400"/>
            </a:xfrm>
            <a:custGeom>
              <a:avLst/>
              <a:gdLst/>
              <a:ahLst/>
              <a:cxnLst/>
              <a:rect l="l" t="t" r="r" b="b"/>
              <a:pathLst>
                <a:path w="39316" h="43292">
                  <a:moveTo>
                    <a:pt x="25004" y="1822"/>
                  </a:moveTo>
                  <a:lnTo>
                    <a:pt x="35755" y="2287"/>
                  </a:lnTo>
                  <a:lnTo>
                    <a:pt x="37422" y="39672"/>
                  </a:lnTo>
                  <a:lnTo>
                    <a:pt x="26778" y="39220"/>
                  </a:lnTo>
                  <a:lnTo>
                    <a:pt x="26576" y="39208"/>
                  </a:lnTo>
                  <a:lnTo>
                    <a:pt x="26373" y="39255"/>
                  </a:lnTo>
                  <a:lnTo>
                    <a:pt x="14300" y="41482"/>
                  </a:lnTo>
                  <a:lnTo>
                    <a:pt x="3549" y="41006"/>
                  </a:lnTo>
                  <a:lnTo>
                    <a:pt x="1894" y="3620"/>
                  </a:lnTo>
                  <a:lnTo>
                    <a:pt x="12526" y="4085"/>
                  </a:lnTo>
                  <a:lnTo>
                    <a:pt x="12729" y="4096"/>
                  </a:lnTo>
                  <a:lnTo>
                    <a:pt x="12931" y="4049"/>
                  </a:lnTo>
                  <a:lnTo>
                    <a:pt x="25004" y="1822"/>
                  </a:lnTo>
                  <a:close/>
                  <a:moveTo>
                    <a:pt x="24873" y="1"/>
                  </a:moveTo>
                  <a:lnTo>
                    <a:pt x="12598" y="2275"/>
                  </a:lnTo>
                  <a:lnTo>
                    <a:pt x="1" y="1727"/>
                  </a:lnTo>
                  <a:lnTo>
                    <a:pt x="1811" y="42744"/>
                  </a:lnTo>
                  <a:lnTo>
                    <a:pt x="14431" y="43292"/>
                  </a:lnTo>
                  <a:lnTo>
                    <a:pt x="26707" y="41018"/>
                  </a:lnTo>
                  <a:lnTo>
                    <a:pt x="39315" y="41565"/>
                  </a:lnTo>
                  <a:lnTo>
                    <a:pt x="39315" y="41565"/>
                  </a:lnTo>
                  <a:lnTo>
                    <a:pt x="37494" y="548"/>
                  </a:lnTo>
                  <a:lnTo>
                    <a:pt x="24873" y="1"/>
                  </a:lnTo>
                  <a:close/>
                </a:path>
              </a:pathLst>
            </a:custGeom>
            <a:solidFill>
              <a:srgbClr val="235CA9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438" name="Google Shape;1860;p71"/>
            <p:cNvSpPr/>
            <p:nvPr/>
          </p:nvSpPr>
          <p:spPr>
            <a:xfrm>
              <a:off x="1334880" y="1292760"/>
              <a:ext cx="101520" cy="10080"/>
            </a:xfrm>
            <a:custGeom>
              <a:avLst/>
              <a:gdLst/>
              <a:ahLst/>
              <a:cxnLst/>
              <a:rect l="l" t="t" r="r" b="b"/>
              <a:pathLst>
                <a:path w="2477" h="251">
                  <a:moveTo>
                    <a:pt x="0" y="0"/>
                  </a:moveTo>
                  <a:lnTo>
                    <a:pt x="0" y="143"/>
                  </a:lnTo>
                  <a:lnTo>
                    <a:pt x="2465" y="250"/>
                  </a:lnTo>
                  <a:lnTo>
                    <a:pt x="2477" y="1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439" name="Google Shape;1861;p71"/>
            <p:cNvSpPr/>
            <p:nvPr/>
          </p:nvSpPr>
          <p:spPr>
            <a:xfrm>
              <a:off x="1100160" y="2046240"/>
              <a:ext cx="6840" cy="38880"/>
            </a:xfrm>
            <a:custGeom>
              <a:avLst/>
              <a:gdLst/>
              <a:ahLst/>
              <a:cxnLst/>
              <a:rect l="l" t="t" r="r" b="b"/>
              <a:pathLst>
                <a:path w="179" h="954">
                  <a:moveTo>
                    <a:pt x="0" y="1"/>
                  </a:moveTo>
                  <a:lnTo>
                    <a:pt x="48" y="953"/>
                  </a:lnTo>
                  <a:lnTo>
                    <a:pt x="179" y="953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440" name="Google Shape;1862;p71"/>
            <p:cNvSpPr/>
            <p:nvPr/>
          </p:nvSpPr>
          <p:spPr>
            <a:xfrm>
              <a:off x="1103040" y="2114280"/>
              <a:ext cx="9360" cy="87840"/>
            </a:xfrm>
            <a:custGeom>
              <a:avLst/>
              <a:gdLst/>
              <a:ahLst/>
              <a:cxnLst/>
              <a:rect l="l" t="t" r="r" b="b"/>
              <a:pathLst>
                <a:path w="239" h="2144">
                  <a:moveTo>
                    <a:pt x="1" y="1"/>
                  </a:moveTo>
                  <a:lnTo>
                    <a:pt x="96" y="2144"/>
                  </a:lnTo>
                  <a:lnTo>
                    <a:pt x="239" y="2144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441" name="Google Shape;1863;p71"/>
            <p:cNvSpPr/>
            <p:nvPr/>
          </p:nvSpPr>
          <p:spPr>
            <a:xfrm>
              <a:off x="2464200" y="1546920"/>
              <a:ext cx="540720" cy="487080"/>
            </a:xfrm>
            <a:custGeom>
              <a:avLst/>
              <a:gdLst/>
              <a:ahLst/>
              <a:cxnLst/>
              <a:rect l="l" t="t" r="r" b="b"/>
              <a:pathLst>
                <a:path w="13170" h="11860">
                  <a:moveTo>
                    <a:pt x="6548" y="0"/>
                  </a:moveTo>
                  <a:cubicBezTo>
                    <a:pt x="5088" y="0"/>
                    <a:pt x="3634" y="537"/>
                    <a:pt x="2501" y="1602"/>
                  </a:cubicBezTo>
                  <a:cubicBezTo>
                    <a:pt x="299" y="3662"/>
                    <a:pt x="1" y="7043"/>
                    <a:pt x="1799" y="9472"/>
                  </a:cubicBezTo>
                  <a:lnTo>
                    <a:pt x="1715" y="11663"/>
                  </a:lnTo>
                  <a:lnTo>
                    <a:pt x="3859" y="11210"/>
                  </a:lnTo>
                  <a:cubicBezTo>
                    <a:pt x="4722" y="11650"/>
                    <a:pt x="5646" y="11860"/>
                    <a:pt x="6558" y="11860"/>
                  </a:cubicBezTo>
                  <a:cubicBezTo>
                    <a:pt x="8487" y="11860"/>
                    <a:pt x="10362" y="10920"/>
                    <a:pt x="11502" y="9222"/>
                  </a:cubicBezTo>
                  <a:cubicBezTo>
                    <a:pt x="13169" y="6710"/>
                    <a:pt x="12693" y="3352"/>
                    <a:pt x="10395" y="1411"/>
                  </a:cubicBezTo>
                  <a:cubicBezTo>
                    <a:pt x="9280" y="468"/>
                    <a:pt x="7911" y="0"/>
                    <a:pt x="6548" y="0"/>
                  </a:cubicBezTo>
                  <a:close/>
                </a:path>
              </a:pathLst>
            </a:custGeom>
            <a:solidFill>
              <a:srgbClr val="FFBA4C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442" name="Google Shape;1864;p71"/>
            <p:cNvSpPr/>
            <p:nvPr/>
          </p:nvSpPr>
          <p:spPr>
            <a:xfrm>
              <a:off x="2549520" y="1607040"/>
              <a:ext cx="367560" cy="367560"/>
            </a:xfrm>
            <a:custGeom>
              <a:avLst/>
              <a:gdLst/>
              <a:ahLst/>
              <a:cxnLst/>
              <a:rect l="l" t="t" r="r" b="b"/>
              <a:pathLst>
                <a:path w="8955" h="8954">
                  <a:moveTo>
                    <a:pt x="4477" y="0"/>
                  </a:moveTo>
                  <a:cubicBezTo>
                    <a:pt x="2001" y="0"/>
                    <a:pt x="1" y="2012"/>
                    <a:pt x="1" y="4477"/>
                  </a:cubicBezTo>
                  <a:cubicBezTo>
                    <a:pt x="1" y="6953"/>
                    <a:pt x="2001" y="8954"/>
                    <a:pt x="4477" y="8954"/>
                  </a:cubicBezTo>
                  <a:cubicBezTo>
                    <a:pt x="6954" y="8954"/>
                    <a:pt x="8954" y="6953"/>
                    <a:pt x="8954" y="4477"/>
                  </a:cubicBezTo>
                  <a:cubicBezTo>
                    <a:pt x="8954" y="2012"/>
                    <a:pt x="6954" y="0"/>
                    <a:pt x="4477" y="0"/>
                  </a:cubicBezTo>
                  <a:close/>
                </a:path>
              </a:pathLst>
            </a:custGeom>
            <a:solidFill>
              <a:srgbClr val="FFBA4C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443" name="Google Shape;1865;p71"/>
            <p:cNvSpPr/>
            <p:nvPr/>
          </p:nvSpPr>
          <p:spPr>
            <a:xfrm>
              <a:off x="2549520" y="1607040"/>
              <a:ext cx="367560" cy="367560"/>
            </a:xfrm>
            <a:custGeom>
              <a:avLst/>
              <a:gdLst/>
              <a:ahLst/>
              <a:cxnLst/>
              <a:rect l="l" t="t" r="r" b="b"/>
              <a:pathLst>
                <a:path w="8955" h="8954">
                  <a:moveTo>
                    <a:pt x="4477" y="0"/>
                  </a:moveTo>
                  <a:cubicBezTo>
                    <a:pt x="2001" y="0"/>
                    <a:pt x="1" y="2012"/>
                    <a:pt x="1" y="4477"/>
                  </a:cubicBezTo>
                  <a:cubicBezTo>
                    <a:pt x="1" y="6953"/>
                    <a:pt x="2001" y="8954"/>
                    <a:pt x="4477" y="8954"/>
                  </a:cubicBezTo>
                  <a:cubicBezTo>
                    <a:pt x="6954" y="8954"/>
                    <a:pt x="8954" y="6953"/>
                    <a:pt x="8954" y="4477"/>
                  </a:cubicBezTo>
                  <a:cubicBezTo>
                    <a:pt x="8954" y="2012"/>
                    <a:pt x="6954" y="0"/>
                    <a:pt x="4477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444" name="Google Shape;1866;p71"/>
            <p:cNvSpPr/>
            <p:nvPr/>
          </p:nvSpPr>
          <p:spPr>
            <a:xfrm>
              <a:off x="2788920" y="2879640"/>
              <a:ext cx="48960" cy="104040"/>
            </a:xfrm>
            <a:custGeom>
              <a:avLst/>
              <a:gdLst/>
              <a:ahLst/>
              <a:cxnLst/>
              <a:rect l="l" t="t" r="r" b="b"/>
              <a:pathLst>
                <a:path w="1204" h="2537">
                  <a:moveTo>
                    <a:pt x="1" y="0"/>
                  </a:moveTo>
                  <a:lnTo>
                    <a:pt x="108" y="2536"/>
                  </a:lnTo>
                  <a:lnTo>
                    <a:pt x="1203" y="2536"/>
                  </a:lnTo>
                  <a:lnTo>
                    <a:pt x="1096" y="0"/>
                  </a:lnTo>
                  <a:close/>
                </a:path>
              </a:pathLst>
            </a:custGeom>
            <a:solidFill>
              <a:srgbClr val="E4897B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445" name="Google Shape;1867;p71"/>
            <p:cNvSpPr/>
            <p:nvPr/>
          </p:nvSpPr>
          <p:spPr>
            <a:xfrm>
              <a:off x="2940120" y="1629000"/>
              <a:ext cx="183240" cy="278640"/>
            </a:xfrm>
            <a:custGeom>
              <a:avLst/>
              <a:gdLst/>
              <a:ahLst/>
              <a:cxnLst/>
              <a:rect l="l" t="t" r="r" b="b"/>
              <a:pathLst>
                <a:path w="4466" h="6788">
                  <a:moveTo>
                    <a:pt x="3013" y="4716"/>
                  </a:moveTo>
                  <a:cubicBezTo>
                    <a:pt x="3019" y="4722"/>
                    <a:pt x="3007" y="4746"/>
                    <a:pt x="2980" y="4777"/>
                  </a:cubicBezTo>
                  <a:lnTo>
                    <a:pt x="2980" y="4777"/>
                  </a:lnTo>
                  <a:cubicBezTo>
                    <a:pt x="2985" y="4756"/>
                    <a:pt x="2996" y="4733"/>
                    <a:pt x="3013" y="4716"/>
                  </a:cubicBezTo>
                  <a:close/>
                  <a:moveTo>
                    <a:pt x="3072" y="1"/>
                  </a:moveTo>
                  <a:lnTo>
                    <a:pt x="1596" y="739"/>
                  </a:lnTo>
                  <a:cubicBezTo>
                    <a:pt x="1727" y="1037"/>
                    <a:pt x="1870" y="1370"/>
                    <a:pt x="2001" y="1703"/>
                  </a:cubicBezTo>
                  <a:cubicBezTo>
                    <a:pt x="2144" y="2025"/>
                    <a:pt x="2275" y="2358"/>
                    <a:pt x="2394" y="2692"/>
                  </a:cubicBezTo>
                  <a:cubicBezTo>
                    <a:pt x="2632" y="3335"/>
                    <a:pt x="2822" y="4001"/>
                    <a:pt x="2953" y="4680"/>
                  </a:cubicBezTo>
                  <a:lnTo>
                    <a:pt x="2974" y="4784"/>
                  </a:lnTo>
                  <a:lnTo>
                    <a:pt x="2974" y="4784"/>
                  </a:lnTo>
                  <a:cubicBezTo>
                    <a:pt x="2947" y="4814"/>
                    <a:pt x="2908" y="4849"/>
                    <a:pt x="2858" y="4882"/>
                  </a:cubicBezTo>
                  <a:cubicBezTo>
                    <a:pt x="2608" y="5061"/>
                    <a:pt x="2322" y="5204"/>
                    <a:pt x="2037" y="5323"/>
                  </a:cubicBezTo>
                  <a:cubicBezTo>
                    <a:pt x="1370" y="5573"/>
                    <a:pt x="691" y="5787"/>
                    <a:pt x="1" y="5966"/>
                  </a:cubicBezTo>
                  <a:lnTo>
                    <a:pt x="108" y="6787"/>
                  </a:lnTo>
                  <a:cubicBezTo>
                    <a:pt x="882" y="6776"/>
                    <a:pt x="1656" y="6692"/>
                    <a:pt x="2418" y="6514"/>
                  </a:cubicBezTo>
                  <a:cubicBezTo>
                    <a:pt x="2834" y="6418"/>
                    <a:pt x="3227" y="6264"/>
                    <a:pt x="3608" y="6061"/>
                  </a:cubicBezTo>
                  <a:cubicBezTo>
                    <a:pt x="3870" y="5918"/>
                    <a:pt x="4085" y="5716"/>
                    <a:pt x="4251" y="5478"/>
                  </a:cubicBezTo>
                  <a:cubicBezTo>
                    <a:pt x="4370" y="5299"/>
                    <a:pt x="4442" y="5097"/>
                    <a:pt x="4466" y="4882"/>
                  </a:cubicBezTo>
                  <a:cubicBezTo>
                    <a:pt x="4466" y="4823"/>
                    <a:pt x="4466" y="4763"/>
                    <a:pt x="4466" y="4704"/>
                  </a:cubicBezTo>
                  <a:lnTo>
                    <a:pt x="4466" y="4609"/>
                  </a:lnTo>
                  <a:lnTo>
                    <a:pt x="4442" y="4466"/>
                  </a:lnTo>
                  <a:cubicBezTo>
                    <a:pt x="4430" y="4263"/>
                    <a:pt x="4406" y="4061"/>
                    <a:pt x="4370" y="3870"/>
                  </a:cubicBezTo>
                  <a:cubicBezTo>
                    <a:pt x="4335" y="3668"/>
                    <a:pt x="4299" y="3477"/>
                    <a:pt x="4251" y="3287"/>
                  </a:cubicBezTo>
                  <a:cubicBezTo>
                    <a:pt x="4168" y="2906"/>
                    <a:pt x="4061" y="2525"/>
                    <a:pt x="3942" y="2156"/>
                  </a:cubicBezTo>
                  <a:cubicBezTo>
                    <a:pt x="3823" y="1787"/>
                    <a:pt x="3704" y="1430"/>
                    <a:pt x="3549" y="1072"/>
                  </a:cubicBezTo>
                  <a:cubicBezTo>
                    <a:pt x="3477" y="894"/>
                    <a:pt x="3394" y="715"/>
                    <a:pt x="3323" y="537"/>
                  </a:cubicBezTo>
                  <a:cubicBezTo>
                    <a:pt x="3251" y="358"/>
                    <a:pt x="3168" y="191"/>
                    <a:pt x="3072" y="1"/>
                  </a:cubicBezTo>
                  <a:close/>
                </a:path>
              </a:pathLst>
            </a:custGeom>
            <a:solidFill>
              <a:srgbClr val="F9CB9C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446" name="Google Shape;1868;p71"/>
            <p:cNvSpPr/>
            <p:nvPr/>
          </p:nvSpPr>
          <p:spPr>
            <a:xfrm>
              <a:off x="2982600" y="1591560"/>
              <a:ext cx="138960" cy="184320"/>
            </a:xfrm>
            <a:custGeom>
              <a:avLst/>
              <a:gdLst/>
              <a:ahLst/>
              <a:cxnLst/>
              <a:rect l="l" t="t" r="r" b="b"/>
              <a:pathLst>
                <a:path w="3395" h="4494">
                  <a:moveTo>
                    <a:pt x="1386" y="0"/>
                  </a:moveTo>
                  <a:cubicBezTo>
                    <a:pt x="622" y="0"/>
                    <a:pt x="0" y="804"/>
                    <a:pt x="263" y="1934"/>
                  </a:cubicBezTo>
                  <a:cubicBezTo>
                    <a:pt x="466" y="2803"/>
                    <a:pt x="740" y="3660"/>
                    <a:pt x="1073" y="4494"/>
                  </a:cubicBezTo>
                  <a:lnTo>
                    <a:pt x="3395" y="3565"/>
                  </a:lnTo>
                  <a:cubicBezTo>
                    <a:pt x="3395" y="3565"/>
                    <a:pt x="2859" y="576"/>
                    <a:pt x="1907" y="124"/>
                  </a:cubicBezTo>
                  <a:cubicBezTo>
                    <a:pt x="1731" y="40"/>
                    <a:pt x="1555" y="0"/>
                    <a:pt x="1386" y="0"/>
                  </a:cubicBezTo>
                  <a:close/>
                </a:path>
              </a:pathLst>
            </a:custGeom>
            <a:solidFill>
              <a:srgbClr val="235CA9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447" name="Google Shape;1869;p71"/>
            <p:cNvSpPr/>
            <p:nvPr/>
          </p:nvSpPr>
          <p:spPr>
            <a:xfrm>
              <a:off x="3099600" y="2879640"/>
              <a:ext cx="75600" cy="104040"/>
            </a:xfrm>
            <a:custGeom>
              <a:avLst/>
              <a:gdLst/>
              <a:ahLst/>
              <a:cxnLst/>
              <a:rect l="l" t="t" r="r" b="b"/>
              <a:pathLst>
                <a:path w="1846" h="2537">
                  <a:moveTo>
                    <a:pt x="0" y="0"/>
                  </a:moveTo>
                  <a:lnTo>
                    <a:pt x="750" y="2536"/>
                  </a:lnTo>
                  <a:lnTo>
                    <a:pt x="1846" y="2536"/>
                  </a:lnTo>
                  <a:lnTo>
                    <a:pt x="1095" y="0"/>
                  </a:lnTo>
                  <a:close/>
                </a:path>
              </a:pathLst>
            </a:custGeom>
            <a:solidFill>
              <a:srgbClr val="E4897B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448" name="Google Shape;1870;p71"/>
            <p:cNvSpPr/>
            <p:nvPr/>
          </p:nvSpPr>
          <p:spPr>
            <a:xfrm>
              <a:off x="2788560" y="2879640"/>
              <a:ext cx="48240" cy="55080"/>
            </a:xfrm>
            <a:custGeom>
              <a:avLst/>
              <a:gdLst/>
              <a:ahLst/>
              <a:cxnLst/>
              <a:rect l="l" t="t" r="r" b="b"/>
              <a:pathLst>
                <a:path w="1180" h="1346">
                  <a:moveTo>
                    <a:pt x="1" y="0"/>
                  </a:moveTo>
                  <a:lnTo>
                    <a:pt x="48" y="1345"/>
                  </a:lnTo>
                  <a:lnTo>
                    <a:pt x="1179" y="1345"/>
                  </a:lnTo>
                  <a:lnTo>
                    <a:pt x="1120" y="0"/>
                  </a:lnTo>
                  <a:close/>
                </a:path>
              </a:pathLst>
            </a:custGeom>
            <a:solidFill>
              <a:srgbClr val="CE6F64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449" name="Google Shape;1871;p71"/>
            <p:cNvSpPr/>
            <p:nvPr/>
          </p:nvSpPr>
          <p:spPr>
            <a:xfrm>
              <a:off x="3099240" y="2879640"/>
              <a:ext cx="61920" cy="55080"/>
            </a:xfrm>
            <a:custGeom>
              <a:avLst/>
              <a:gdLst/>
              <a:ahLst/>
              <a:cxnLst/>
              <a:rect l="l" t="t" r="r" b="b"/>
              <a:pathLst>
                <a:path w="1513" h="1346">
                  <a:moveTo>
                    <a:pt x="0" y="0"/>
                  </a:moveTo>
                  <a:lnTo>
                    <a:pt x="393" y="1345"/>
                  </a:lnTo>
                  <a:lnTo>
                    <a:pt x="1512" y="1345"/>
                  </a:lnTo>
                  <a:lnTo>
                    <a:pt x="1119" y="0"/>
                  </a:lnTo>
                  <a:close/>
                </a:path>
              </a:pathLst>
            </a:custGeom>
            <a:solidFill>
              <a:srgbClr val="CE6F64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450" name="Google Shape;1872;p71"/>
            <p:cNvSpPr/>
            <p:nvPr/>
          </p:nvSpPr>
          <p:spPr>
            <a:xfrm>
              <a:off x="2846160" y="1980720"/>
              <a:ext cx="333720" cy="941400"/>
            </a:xfrm>
            <a:custGeom>
              <a:avLst/>
              <a:gdLst/>
              <a:ahLst/>
              <a:cxnLst/>
              <a:rect l="l" t="t" r="r" b="b"/>
              <a:pathLst>
                <a:path w="8133" h="22920">
                  <a:moveTo>
                    <a:pt x="4692" y="0"/>
                  </a:moveTo>
                  <a:lnTo>
                    <a:pt x="906" y="12"/>
                  </a:lnTo>
                  <a:cubicBezTo>
                    <a:pt x="906" y="12"/>
                    <a:pt x="1" y="7704"/>
                    <a:pt x="679" y="10835"/>
                  </a:cubicBezTo>
                  <a:cubicBezTo>
                    <a:pt x="1429" y="14264"/>
                    <a:pt x="6132" y="22920"/>
                    <a:pt x="6132" y="22920"/>
                  </a:cubicBezTo>
                  <a:lnTo>
                    <a:pt x="8133" y="22920"/>
                  </a:lnTo>
                  <a:cubicBezTo>
                    <a:pt x="8133" y="22920"/>
                    <a:pt x="4394" y="14550"/>
                    <a:pt x="3965" y="11145"/>
                  </a:cubicBezTo>
                  <a:cubicBezTo>
                    <a:pt x="3513" y="7454"/>
                    <a:pt x="4692" y="3001"/>
                    <a:pt x="4692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451" name="Google Shape;1873;p71"/>
            <p:cNvSpPr/>
            <p:nvPr/>
          </p:nvSpPr>
          <p:spPr>
            <a:xfrm>
              <a:off x="2921760" y="1860840"/>
              <a:ext cx="40320" cy="56880"/>
            </a:xfrm>
            <a:custGeom>
              <a:avLst/>
              <a:gdLst/>
              <a:ahLst/>
              <a:cxnLst/>
              <a:rect l="l" t="t" r="r" b="b"/>
              <a:pathLst>
                <a:path w="989" h="1395">
                  <a:moveTo>
                    <a:pt x="0" y="0"/>
                  </a:moveTo>
                  <a:lnTo>
                    <a:pt x="24" y="1393"/>
                  </a:lnTo>
                  <a:cubicBezTo>
                    <a:pt x="24" y="1393"/>
                    <a:pt x="39" y="1394"/>
                    <a:pt x="65" y="1394"/>
                  </a:cubicBezTo>
                  <a:cubicBezTo>
                    <a:pt x="208" y="1394"/>
                    <a:pt x="696" y="1369"/>
                    <a:pt x="988" y="1036"/>
                  </a:cubicBezTo>
                  <a:lnTo>
                    <a:pt x="762" y="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897B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452" name="Google Shape;1874;p71"/>
            <p:cNvSpPr/>
            <p:nvPr/>
          </p:nvSpPr>
          <p:spPr>
            <a:xfrm>
              <a:off x="2881080" y="1858320"/>
              <a:ext cx="40320" cy="59400"/>
            </a:xfrm>
            <a:custGeom>
              <a:avLst/>
              <a:gdLst/>
              <a:ahLst/>
              <a:cxnLst/>
              <a:rect l="l" t="t" r="r" b="b"/>
              <a:pathLst>
                <a:path w="989" h="1454">
                  <a:moveTo>
                    <a:pt x="0" y="1"/>
                  </a:moveTo>
                  <a:lnTo>
                    <a:pt x="71" y="1156"/>
                  </a:lnTo>
                  <a:lnTo>
                    <a:pt x="988" y="1453"/>
                  </a:lnTo>
                  <a:lnTo>
                    <a:pt x="964" y="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4897B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453" name="Google Shape;1875;p71"/>
            <p:cNvSpPr/>
            <p:nvPr/>
          </p:nvSpPr>
          <p:spPr>
            <a:xfrm>
              <a:off x="2824200" y="1456560"/>
              <a:ext cx="9360" cy="12600"/>
            </a:xfrm>
            <a:custGeom>
              <a:avLst/>
              <a:gdLst/>
              <a:ahLst/>
              <a:cxnLst/>
              <a:rect l="l" t="t" r="r" b="b"/>
              <a:pathLst>
                <a:path w="239" h="313">
                  <a:moveTo>
                    <a:pt x="100" y="0"/>
                  </a:moveTo>
                  <a:cubicBezTo>
                    <a:pt x="94" y="0"/>
                    <a:pt x="89" y="1"/>
                    <a:pt x="84" y="2"/>
                  </a:cubicBezTo>
                  <a:cubicBezTo>
                    <a:pt x="25" y="14"/>
                    <a:pt x="1" y="85"/>
                    <a:pt x="13" y="180"/>
                  </a:cubicBezTo>
                  <a:cubicBezTo>
                    <a:pt x="35" y="257"/>
                    <a:pt x="76" y="313"/>
                    <a:pt x="129" y="313"/>
                  </a:cubicBezTo>
                  <a:cubicBezTo>
                    <a:pt x="134" y="313"/>
                    <a:pt x="139" y="312"/>
                    <a:pt x="144" y="311"/>
                  </a:cubicBezTo>
                  <a:cubicBezTo>
                    <a:pt x="203" y="300"/>
                    <a:pt x="239" y="216"/>
                    <a:pt x="215" y="133"/>
                  </a:cubicBezTo>
                  <a:cubicBezTo>
                    <a:pt x="204" y="57"/>
                    <a:pt x="154" y="0"/>
                    <a:pt x="100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454" name="Google Shape;1876;p71"/>
            <p:cNvSpPr/>
            <p:nvPr/>
          </p:nvSpPr>
          <p:spPr>
            <a:xfrm>
              <a:off x="2821680" y="1468800"/>
              <a:ext cx="17280" cy="35280"/>
            </a:xfrm>
            <a:custGeom>
              <a:avLst/>
              <a:gdLst/>
              <a:ahLst/>
              <a:cxnLst/>
              <a:rect l="l" t="t" r="r" b="b"/>
              <a:pathLst>
                <a:path w="429" h="867">
                  <a:moveTo>
                    <a:pt x="274" y="1"/>
                  </a:moveTo>
                  <a:cubicBezTo>
                    <a:pt x="215" y="274"/>
                    <a:pt x="131" y="560"/>
                    <a:pt x="0" y="822"/>
                  </a:cubicBezTo>
                  <a:cubicBezTo>
                    <a:pt x="72" y="852"/>
                    <a:pt x="146" y="867"/>
                    <a:pt x="219" y="867"/>
                  </a:cubicBezTo>
                  <a:cubicBezTo>
                    <a:pt x="292" y="867"/>
                    <a:pt x="363" y="852"/>
                    <a:pt x="429" y="822"/>
                  </a:cubicBezTo>
                  <a:lnTo>
                    <a:pt x="274" y="1"/>
                  </a:lnTo>
                  <a:close/>
                </a:path>
              </a:pathLst>
            </a:custGeom>
            <a:solidFill>
              <a:srgbClr val="F9CB9C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455" name="Google Shape;1877;p71"/>
            <p:cNvSpPr/>
            <p:nvPr/>
          </p:nvSpPr>
          <p:spPr>
            <a:xfrm>
              <a:off x="2821320" y="1433880"/>
              <a:ext cx="21600" cy="6120"/>
            </a:xfrm>
            <a:custGeom>
              <a:avLst/>
              <a:gdLst/>
              <a:ahLst/>
              <a:cxnLst/>
              <a:rect l="l" t="t" r="r" b="b"/>
              <a:pathLst>
                <a:path w="537" h="157">
                  <a:moveTo>
                    <a:pt x="288" y="1"/>
                  </a:moveTo>
                  <a:cubicBezTo>
                    <a:pt x="201" y="1"/>
                    <a:pt x="114" y="22"/>
                    <a:pt x="36" y="61"/>
                  </a:cubicBezTo>
                  <a:cubicBezTo>
                    <a:pt x="12" y="85"/>
                    <a:pt x="0" y="108"/>
                    <a:pt x="12" y="132"/>
                  </a:cubicBezTo>
                  <a:cubicBezTo>
                    <a:pt x="24" y="144"/>
                    <a:pt x="48" y="156"/>
                    <a:pt x="60" y="156"/>
                  </a:cubicBezTo>
                  <a:cubicBezTo>
                    <a:pt x="72" y="156"/>
                    <a:pt x="84" y="156"/>
                    <a:pt x="84" y="144"/>
                  </a:cubicBezTo>
                  <a:cubicBezTo>
                    <a:pt x="143" y="114"/>
                    <a:pt x="209" y="100"/>
                    <a:pt x="274" y="100"/>
                  </a:cubicBezTo>
                  <a:cubicBezTo>
                    <a:pt x="340" y="100"/>
                    <a:pt x="405" y="114"/>
                    <a:pt x="465" y="144"/>
                  </a:cubicBezTo>
                  <a:cubicBezTo>
                    <a:pt x="471" y="147"/>
                    <a:pt x="478" y="149"/>
                    <a:pt x="484" y="149"/>
                  </a:cubicBezTo>
                  <a:cubicBezTo>
                    <a:pt x="501" y="149"/>
                    <a:pt x="516" y="138"/>
                    <a:pt x="524" y="120"/>
                  </a:cubicBezTo>
                  <a:cubicBezTo>
                    <a:pt x="536" y="97"/>
                    <a:pt x="524" y="61"/>
                    <a:pt x="501" y="49"/>
                  </a:cubicBezTo>
                  <a:cubicBezTo>
                    <a:pt x="435" y="16"/>
                    <a:pt x="362" y="1"/>
                    <a:pt x="288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456" name="Google Shape;1878;p71"/>
            <p:cNvSpPr/>
            <p:nvPr/>
          </p:nvSpPr>
          <p:spPr>
            <a:xfrm>
              <a:off x="2835000" y="1468440"/>
              <a:ext cx="137160" cy="147960"/>
            </a:xfrm>
            <a:custGeom>
              <a:avLst/>
              <a:gdLst/>
              <a:ahLst/>
              <a:cxnLst/>
              <a:rect l="l" t="t" r="r" b="b"/>
              <a:pathLst>
                <a:path w="3347" h="3609">
                  <a:moveTo>
                    <a:pt x="3096" y="1"/>
                  </a:moveTo>
                  <a:lnTo>
                    <a:pt x="1572" y="1298"/>
                  </a:lnTo>
                  <a:cubicBezTo>
                    <a:pt x="1727" y="1918"/>
                    <a:pt x="1751" y="2584"/>
                    <a:pt x="858" y="2799"/>
                  </a:cubicBezTo>
                  <a:cubicBezTo>
                    <a:pt x="858" y="2799"/>
                    <a:pt x="1" y="3608"/>
                    <a:pt x="1644" y="3608"/>
                  </a:cubicBezTo>
                  <a:cubicBezTo>
                    <a:pt x="3132" y="3608"/>
                    <a:pt x="3346" y="2799"/>
                    <a:pt x="3346" y="2799"/>
                  </a:cubicBezTo>
                  <a:cubicBezTo>
                    <a:pt x="2787" y="2263"/>
                    <a:pt x="2942" y="798"/>
                    <a:pt x="3096" y="1"/>
                  </a:cubicBezTo>
                  <a:close/>
                </a:path>
              </a:pathLst>
            </a:custGeom>
            <a:solidFill>
              <a:srgbClr val="F9CB9C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457" name="Google Shape;1879;p71"/>
            <p:cNvSpPr/>
            <p:nvPr/>
          </p:nvSpPr>
          <p:spPr>
            <a:xfrm>
              <a:off x="2856960" y="1567440"/>
              <a:ext cx="126720" cy="25560"/>
            </a:xfrm>
            <a:custGeom>
              <a:avLst/>
              <a:gdLst/>
              <a:ahLst/>
              <a:cxnLst/>
              <a:rect l="l" t="t" r="r" b="b"/>
              <a:pathLst>
                <a:path w="3097" h="628">
                  <a:moveTo>
                    <a:pt x="2208" y="0"/>
                  </a:moveTo>
                  <a:cubicBezTo>
                    <a:pt x="1353" y="0"/>
                    <a:pt x="191" y="211"/>
                    <a:pt x="191" y="211"/>
                  </a:cubicBezTo>
                  <a:lnTo>
                    <a:pt x="1" y="544"/>
                  </a:lnTo>
                  <a:lnTo>
                    <a:pt x="3061" y="628"/>
                  </a:lnTo>
                  <a:cubicBezTo>
                    <a:pt x="3084" y="509"/>
                    <a:pt x="3096" y="390"/>
                    <a:pt x="3096" y="271"/>
                  </a:cubicBezTo>
                  <a:cubicBezTo>
                    <a:pt x="3066" y="66"/>
                    <a:pt x="2685" y="0"/>
                    <a:pt x="2208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458" name="Google Shape;1880;p71"/>
            <p:cNvSpPr/>
            <p:nvPr/>
          </p:nvSpPr>
          <p:spPr>
            <a:xfrm>
              <a:off x="3099600" y="2976120"/>
              <a:ext cx="24480" cy="10440"/>
            </a:xfrm>
            <a:custGeom>
              <a:avLst/>
              <a:gdLst/>
              <a:ahLst/>
              <a:cxnLst/>
              <a:rect l="l" t="t" r="r" b="b"/>
              <a:pathLst>
                <a:path w="608" h="261">
                  <a:moveTo>
                    <a:pt x="131" y="55"/>
                  </a:moveTo>
                  <a:cubicBezTo>
                    <a:pt x="262" y="79"/>
                    <a:pt x="381" y="115"/>
                    <a:pt x="488" y="186"/>
                  </a:cubicBezTo>
                  <a:cubicBezTo>
                    <a:pt x="426" y="200"/>
                    <a:pt x="355" y="206"/>
                    <a:pt x="288" y="206"/>
                  </a:cubicBezTo>
                  <a:cubicBezTo>
                    <a:pt x="177" y="206"/>
                    <a:pt x="77" y="188"/>
                    <a:pt x="48" y="150"/>
                  </a:cubicBezTo>
                  <a:cubicBezTo>
                    <a:pt x="48" y="150"/>
                    <a:pt x="24" y="127"/>
                    <a:pt x="48" y="91"/>
                  </a:cubicBezTo>
                  <a:cubicBezTo>
                    <a:pt x="60" y="67"/>
                    <a:pt x="83" y="55"/>
                    <a:pt x="95" y="55"/>
                  </a:cubicBezTo>
                  <a:close/>
                  <a:moveTo>
                    <a:pt x="169" y="1"/>
                  </a:moveTo>
                  <a:cubicBezTo>
                    <a:pt x="151" y="1"/>
                    <a:pt x="135" y="3"/>
                    <a:pt x="119" y="8"/>
                  </a:cubicBezTo>
                  <a:cubicBezTo>
                    <a:pt x="83" y="8"/>
                    <a:pt x="48" y="31"/>
                    <a:pt x="36" y="67"/>
                  </a:cubicBezTo>
                  <a:cubicBezTo>
                    <a:pt x="0" y="103"/>
                    <a:pt x="0" y="150"/>
                    <a:pt x="36" y="186"/>
                  </a:cubicBezTo>
                  <a:cubicBezTo>
                    <a:pt x="95" y="236"/>
                    <a:pt x="171" y="261"/>
                    <a:pt x="250" y="261"/>
                  </a:cubicBezTo>
                  <a:cubicBezTo>
                    <a:pt x="266" y="261"/>
                    <a:pt x="282" y="260"/>
                    <a:pt x="298" y="258"/>
                  </a:cubicBezTo>
                  <a:cubicBezTo>
                    <a:pt x="393" y="258"/>
                    <a:pt x="488" y="246"/>
                    <a:pt x="584" y="234"/>
                  </a:cubicBezTo>
                  <a:cubicBezTo>
                    <a:pt x="607" y="222"/>
                    <a:pt x="607" y="198"/>
                    <a:pt x="584" y="186"/>
                  </a:cubicBezTo>
                  <a:cubicBezTo>
                    <a:pt x="573" y="175"/>
                    <a:pt x="330" y="1"/>
                    <a:pt x="169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459" name="Google Shape;1881;p71"/>
            <p:cNvSpPr/>
            <p:nvPr/>
          </p:nvSpPr>
          <p:spPr>
            <a:xfrm>
              <a:off x="3109320" y="2965320"/>
              <a:ext cx="15480" cy="20160"/>
            </a:xfrm>
            <a:custGeom>
              <a:avLst/>
              <a:gdLst/>
              <a:ahLst/>
              <a:cxnLst/>
              <a:rect l="l" t="t" r="r" b="b"/>
              <a:pathLst>
                <a:path w="382" h="501">
                  <a:moveTo>
                    <a:pt x="150" y="9"/>
                  </a:moveTo>
                  <a:cubicBezTo>
                    <a:pt x="173" y="13"/>
                    <a:pt x="194" y="23"/>
                    <a:pt x="215" y="36"/>
                  </a:cubicBezTo>
                  <a:cubicBezTo>
                    <a:pt x="284" y="99"/>
                    <a:pt x="321" y="233"/>
                    <a:pt x="340" y="337"/>
                  </a:cubicBezTo>
                  <a:lnTo>
                    <a:pt x="340" y="337"/>
                  </a:lnTo>
                  <a:cubicBezTo>
                    <a:pt x="232" y="244"/>
                    <a:pt x="122" y="88"/>
                    <a:pt x="143" y="24"/>
                  </a:cubicBezTo>
                  <a:cubicBezTo>
                    <a:pt x="143" y="24"/>
                    <a:pt x="143" y="16"/>
                    <a:pt x="150" y="9"/>
                  </a:cubicBezTo>
                  <a:close/>
                  <a:moveTo>
                    <a:pt x="179" y="1"/>
                  </a:moveTo>
                  <a:cubicBezTo>
                    <a:pt x="164" y="1"/>
                    <a:pt x="156" y="5"/>
                    <a:pt x="150" y="9"/>
                  </a:cubicBezTo>
                  <a:lnTo>
                    <a:pt x="150" y="9"/>
                  </a:lnTo>
                  <a:cubicBezTo>
                    <a:pt x="144" y="8"/>
                    <a:pt x="138" y="8"/>
                    <a:pt x="131" y="8"/>
                  </a:cubicBezTo>
                  <a:cubicBezTo>
                    <a:pt x="120" y="8"/>
                    <a:pt x="108" y="9"/>
                    <a:pt x="95" y="13"/>
                  </a:cubicBezTo>
                  <a:cubicBezTo>
                    <a:pt x="60" y="13"/>
                    <a:pt x="24" y="36"/>
                    <a:pt x="12" y="72"/>
                  </a:cubicBezTo>
                  <a:cubicBezTo>
                    <a:pt x="0" y="203"/>
                    <a:pt x="215" y="441"/>
                    <a:pt x="322" y="501"/>
                  </a:cubicBezTo>
                  <a:lnTo>
                    <a:pt x="346" y="501"/>
                  </a:lnTo>
                  <a:cubicBezTo>
                    <a:pt x="357" y="489"/>
                    <a:pt x="357" y="489"/>
                    <a:pt x="357" y="477"/>
                  </a:cubicBezTo>
                  <a:cubicBezTo>
                    <a:pt x="357" y="472"/>
                    <a:pt x="353" y="412"/>
                    <a:pt x="340" y="337"/>
                  </a:cubicBezTo>
                  <a:lnTo>
                    <a:pt x="340" y="337"/>
                  </a:lnTo>
                  <a:cubicBezTo>
                    <a:pt x="354" y="349"/>
                    <a:pt x="368" y="360"/>
                    <a:pt x="381" y="370"/>
                  </a:cubicBezTo>
                  <a:cubicBezTo>
                    <a:pt x="369" y="239"/>
                    <a:pt x="322" y="120"/>
                    <a:pt x="250" y="24"/>
                  </a:cubicBezTo>
                  <a:cubicBezTo>
                    <a:pt x="226" y="13"/>
                    <a:pt x="215" y="1"/>
                    <a:pt x="191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460" name="Google Shape;1882;p71"/>
            <p:cNvSpPr/>
            <p:nvPr/>
          </p:nvSpPr>
          <p:spPr>
            <a:xfrm>
              <a:off x="2761200" y="2976120"/>
              <a:ext cx="28440" cy="10080"/>
            </a:xfrm>
            <a:custGeom>
              <a:avLst/>
              <a:gdLst/>
              <a:ahLst/>
              <a:cxnLst/>
              <a:rect l="l" t="t" r="r" b="b"/>
              <a:pathLst>
                <a:path w="704" h="258">
                  <a:moveTo>
                    <a:pt x="168" y="43"/>
                  </a:moveTo>
                  <a:cubicBezTo>
                    <a:pt x="322" y="67"/>
                    <a:pt x="465" y="115"/>
                    <a:pt x="608" y="186"/>
                  </a:cubicBezTo>
                  <a:cubicBezTo>
                    <a:pt x="530" y="195"/>
                    <a:pt x="443" y="200"/>
                    <a:pt x="363" y="200"/>
                  </a:cubicBezTo>
                  <a:cubicBezTo>
                    <a:pt x="224" y="200"/>
                    <a:pt x="103" y="184"/>
                    <a:pt x="72" y="138"/>
                  </a:cubicBezTo>
                  <a:cubicBezTo>
                    <a:pt x="61" y="138"/>
                    <a:pt x="49" y="115"/>
                    <a:pt x="72" y="91"/>
                  </a:cubicBezTo>
                  <a:cubicBezTo>
                    <a:pt x="84" y="67"/>
                    <a:pt x="108" y="55"/>
                    <a:pt x="120" y="43"/>
                  </a:cubicBezTo>
                  <a:close/>
                  <a:moveTo>
                    <a:pt x="167" y="1"/>
                  </a:moveTo>
                  <a:cubicBezTo>
                    <a:pt x="146" y="1"/>
                    <a:pt x="126" y="3"/>
                    <a:pt x="108" y="8"/>
                  </a:cubicBezTo>
                  <a:cubicBezTo>
                    <a:pt x="72" y="8"/>
                    <a:pt x="49" y="31"/>
                    <a:pt x="25" y="67"/>
                  </a:cubicBezTo>
                  <a:cubicBezTo>
                    <a:pt x="1" y="103"/>
                    <a:pt x="1" y="138"/>
                    <a:pt x="25" y="174"/>
                  </a:cubicBezTo>
                  <a:cubicBezTo>
                    <a:pt x="72" y="246"/>
                    <a:pt x="203" y="258"/>
                    <a:pt x="346" y="258"/>
                  </a:cubicBezTo>
                  <a:cubicBezTo>
                    <a:pt x="465" y="258"/>
                    <a:pt x="572" y="246"/>
                    <a:pt x="680" y="234"/>
                  </a:cubicBezTo>
                  <a:cubicBezTo>
                    <a:pt x="692" y="234"/>
                    <a:pt x="703" y="222"/>
                    <a:pt x="703" y="210"/>
                  </a:cubicBezTo>
                  <a:cubicBezTo>
                    <a:pt x="703" y="198"/>
                    <a:pt x="703" y="186"/>
                    <a:pt x="692" y="186"/>
                  </a:cubicBezTo>
                  <a:cubicBezTo>
                    <a:pt x="670" y="175"/>
                    <a:pt x="359" y="1"/>
                    <a:pt x="167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461" name="Google Shape;1883;p71"/>
            <p:cNvSpPr/>
            <p:nvPr/>
          </p:nvSpPr>
          <p:spPr>
            <a:xfrm>
              <a:off x="2772360" y="2963520"/>
              <a:ext cx="17640" cy="20160"/>
            </a:xfrm>
            <a:custGeom>
              <a:avLst/>
              <a:gdLst/>
              <a:ahLst/>
              <a:cxnLst/>
              <a:rect l="l" t="t" r="r" b="b"/>
              <a:pathLst>
                <a:path w="442" h="501">
                  <a:moveTo>
                    <a:pt x="369" y="199"/>
                  </a:moveTo>
                  <a:cubicBezTo>
                    <a:pt x="399" y="272"/>
                    <a:pt x="415" y="352"/>
                    <a:pt x="423" y="405"/>
                  </a:cubicBezTo>
                  <a:lnTo>
                    <a:pt x="423" y="405"/>
                  </a:lnTo>
                  <a:cubicBezTo>
                    <a:pt x="429" y="409"/>
                    <a:pt x="435" y="413"/>
                    <a:pt x="441" y="417"/>
                  </a:cubicBezTo>
                  <a:cubicBezTo>
                    <a:pt x="434" y="342"/>
                    <a:pt x="408" y="267"/>
                    <a:pt x="369" y="199"/>
                  </a:cubicBezTo>
                  <a:close/>
                  <a:moveTo>
                    <a:pt x="120" y="0"/>
                  </a:moveTo>
                  <a:cubicBezTo>
                    <a:pt x="48" y="12"/>
                    <a:pt x="25" y="48"/>
                    <a:pt x="25" y="71"/>
                  </a:cubicBezTo>
                  <a:cubicBezTo>
                    <a:pt x="1" y="202"/>
                    <a:pt x="263" y="441"/>
                    <a:pt x="394" y="500"/>
                  </a:cubicBezTo>
                  <a:lnTo>
                    <a:pt x="406" y="500"/>
                  </a:lnTo>
                  <a:cubicBezTo>
                    <a:pt x="406" y="500"/>
                    <a:pt x="418" y="500"/>
                    <a:pt x="418" y="488"/>
                  </a:cubicBezTo>
                  <a:cubicBezTo>
                    <a:pt x="429" y="488"/>
                    <a:pt x="429" y="476"/>
                    <a:pt x="429" y="464"/>
                  </a:cubicBezTo>
                  <a:cubicBezTo>
                    <a:pt x="429" y="461"/>
                    <a:pt x="428" y="438"/>
                    <a:pt x="423" y="405"/>
                  </a:cubicBezTo>
                  <a:lnTo>
                    <a:pt x="423" y="405"/>
                  </a:lnTo>
                  <a:cubicBezTo>
                    <a:pt x="294" y="317"/>
                    <a:pt x="132" y="152"/>
                    <a:pt x="144" y="83"/>
                  </a:cubicBezTo>
                  <a:cubicBezTo>
                    <a:pt x="144" y="71"/>
                    <a:pt x="144" y="48"/>
                    <a:pt x="191" y="48"/>
                  </a:cubicBezTo>
                  <a:lnTo>
                    <a:pt x="203" y="48"/>
                  </a:lnTo>
                  <a:cubicBezTo>
                    <a:pt x="239" y="48"/>
                    <a:pt x="263" y="60"/>
                    <a:pt x="287" y="83"/>
                  </a:cubicBezTo>
                  <a:cubicBezTo>
                    <a:pt x="318" y="119"/>
                    <a:pt x="345" y="158"/>
                    <a:pt x="369" y="199"/>
                  </a:cubicBezTo>
                  <a:lnTo>
                    <a:pt x="369" y="199"/>
                  </a:lnTo>
                  <a:cubicBezTo>
                    <a:pt x="344" y="139"/>
                    <a:pt x="310" y="83"/>
                    <a:pt x="263" y="48"/>
                  </a:cubicBezTo>
                  <a:cubicBezTo>
                    <a:pt x="227" y="12"/>
                    <a:pt x="168" y="0"/>
                    <a:pt x="120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462" name="Google Shape;1884;p71"/>
            <p:cNvSpPr/>
            <p:nvPr/>
          </p:nvSpPr>
          <p:spPr>
            <a:xfrm>
              <a:off x="3025800" y="2983680"/>
              <a:ext cx="164520" cy="52200"/>
            </a:xfrm>
            <a:custGeom>
              <a:avLst/>
              <a:gdLst/>
              <a:ahLst/>
              <a:cxnLst/>
              <a:rect l="l" t="t" r="r" b="b"/>
              <a:pathLst>
                <a:path w="4013" h="1278">
                  <a:moveTo>
                    <a:pt x="2113" y="0"/>
                  </a:moveTo>
                  <a:cubicBezTo>
                    <a:pt x="2048" y="0"/>
                    <a:pt x="1990" y="23"/>
                    <a:pt x="1941" y="63"/>
                  </a:cubicBezTo>
                  <a:cubicBezTo>
                    <a:pt x="1620" y="325"/>
                    <a:pt x="1239" y="575"/>
                    <a:pt x="226" y="765"/>
                  </a:cubicBezTo>
                  <a:cubicBezTo>
                    <a:pt x="0" y="813"/>
                    <a:pt x="72" y="1277"/>
                    <a:pt x="619" y="1277"/>
                  </a:cubicBezTo>
                  <a:cubicBezTo>
                    <a:pt x="1167" y="1277"/>
                    <a:pt x="1989" y="1241"/>
                    <a:pt x="2382" y="1241"/>
                  </a:cubicBezTo>
                  <a:cubicBezTo>
                    <a:pt x="3036" y="1241"/>
                    <a:pt x="3286" y="1277"/>
                    <a:pt x="3798" y="1277"/>
                  </a:cubicBezTo>
                  <a:lnTo>
                    <a:pt x="3846" y="1277"/>
                  </a:lnTo>
                  <a:cubicBezTo>
                    <a:pt x="3941" y="1265"/>
                    <a:pt x="4013" y="1170"/>
                    <a:pt x="4001" y="1075"/>
                  </a:cubicBezTo>
                  <a:lnTo>
                    <a:pt x="3739" y="75"/>
                  </a:lnTo>
                  <a:cubicBezTo>
                    <a:pt x="3728" y="33"/>
                    <a:pt x="3691" y="1"/>
                    <a:pt x="3650" y="1"/>
                  </a:cubicBezTo>
                  <a:cubicBezTo>
                    <a:pt x="3644" y="1"/>
                    <a:pt x="3638" y="2"/>
                    <a:pt x="3632" y="3"/>
                  </a:cubicBezTo>
                  <a:lnTo>
                    <a:pt x="2155" y="3"/>
                  </a:lnTo>
                  <a:cubicBezTo>
                    <a:pt x="2141" y="1"/>
                    <a:pt x="2127" y="0"/>
                    <a:pt x="2113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463" name="Google Shape;1885;p71"/>
            <p:cNvSpPr/>
            <p:nvPr/>
          </p:nvSpPr>
          <p:spPr>
            <a:xfrm>
              <a:off x="2680920" y="2977560"/>
              <a:ext cx="174600" cy="50400"/>
            </a:xfrm>
            <a:custGeom>
              <a:avLst/>
              <a:gdLst/>
              <a:ahLst/>
              <a:cxnLst/>
              <a:rect l="l" t="t" r="r" b="b"/>
              <a:pathLst>
                <a:path w="4263" h="1239">
                  <a:moveTo>
                    <a:pt x="2751" y="0"/>
                  </a:moveTo>
                  <a:cubicBezTo>
                    <a:pt x="2655" y="0"/>
                    <a:pt x="2560" y="36"/>
                    <a:pt x="2477" y="84"/>
                  </a:cubicBezTo>
                  <a:cubicBezTo>
                    <a:pt x="1739" y="536"/>
                    <a:pt x="1048" y="560"/>
                    <a:pt x="191" y="739"/>
                  </a:cubicBezTo>
                  <a:cubicBezTo>
                    <a:pt x="0" y="786"/>
                    <a:pt x="131" y="1239"/>
                    <a:pt x="572" y="1239"/>
                  </a:cubicBezTo>
                  <a:cubicBezTo>
                    <a:pt x="1310" y="1239"/>
                    <a:pt x="1858" y="1203"/>
                    <a:pt x="2501" y="1203"/>
                  </a:cubicBezTo>
                  <a:cubicBezTo>
                    <a:pt x="3036" y="1203"/>
                    <a:pt x="3656" y="1227"/>
                    <a:pt x="4084" y="1239"/>
                  </a:cubicBezTo>
                  <a:lnTo>
                    <a:pt x="4132" y="1239"/>
                  </a:lnTo>
                  <a:cubicBezTo>
                    <a:pt x="4215" y="1215"/>
                    <a:pt x="4263" y="1131"/>
                    <a:pt x="4251" y="1048"/>
                  </a:cubicBezTo>
                  <a:lnTo>
                    <a:pt x="4025" y="72"/>
                  </a:lnTo>
                  <a:cubicBezTo>
                    <a:pt x="4025" y="36"/>
                    <a:pt x="3977" y="0"/>
                    <a:pt x="3941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464" name="Google Shape;1886;p71"/>
            <p:cNvSpPr/>
            <p:nvPr/>
          </p:nvSpPr>
          <p:spPr>
            <a:xfrm>
              <a:off x="2512080" y="1616760"/>
              <a:ext cx="341280" cy="228960"/>
            </a:xfrm>
            <a:custGeom>
              <a:avLst/>
              <a:gdLst/>
              <a:ahLst/>
              <a:cxnLst/>
              <a:rect l="l" t="t" r="r" b="b"/>
              <a:pathLst>
                <a:path w="8312" h="5581">
                  <a:moveTo>
                    <a:pt x="7061" y="0"/>
                  </a:moveTo>
                  <a:cubicBezTo>
                    <a:pt x="6549" y="572"/>
                    <a:pt x="6025" y="1167"/>
                    <a:pt x="5501" y="1762"/>
                  </a:cubicBezTo>
                  <a:lnTo>
                    <a:pt x="3965" y="3548"/>
                  </a:lnTo>
                  <a:lnTo>
                    <a:pt x="3573" y="4001"/>
                  </a:lnTo>
                  <a:lnTo>
                    <a:pt x="3549" y="4025"/>
                  </a:lnTo>
                  <a:lnTo>
                    <a:pt x="3537" y="4048"/>
                  </a:lnTo>
                  <a:cubicBezTo>
                    <a:pt x="3537" y="4048"/>
                    <a:pt x="3525" y="4048"/>
                    <a:pt x="3525" y="4060"/>
                  </a:cubicBezTo>
                  <a:cubicBezTo>
                    <a:pt x="3489" y="4084"/>
                    <a:pt x="3454" y="4096"/>
                    <a:pt x="3418" y="4120"/>
                  </a:cubicBezTo>
                  <a:cubicBezTo>
                    <a:pt x="3287" y="4167"/>
                    <a:pt x="3144" y="4191"/>
                    <a:pt x="3001" y="4203"/>
                  </a:cubicBezTo>
                  <a:cubicBezTo>
                    <a:pt x="2834" y="4227"/>
                    <a:pt x="2656" y="4227"/>
                    <a:pt x="2489" y="4227"/>
                  </a:cubicBezTo>
                  <a:cubicBezTo>
                    <a:pt x="1739" y="4215"/>
                    <a:pt x="989" y="4144"/>
                    <a:pt x="239" y="4025"/>
                  </a:cubicBezTo>
                  <a:lnTo>
                    <a:pt x="1" y="4810"/>
                  </a:lnTo>
                  <a:cubicBezTo>
                    <a:pt x="763" y="5144"/>
                    <a:pt x="1560" y="5394"/>
                    <a:pt x="2382" y="5525"/>
                  </a:cubicBezTo>
                  <a:cubicBezTo>
                    <a:pt x="2596" y="5562"/>
                    <a:pt x="2813" y="5580"/>
                    <a:pt x="3029" y="5580"/>
                  </a:cubicBezTo>
                  <a:cubicBezTo>
                    <a:pt x="3293" y="5580"/>
                    <a:pt x="3555" y="5553"/>
                    <a:pt x="3811" y="5501"/>
                  </a:cubicBezTo>
                  <a:cubicBezTo>
                    <a:pt x="3965" y="5477"/>
                    <a:pt x="4120" y="5418"/>
                    <a:pt x="4263" y="5346"/>
                  </a:cubicBezTo>
                  <a:cubicBezTo>
                    <a:pt x="4335" y="5298"/>
                    <a:pt x="4418" y="5251"/>
                    <a:pt x="4489" y="5191"/>
                  </a:cubicBezTo>
                  <a:cubicBezTo>
                    <a:pt x="4525" y="5168"/>
                    <a:pt x="4573" y="5132"/>
                    <a:pt x="4608" y="5096"/>
                  </a:cubicBezTo>
                  <a:lnTo>
                    <a:pt x="4668" y="5037"/>
                  </a:lnTo>
                  <a:lnTo>
                    <a:pt x="5085" y="4608"/>
                  </a:lnTo>
                  <a:cubicBezTo>
                    <a:pt x="5644" y="4036"/>
                    <a:pt x="6192" y="3477"/>
                    <a:pt x="6728" y="2882"/>
                  </a:cubicBezTo>
                  <a:cubicBezTo>
                    <a:pt x="7264" y="2286"/>
                    <a:pt x="7787" y="1703"/>
                    <a:pt x="8311" y="1096"/>
                  </a:cubicBezTo>
                  <a:lnTo>
                    <a:pt x="7061" y="0"/>
                  </a:lnTo>
                  <a:close/>
                </a:path>
              </a:pathLst>
            </a:custGeom>
            <a:solidFill>
              <a:srgbClr val="F9CB9C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465" name="Google Shape;1887;p71"/>
            <p:cNvSpPr/>
            <p:nvPr/>
          </p:nvSpPr>
          <p:spPr>
            <a:xfrm>
              <a:off x="2993040" y="1671480"/>
              <a:ext cx="72720" cy="104400"/>
            </a:xfrm>
            <a:custGeom>
              <a:avLst/>
              <a:gdLst/>
              <a:ahLst/>
              <a:cxnLst/>
              <a:rect l="l" t="t" r="r" b="b"/>
              <a:pathLst>
                <a:path w="1775" h="2549">
                  <a:moveTo>
                    <a:pt x="1" y="1"/>
                  </a:moveTo>
                  <a:lnTo>
                    <a:pt x="1" y="1"/>
                  </a:lnTo>
                  <a:cubicBezTo>
                    <a:pt x="215" y="870"/>
                    <a:pt x="489" y="1727"/>
                    <a:pt x="822" y="2549"/>
                  </a:cubicBezTo>
                  <a:lnTo>
                    <a:pt x="1775" y="2168"/>
                  </a:lnTo>
                  <a:cubicBezTo>
                    <a:pt x="1584" y="1656"/>
                    <a:pt x="1096" y="906"/>
                    <a:pt x="691" y="14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466" name="Google Shape;1888;p71"/>
            <p:cNvSpPr/>
            <p:nvPr/>
          </p:nvSpPr>
          <p:spPr>
            <a:xfrm>
              <a:off x="2778840" y="1683720"/>
              <a:ext cx="43200" cy="101880"/>
            </a:xfrm>
            <a:custGeom>
              <a:avLst/>
              <a:gdLst/>
              <a:ahLst/>
              <a:cxnLst/>
              <a:rect l="l" t="t" r="r" b="b"/>
              <a:pathLst>
                <a:path w="1061" h="2489">
                  <a:moveTo>
                    <a:pt x="1060" y="0"/>
                  </a:moveTo>
                  <a:lnTo>
                    <a:pt x="36" y="358"/>
                  </a:lnTo>
                  <a:cubicBezTo>
                    <a:pt x="13" y="929"/>
                    <a:pt x="1" y="1632"/>
                    <a:pt x="36" y="2489"/>
                  </a:cubicBezTo>
                  <a:lnTo>
                    <a:pt x="1060" y="0"/>
                  </a:lnTo>
                  <a:close/>
                </a:path>
              </a:pathLst>
            </a:custGeom>
            <a:solidFill>
              <a:srgbClr val="FFBA4C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467" name="Google Shape;1889;p71"/>
            <p:cNvSpPr/>
            <p:nvPr/>
          </p:nvSpPr>
          <p:spPr>
            <a:xfrm>
              <a:off x="2475000" y="1752120"/>
              <a:ext cx="52560" cy="64800"/>
            </a:xfrm>
            <a:custGeom>
              <a:avLst/>
              <a:gdLst/>
              <a:ahLst/>
              <a:cxnLst/>
              <a:rect l="l" t="t" r="r" b="b"/>
              <a:pathLst>
                <a:path w="1287" h="1589">
                  <a:moveTo>
                    <a:pt x="453" y="0"/>
                  </a:moveTo>
                  <a:lnTo>
                    <a:pt x="1" y="1346"/>
                  </a:lnTo>
                  <a:cubicBezTo>
                    <a:pt x="1" y="1346"/>
                    <a:pt x="192" y="1588"/>
                    <a:pt x="649" y="1588"/>
                  </a:cubicBezTo>
                  <a:cubicBezTo>
                    <a:pt x="774" y="1588"/>
                    <a:pt x="918" y="1570"/>
                    <a:pt x="1084" y="1524"/>
                  </a:cubicBezTo>
                  <a:lnTo>
                    <a:pt x="1287" y="810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F9CB9C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468" name="Google Shape;1890;p71"/>
            <p:cNvSpPr/>
            <p:nvPr/>
          </p:nvSpPr>
          <p:spPr>
            <a:xfrm>
              <a:off x="2454480" y="1740960"/>
              <a:ext cx="38880" cy="66240"/>
            </a:xfrm>
            <a:custGeom>
              <a:avLst/>
              <a:gdLst/>
              <a:ahLst/>
              <a:cxnLst/>
              <a:rect l="l" t="t" r="r" b="b"/>
              <a:pathLst>
                <a:path w="954" h="1620">
                  <a:moveTo>
                    <a:pt x="322" y="0"/>
                  </a:moveTo>
                  <a:lnTo>
                    <a:pt x="1" y="1167"/>
                  </a:lnTo>
                  <a:lnTo>
                    <a:pt x="501" y="1620"/>
                  </a:lnTo>
                  <a:lnTo>
                    <a:pt x="953" y="274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F9CB9C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469" name="Google Shape;1891;p71"/>
            <p:cNvSpPr/>
            <p:nvPr/>
          </p:nvSpPr>
          <p:spPr>
            <a:xfrm>
              <a:off x="2816280" y="1377360"/>
              <a:ext cx="145440" cy="175320"/>
            </a:xfrm>
            <a:custGeom>
              <a:avLst/>
              <a:gdLst/>
              <a:ahLst/>
              <a:cxnLst/>
              <a:rect l="l" t="t" r="r" b="b"/>
              <a:pathLst>
                <a:path w="3549" h="4280">
                  <a:moveTo>
                    <a:pt x="1787" y="0"/>
                  </a:moveTo>
                  <a:cubicBezTo>
                    <a:pt x="1509" y="0"/>
                    <a:pt x="1224" y="80"/>
                    <a:pt x="965" y="255"/>
                  </a:cubicBezTo>
                  <a:cubicBezTo>
                    <a:pt x="0" y="886"/>
                    <a:pt x="179" y="2493"/>
                    <a:pt x="596" y="3398"/>
                  </a:cubicBezTo>
                  <a:cubicBezTo>
                    <a:pt x="861" y="3963"/>
                    <a:pt x="1416" y="4279"/>
                    <a:pt x="1966" y="4279"/>
                  </a:cubicBezTo>
                  <a:cubicBezTo>
                    <a:pt x="2402" y="4279"/>
                    <a:pt x="2835" y="4080"/>
                    <a:pt x="3120" y="3648"/>
                  </a:cubicBezTo>
                  <a:cubicBezTo>
                    <a:pt x="3548" y="2994"/>
                    <a:pt x="3406" y="2374"/>
                    <a:pt x="3251" y="1303"/>
                  </a:cubicBezTo>
                  <a:lnTo>
                    <a:pt x="3251" y="1291"/>
                  </a:lnTo>
                  <a:cubicBezTo>
                    <a:pt x="3157" y="514"/>
                    <a:pt x="2493" y="0"/>
                    <a:pt x="1787" y="0"/>
                  </a:cubicBezTo>
                  <a:close/>
                </a:path>
              </a:pathLst>
            </a:custGeom>
            <a:solidFill>
              <a:srgbClr val="F9CB9C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470" name="Google Shape;1892;p71"/>
            <p:cNvSpPr/>
            <p:nvPr/>
          </p:nvSpPr>
          <p:spPr>
            <a:xfrm>
              <a:off x="2766240" y="1306440"/>
              <a:ext cx="232920" cy="210600"/>
            </a:xfrm>
            <a:custGeom>
              <a:avLst/>
              <a:gdLst/>
              <a:ahLst/>
              <a:cxnLst/>
              <a:rect l="l" t="t" r="r" b="b"/>
              <a:pathLst>
                <a:path w="5679" h="5137">
                  <a:moveTo>
                    <a:pt x="2036" y="1"/>
                  </a:moveTo>
                  <a:cubicBezTo>
                    <a:pt x="1072" y="1"/>
                    <a:pt x="1345" y="763"/>
                    <a:pt x="1345" y="763"/>
                  </a:cubicBezTo>
                  <a:cubicBezTo>
                    <a:pt x="1345" y="763"/>
                    <a:pt x="1100" y="522"/>
                    <a:pt x="824" y="522"/>
                  </a:cubicBezTo>
                  <a:cubicBezTo>
                    <a:pt x="674" y="522"/>
                    <a:pt x="515" y="593"/>
                    <a:pt x="381" y="810"/>
                  </a:cubicBezTo>
                  <a:cubicBezTo>
                    <a:pt x="0" y="1429"/>
                    <a:pt x="822" y="1656"/>
                    <a:pt x="822" y="1656"/>
                  </a:cubicBezTo>
                  <a:cubicBezTo>
                    <a:pt x="822" y="1656"/>
                    <a:pt x="772" y="1644"/>
                    <a:pt x="697" y="1644"/>
                  </a:cubicBezTo>
                  <a:cubicBezTo>
                    <a:pt x="494" y="1644"/>
                    <a:pt x="109" y="1733"/>
                    <a:pt x="48" y="2394"/>
                  </a:cubicBezTo>
                  <a:cubicBezTo>
                    <a:pt x="11" y="2741"/>
                    <a:pt x="169" y="2848"/>
                    <a:pt x="378" y="2848"/>
                  </a:cubicBezTo>
                  <a:cubicBezTo>
                    <a:pt x="713" y="2848"/>
                    <a:pt x="1179" y="2572"/>
                    <a:pt x="1179" y="2572"/>
                  </a:cubicBezTo>
                  <a:cubicBezTo>
                    <a:pt x="1362" y="2908"/>
                    <a:pt x="1562" y="3009"/>
                    <a:pt x="1773" y="3009"/>
                  </a:cubicBezTo>
                  <a:cubicBezTo>
                    <a:pt x="1809" y="3009"/>
                    <a:pt x="1845" y="3006"/>
                    <a:pt x="1881" y="3001"/>
                  </a:cubicBezTo>
                  <a:cubicBezTo>
                    <a:pt x="1898" y="2999"/>
                    <a:pt x="1915" y="2999"/>
                    <a:pt x="1932" y="2999"/>
                  </a:cubicBezTo>
                  <a:cubicBezTo>
                    <a:pt x="2164" y="2999"/>
                    <a:pt x="2386" y="3149"/>
                    <a:pt x="2453" y="3382"/>
                  </a:cubicBezTo>
                  <a:cubicBezTo>
                    <a:pt x="2755" y="4300"/>
                    <a:pt x="3296" y="5136"/>
                    <a:pt x="4090" y="5136"/>
                  </a:cubicBezTo>
                  <a:cubicBezTo>
                    <a:pt x="4202" y="5136"/>
                    <a:pt x="4319" y="5120"/>
                    <a:pt x="4441" y="5085"/>
                  </a:cubicBezTo>
                  <a:cubicBezTo>
                    <a:pt x="5227" y="4847"/>
                    <a:pt x="5644" y="3465"/>
                    <a:pt x="5667" y="2453"/>
                  </a:cubicBezTo>
                  <a:cubicBezTo>
                    <a:pt x="5679" y="1796"/>
                    <a:pt x="5241" y="1315"/>
                    <a:pt x="4980" y="1315"/>
                  </a:cubicBezTo>
                  <a:cubicBezTo>
                    <a:pt x="4962" y="1315"/>
                    <a:pt x="4945" y="1318"/>
                    <a:pt x="4929" y="1322"/>
                  </a:cubicBezTo>
                  <a:cubicBezTo>
                    <a:pt x="4782" y="706"/>
                    <a:pt x="4190" y="550"/>
                    <a:pt x="3627" y="550"/>
                  </a:cubicBezTo>
                  <a:cubicBezTo>
                    <a:pt x="3048" y="550"/>
                    <a:pt x="2500" y="715"/>
                    <a:pt x="2500" y="715"/>
                  </a:cubicBezTo>
                  <a:cubicBezTo>
                    <a:pt x="2500" y="715"/>
                    <a:pt x="3000" y="1"/>
                    <a:pt x="203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471" name="Google Shape;1893;p71"/>
            <p:cNvSpPr/>
            <p:nvPr/>
          </p:nvSpPr>
          <p:spPr>
            <a:xfrm>
              <a:off x="2859120" y="1433520"/>
              <a:ext cx="35280" cy="54360"/>
            </a:xfrm>
            <a:custGeom>
              <a:avLst/>
              <a:gdLst/>
              <a:ahLst/>
              <a:cxnLst/>
              <a:rect l="l" t="t" r="r" b="b"/>
              <a:pathLst>
                <a:path w="870" h="1335">
                  <a:moveTo>
                    <a:pt x="489" y="1"/>
                  </a:moveTo>
                  <a:cubicBezTo>
                    <a:pt x="416" y="1"/>
                    <a:pt x="339" y="27"/>
                    <a:pt x="262" y="87"/>
                  </a:cubicBezTo>
                  <a:cubicBezTo>
                    <a:pt x="0" y="289"/>
                    <a:pt x="24" y="777"/>
                    <a:pt x="119" y="1051"/>
                  </a:cubicBezTo>
                  <a:cubicBezTo>
                    <a:pt x="182" y="1226"/>
                    <a:pt x="303" y="1335"/>
                    <a:pt x="427" y="1335"/>
                  </a:cubicBezTo>
                  <a:cubicBezTo>
                    <a:pt x="515" y="1335"/>
                    <a:pt x="605" y="1281"/>
                    <a:pt x="679" y="1158"/>
                  </a:cubicBezTo>
                  <a:cubicBezTo>
                    <a:pt x="822" y="932"/>
                    <a:pt x="869" y="658"/>
                    <a:pt x="846" y="384"/>
                  </a:cubicBezTo>
                  <a:cubicBezTo>
                    <a:pt x="812" y="157"/>
                    <a:pt x="665" y="1"/>
                    <a:pt x="489" y="1"/>
                  </a:cubicBezTo>
                  <a:close/>
                </a:path>
              </a:pathLst>
            </a:custGeom>
            <a:solidFill>
              <a:srgbClr val="F9CB9C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472" name="Google Shape;1894;p71"/>
            <p:cNvSpPr/>
            <p:nvPr/>
          </p:nvSpPr>
          <p:spPr>
            <a:xfrm>
              <a:off x="2862000" y="2084040"/>
              <a:ext cx="60840" cy="273600"/>
            </a:xfrm>
            <a:custGeom>
              <a:avLst/>
              <a:gdLst/>
              <a:ahLst/>
              <a:cxnLst/>
              <a:rect l="l" t="t" r="r" b="b"/>
              <a:pathLst>
                <a:path w="1489" h="6664">
                  <a:moveTo>
                    <a:pt x="906" y="0"/>
                  </a:moveTo>
                  <a:cubicBezTo>
                    <a:pt x="719" y="0"/>
                    <a:pt x="467" y="472"/>
                    <a:pt x="215" y="1115"/>
                  </a:cubicBezTo>
                  <a:cubicBezTo>
                    <a:pt x="84" y="2877"/>
                    <a:pt x="1" y="4984"/>
                    <a:pt x="96" y="6663"/>
                  </a:cubicBezTo>
                  <a:cubicBezTo>
                    <a:pt x="501" y="4591"/>
                    <a:pt x="1489" y="1389"/>
                    <a:pt x="1084" y="210"/>
                  </a:cubicBezTo>
                  <a:cubicBezTo>
                    <a:pt x="1036" y="65"/>
                    <a:pt x="975" y="0"/>
                    <a:pt x="906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473" name="Google Shape;1895;p71"/>
            <p:cNvSpPr/>
            <p:nvPr/>
          </p:nvSpPr>
          <p:spPr>
            <a:xfrm>
              <a:off x="2701080" y="1981080"/>
              <a:ext cx="255600" cy="941400"/>
            </a:xfrm>
            <a:custGeom>
              <a:avLst/>
              <a:gdLst/>
              <a:ahLst/>
              <a:cxnLst/>
              <a:rect l="l" t="t" r="r" b="b"/>
              <a:pathLst>
                <a:path w="6228" h="22920">
                  <a:moveTo>
                    <a:pt x="2382" y="0"/>
                  </a:moveTo>
                  <a:cubicBezTo>
                    <a:pt x="2382" y="0"/>
                    <a:pt x="1" y="6870"/>
                    <a:pt x="108" y="10216"/>
                  </a:cubicBezTo>
                  <a:cubicBezTo>
                    <a:pt x="227" y="13693"/>
                    <a:pt x="1786" y="22920"/>
                    <a:pt x="1786" y="22920"/>
                  </a:cubicBezTo>
                  <a:lnTo>
                    <a:pt x="3644" y="22920"/>
                  </a:lnTo>
                  <a:cubicBezTo>
                    <a:pt x="3644" y="22920"/>
                    <a:pt x="3370" y="13895"/>
                    <a:pt x="3453" y="10478"/>
                  </a:cubicBezTo>
                  <a:cubicBezTo>
                    <a:pt x="3549" y="6751"/>
                    <a:pt x="6227" y="0"/>
                    <a:pt x="6227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474" name="Google Shape;1896;p71"/>
            <p:cNvSpPr/>
            <p:nvPr/>
          </p:nvSpPr>
          <p:spPr>
            <a:xfrm>
              <a:off x="3074760" y="2891880"/>
              <a:ext cx="111600" cy="30600"/>
            </a:xfrm>
            <a:custGeom>
              <a:avLst/>
              <a:gdLst/>
              <a:ahLst/>
              <a:cxnLst/>
              <a:rect l="l" t="t" r="r" b="b"/>
              <a:pathLst>
                <a:path w="2728" h="751">
                  <a:moveTo>
                    <a:pt x="13" y="1"/>
                  </a:moveTo>
                  <a:cubicBezTo>
                    <a:pt x="1" y="1"/>
                    <a:pt x="441" y="751"/>
                    <a:pt x="441" y="751"/>
                  </a:cubicBezTo>
                  <a:lnTo>
                    <a:pt x="2727" y="751"/>
                  </a:lnTo>
                  <a:lnTo>
                    <a:pt x="2501" y="1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475" name="Google Shape;1897;p71"/>
            <p:cNvSpPr/>
            <p:nvPr/>
          </p:nvSpPr>
          <p:spPr>
            <a:xfrm>
              <a:off x="2759760" y="2890800"/>
              <a:ext cx="99360" cy="31320"/>
            </a:xfrm>
            <a:custGeom>
              <a:avLst/>
              <a:gdLst/>
              <a:ahLst/>
              <a:cxnLst/>
              <a:rect l="l" t="t" r="r" b="b"/>
              <a:pathLst>
                <a:path w="2430" h="775">
                  <a:moveTo>
                    <a:pt x="0" y="1"/>
                  </a:moveTo>
                  <a:cubicBezTo>
                    <a:pt x="0" y="1"/>
                    <a:pt x="107" y="775"/>
                    <a:pt x="107" y="775"/>
                  </a:cubicBezTo>
                  <a:lnTo>
                    <a:pt x="2370" y="775"/>
                  </a:lnTo>
                  <a:lnTo>
                    <a:pt x="2429" y="8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476" name="Google Shape;1898;p71"/>
            <p:cNvSpPr/>
            <p:nvPr/>
          </p:nvSpPr>
          <p:spPr>
            <a:xfrm>
              <a:off x="2753280" y="1585080"/>
              <a:ext cx="299520" cy="401760"/>
            </a:xfrm>
            <a:custGeom>
              <a:avLst/>
              <a:gdLst/>
              <a:ahLst/>
              <a:cxnLst/>
              <a:rect l="l" t="t" r="r" b="b"/>
              <a:pathLst>
                <a:path w="7299" h="9788">
                  <a:moveTo>
                    <a:pt x="4095" y="0"/>
                  </a:moveTo>
                  <a:cubicBezTo>
                    <a:pt x="3680" y="0"/>
                    <a:pt x="3263" y="12"/>
                    <a:pt x="2846" y="36"/>
                  </a:cubicBezTo>
                  <a:cubicBezTo>
                    <a:pt x="2286" y="96"/>
                    <a:pt x="1715" y="191"/>
                    <a:pt x="1167" y="334"/>
                  </a:cubicBezTo>
                  <a:cubicBezTo>
                    <a:pt x="1167" y="334"/>
                    <a:pt x="0" y="1655"/>
                    <a:pt x="1108" y="9787"/>
                  </a:cubicBezTo>
                  <a:lnTo>
                    <a:pt x="6954" y="9787"/>
                  </a:lnTo>
                  <a:cubicBezTo>
                    <a:pt x="6989" y="8894"/>
                    <a:pt x="6430" y="4513"/>
                    <a:pt x="7299" y="286"/>
                  </a:cubicBezTo>
                  <a:cubicBezTo>
                    <a:pt x="6644" y="155"/>
                    <a:pt x="5989" y="72"/>
                    <a:pt x="5334" y="36"/>
                  </a:cubicBezTo>
                  <a:cubicBezTo>
                    <a:pt x="4924" y="12"/>
                    <a:pt x="4510" y="0"/>
                    <a:pt x="4095" y="0"/>
                  </a:cubicBezTo>
                  <a:close/>
                </a:path>
              </a:pathLst>
            </a:custGeom>
            <a:solidFill>
              <a:srgbClr val="235CA9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477" name="Google Shape;1899;p71"/>
            <p:cNvSpPr/>
            <p:nvPr/>
          </p:nvSpPr>
          <p:spPr>
            <a:xfrm>
              <a:off x="2683440" y="1593360"/>
              <a:ext cx="165600" cy="189360"/>
            </a:xfrm>
            <a:custGeom>
              <a:avLst/>
              <a:gdLst/>
              <a:ahLst/>
              <a:cxnLst/>
              <a:rect l="l" t="t" r="r" b="b"/>
              <a:pathLst>
                <a:path w="4044" h="4617">
                  <a:moveTo>
                    <a:pt x="3187" y="1"/>
                  </a:moveTo>
                  <a:cubicBezTo>
                    <a:pt x="2759" y="1"/>
                    <a:pt x="2209" y="248"/>
                    <a:pt x="1632" y="771"/>
                  </a:cubicBezTo>
                  <a:cubicBezTo>
                    <a:pt x="632" y="1687"/>
                    <a:pt x="1" y="3116"/>
                    <a:pt x="1" y="3116"/>
                  </a:cubicBezTo>
                  <a:lnTo>
                    <a:pt x="1977" y="4616"/>
                  </a:lnTo>
                  <a:cubicBezTo>
                    <a:pt x="1977" y="4616"/>
                    <a:pt x="4025" y="2068"/>
                    <a:pt x="4037" y="1033"/>
                  </a:cubicBezTo>
                  <a:cubicBezTo>
                    <a:pt x="4044" y="361"/>
                    <a:pt x="3704" y="1"/>
                    <a:pt x="3187" y="1"/>
                  </a:cubicBezTo>
                  <a:close/>
                </a:path>
              </a:pathLst>
            </a:custGeom>
            <a:solidFill>
              <a:srgbClr val="235CA9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grpSp>
        <p:nvGrpSpPr>
          <p:cNvPr id="1478" name="Google Shape;1900;p71"/>
          <p:cNvGrpSpPr/>
          <p:nvPr/>
        </p:nvGrpSpPr>
        <p:grpSpPr>
          <a:xfrm>
            <a:off x="5727600" y="1112400"/>
            <a:ext cx="2858400" cy="1973520"/>
            <a:chOff x="5727600" y="1112400"/>
            <a:chExt cx="2858400" cy="1973520"/>
          </a:xfrm>
        </p:grpSpPr>
        <p:sp>
          <p:nvSpPr>
            <p:cNvPr id="1479" name="Google Shape;1901;p71"/>
            <p:cNvSpPr/>
            <p:nvPr/>
          </p:nvSpPr>
          <p:spPr>
            <a:xfrm>
              <a:off x="5727600" y="2919240"/>
              <a:ext cx="2858400" cy="166680"/>
            </a:xfrm>
            <a:custGeom>
              <a:avLst/>
              <a:gdLst/>
              <a:ahLst/>
              <a:cxnLst/>
              <a:rect l="l" t="t" r="r" b="b"/>
              <a:pathLst>
                <a:path w="161716" h="9441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480" name="Google Shape;1902;p71"/>
            <p:cNvSpPr/>
            <p:nvPr/>
          </p:nvSpPr>
          <p:spPr>
            <a:xfrm>
              <a:off x="6943320" y="2374920"/>
              <a:ext cx="1282320" cy="399600"/>
            </a:xfrm>
            <a:custGeom>
              <a:avLst/>
              <a:gdLst/>
              <a:ahLst/>
              <a:cxnLst/>
              <a:rect l="l" t="t" r="r" b="b"/>
              <a:pathLst>
                <a:path w="72553" h="22617">
                  <a:moveTo>
                    <a:pt x="1" y="0"/>
                  </a:moveTo>
                  <a:lnTo>
                    <a:pt x="1" y="22616"/>
                  </a:lnTo>
                  <a:lnTo>
                    <a:pt x="72553" y="22616"/>
                  </a:lnTo>
                  <a:lnTo>
                    <a:pt x="72553" y="10408"/>
                  </a:lnTo>
                  <a:cubicBezTo>
                    <a:pt x="72553" y="8273"/>
                    <a:pt x="71585" y="6205"/>
                    <a:pt x="69917" y="4870"/>
                  </a:cubicBezTo>
                  <a:lnTo>
                    <a:pt x="63946" y="0"/>
                  </a:lnTo>
                  <a:close/>
                </a:path>
              </a:pathLst>
            </a:custGeom>
            <a:solidFill>
              <a:srgbClr val="FFBA4C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481" name="Google Shape;1903;p71"/>
            <p:cNvSpPr/>
            <p:nvPr/>
          </p:nvSpPr>
          <p:spPr>
            <a:xfrm>
              <a:off x="6943320" y="2374920"/>
              <a:ext cx="1282320" cy="399600"/>
            </a:xfrm>
            <a:custGeom>
              <a:avLst/>
              <a:gdLst/>
              <a:ahLst/>
              <a:cxnLst/>
              <a:rect l="l" t="t" r="r" b="b"/>
              <a:pathLst>
                <a:path w="72553" h="22617">
                  <a:moveTo>
                    <a:pt x="1" y="0"/>
                  </a:moveTo>
                  <a:lnTo>
                    <a:pt x="1" y="22616"/>
                  </a:lnTo>
                  <a:lnTo>
                    <a:pt x="72553" y="22616"/>
                  </a:lnTo>
                  <a:lnTo>
                    <a:pt x="72553" y="10408"/>
                  </a:lnTo>
                  <a:cubicBezTo>
                    <a:pt x="72553" y="8273"/>
                    <a:pt x="71585" y="6205"/>
                    <a:pt x="69917" y="4870"/>
                  </a:cubicBezTo>
                  <a:lnTo>
                    <a:pt x="6394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482" name="Google Shape;1904;p71"/>
            <p:cNvSpPr/>
            <p:nvPr/>
          </p:nvSpPr>
          <p:spPr>
            <a:xfrm>
              <a:off x="6779520" y="2474640"/>
              <a:ext cx="303840" cy="528120"/>
            </a:xfrm>
            <a:custGeom>
              <a:avLst/>
              <a:gdLst/>
              <a:ahLst/>
              <a:cxnLst/>
              <a:rect l="l" t="t" r="r" b="b"/>
              <a:pathLst>
                <a:path w="17213" h="29889">
                  <a:moveTo>
                    <a:pt x="8340" y="1"/>
                  </a:moveTo>
                  <a:cubicBezTo>
                    <a:pt x="3737" y="1"/>
                    <a:pt x="1" y="6672"/>
                    <a:pt x="1" y="14945"/>
                  </a:cubicBezTo>
                  <a:cubicBezTo>
                    <a:pt x="1" y="23217"/>
                    <a:pt x="3770" y="29889"/>
                    <a:pt x="8340" y="29889"/>
                  </a:cubicBezTo>
                  <a:lnTo>
                    <a:pt x="17213" y="29889"/>
                  </a:lnTo>
                  <a:cubicBezTo>
                    <a:pt x="12610" y="29889"/>
                    <a:pt x="8874" y="23184"/>
                    <a:pt x="8874" y="14945"/>
                  </a:cubicBezTo>
                  <a:cubicBezTo>
                    <a:pt x="8874" y="6705"/>
                    <a:pt x="12610" y="1"/>
                    <a:pt x="17213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483" name="Google Shape;1905;p71"/>
            <p:cNvSpPr/>
            <p:nvPr/>
          </p:nvSpPr>
          <p:spPr>
            <a:xfrm>
              <a:off x="6936480" y="2474640"/>
              <a:ext cx="295200" cy="528120"/>
            </a:xfrm>
            <a:custGeom>
              <a:avLst/>
              <a:gdLst/>
              <a:ahLst/>
              <a:cxnLst/>
              <a:rect l="l" t="t" r="r" b="b"/>
              <a:pathLst>
                <a:path w="16713" h="29889">
                  <a:moveTo>
                    <a:pt x="8340" y="1"/>
                  </a:moveTo>
                  <a:cubicBezTo>
                    <a:pt x="3737" y="1"/>
                    <a:pt x="1" y="6705"/>
                    <a:pt x="1" y="14945"/>
                  </a:cubicBezTo>
                  <a:cubicBezTo>
                    <a:pt x="1" y="23184"/>
                    <a:pt x="3737" y="29889"/>
                    <a:pt x="8340" y="29889"/>
                  </a:cubicBezTo>
                  <a:cubicBezTo>
                    <a:pt x="12943" y="29889"/>
                    <a:pt x="16712" y="23184"/>
                    <a:pt x="16712" y="14945"/>
                  </a:cubicBezTo>
                  <a:cubicBezTo>
                    <a:pt x="16712" y="6705"/>
                    <a:pt x="12943" y="1"/>
                    <a:pt x="8340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484" name="Google Shape;1906;p71"/>
            <p:cNvSpPr/>
            <p:nvPr/>
          </p:nvSpPr>
          <p:spPr>
            <a:xfrm>
              <a:off x="6991200" y="2532960"/>
              <a:ext cx="209160" cy="411120"/>
            </a:xfrm>
            <a:custGeom>
              <a:avLst/>
              <a:gdLst/>
              <a:ahLst/>
              <a:cxnLst/>
              <a:rect l="l" t="t" r="r" b="b"/>
              <a:pathLst>
                <a:path w="11843" h="23285">
                  <a:moveTo>
                    <a:pt x="5905" y="1"/>
                  </a:moveTo>
                  <a:cubicBezTo>
                    <a:pt x="2636" y="1"/>
                    <a:pt x="1" y="5205"/>
                    <a:pt x="1" y="11643"/>
                  </a:cubicBezTo>
                  <a:cubicBezTo>
                    <a:pt x="1" y="18080"/>
                    <a:pt x="2636" y="23284"/>
                    <a:pt x="5905" y="23284"/>
                  </a:cubicBezTo>
                  <a:cubicBezTo>
                    <a:pt x="9174" y="23284"/>
                    <a:pt x="11843" y="18080"/>
                    <a:pt x="11843" y="11643"/>
                  </a:cubicBezTo>
                  <a:cubicBezTo>
                    <a:pt x="11843" y="5205"/>
                    <a:pt x="9174" y="1"/>
                    <a:pt x="5905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485" name="Google Shape;1907;p71"/>
            <p:cNvSpPr/>
            <p:nvPr/>
          </p:nvSpPr>
          <p:spPr>
            <a:xfrm>
              <a:off x="5928480" y="2474640"/>
              <a:ext cx="303480" cy="528120"/>
            </a:xfrm>
            <a:custGeom>
              <a:avLst/>
              <a:gdLst/>
              <a:ahLst/>
              <a:cxnLst/>
              <a:rect l="l" t="t" r="r" b="b"/>
              <a:pathLst>
                <a:path w="17180" h="29889">
                  <a:moveTo>
                    <a:pt x="8339" y="1"/>
                  </a:moveTo>
                  <a:cubicBezTo>
                    <a:pt x="3703" y="1"/>
                    <a:pt x="0" y="6672"/>
                    <a:pt x="0" y="14945"/>
                  </a:cubicBezTo>
                  <a:cubicBezTo>
                    <a:pt x="0" y="23217"/>
                    <a:pt x="3736" y="29889"/>
                    <a:pt x="8339" y="29889"/>
                  </a:cubicBezTo>
                  <a:lnTo>
                    <a:pt x="17179" y="29889"/>
                  </a:lnTo>
                  <a:cubicBezTo>
                    <a:pt x="12576" y="29889"/>
                    <a:pt x="8840" y="23184"/>
                    <a:pt x="8840" y="14945"/>
                  </a:cubicBezTo>
                  <a:cubicBezTo>
                    <a:pt x="8840" y="6705"/>
                    <a:pt x="12576" y="1"/>
                    <a:pt x="17179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486" name="Google Shape;1908;p71"/>
            <p:cNvSpPr/>
            <p:nvPr/>
          </p:nvSpPr>
          <p:spPr>
            <a:xfrm>
              <a:off x="6085080" y="2474640"/>
              <a:ext cx="295200" cy="528120"/>
            </a:xfrm>
            <a:custGeom>
              <a:avLst/>
              <a:gdLst/>
              <a:ahLst/>
              <a:cxnLst/>
              <a:rect l="l" t="t" r="r" b="b"/>
              <a:pathLst>
                <a:path w="16713" h="29889">
                  <a:moveTo>
                    <a:pt x="8340" y="1"/>
                  </a:moveTo>
                  <a:cubicBezTo>
                    <a:pt x="3737" y="1"/>
                    <a:pt x="1" y="6705"/>
                    <a:pt x="1" y="14945"/>
                  </a:cubicBezTo>
                  <a:cubicBezTo>
                    <a:pt x="1" y="23184"/>
                    <a:pt x="3737" y="29889"/>
                    <a:pt x="8340" y="29889"/>
                  </a:cubicBezTo>
                  <a:cubicBezTo>
                    <a:pt x="12977" y="29889"/>
                    <a:pt x="16713" y="23184"/>
                    <a:pt x="16713" y="14945"/>
                  </a:cubicBezTo>
                  <a:cubicBezTo>
                    <a:pt x="16713" y="6705"/>
                    <a:pt x="12977" y="1"/>
                    <a:pt x="8340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487" name="Google Shape;1909;p71"/>
            <p:cNvSpPr/>
            <p:nvPr/>
          </p:nvSpPr>
          <p:spPr>
            <a:xfrm>
              <a:off x="7791840" y="2474640"/>
              <a:ext cx="303840" cy="528120"/>
            </a:xfrm>
            <a:custGeom>
              <a:avLst/>
              <a:gdLst/>
              <a:ahLst/>
              <a:cxnLst/>
              <a:rect l="l" t="t" r="r" b="b"/>
              <a:pathLst>
                <a:path w="17214" h="29889">
                  <a:moveTo>
                    <a:pt x="8340" y="1"/>
                  </a:moveTo>
                  <a:cubicBezTo>
                    <a:pt x="3737" y="1"/>
                    <a:pt x="1" y="6672"/>
                    <a:pt x="1" y="14945"/>
                  </a:cubicBezTo>
                  <a:cubicBezTo>
                    <a:pt x="1" y="23217"/>
                    <a:pt x="3770" y="29889"/>
                    <a:pt x="8340" y="29889"/>
                  </a:cubicBezTo>
                  <a:lnTo>
                    <a:pt x="17213" y="29889"/>
                  </a:lnTo>
                  <a:cubicBezTo>
                    <a:pt x="12610" y="29889"/>
                    <a:pt x="8840" y="23184"/>
                    <a:pt x="8840" y="14945"/>
                  </a:cubicBezTo>
                  <a:cubicBezTo>
                    <a:pt x="8840" y="6705"/>
                    <a:pt x="12610" y="1"/>
                    <a:pt x="17180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488" name="Google Shape;1910;p71"/>
            <p:cNvSpPr/>
            <p:nvPr/>
          </p:nvSpPr>
          <p:spPr>
            <a:xfrm>
              <a:off x="7948440" y="2474640"/>
              <a:ext cx="295200" cy="528120"/>
            </a:xfrm>
            <a:custGeom>
              <a:avLst/>
              <a:gdLst/>
              <a:ahLst/>
              <a:cxnLst/>
              <a:rect l="l" t="t" r="r" b="b"/>
              <a:pathLst>
                <a:path w="16713" h="29889">
                  <a:moveTo>
                    <a:pt x="8373" y="1"/>
                  </a:moveTo>
                  <a:cubicBezTo>
                    <a:pt x="3736" y="1"/>
                    <a:pt x="0" y="6705"/>
                    <a:pt x="0" y="14945"/>
                  </a:cubicBezTo>
                  <a:cubicBezTo>
                    <a:pt x="0" y="23184"/>
                    <a:pt x="3736" y="29889"/>
                    <a:pt x="8373" y="29889"/>
                  </a:cubicBezTo>
                  <a:cubicBezTo>
                    <a:pt x="12976" y="29889"/>
                    <a:pt x="16712" y="23184"/>
                    <a:pt x="16712" y="14945"/>
                  </a:cubicBezTo>
                  <a:cubicBezTo>
                    <a:pt x="16712" y="6705"/>
                    <a:pt x="12976" y="1"/>
                    <a:pt x="8373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489" name="Google Shape;1911;p71"/>
            <p:cNvSpPr/>
            <p:nvPr/>
          </p:nvSpPr>
          <p:spPr>
            <a:xfrm>
              <a:off x="8003160" y="2532960"/>
              <a:ext cx="209520" cy="411120"/>
            </a:xfrm>
            <a:custGeom>
              <a:avLst/>
              <a:gdLst/>
              <a:ahLst/>
              <a:cxnLst/>
              <a:rect l="l" t="t" r="r" b="b"/>
              <a:pathLst>
                <a:path w="11876" h="23285">
                  <a:moveTo>
                    <a:pt x="5938" y="1"/>
                  </a:moveTo>
                  <a:cubicBezTo>
                    <a:pt x="2669" y="1"/>
                    <a:pt x="1" y="5205"/>
                    <a:pt x="1" y="11643"/>
                  </a:cubicBezTo>
                  <a:cubicBezTo>
                    <a:pt x="1" y="18080"/>
                    <a:pt x="2669" y="23284"/>
                    <a:pt x="5938" y="23284"/>
                  </a:cubicBezTo>
                  <a:cubicBezTo>
                    <a:pt x="9207" y="23284"/>
                    <a:pt x="11876" y="18080"/>
                    <a:pt x="11876" y="11643"/>
                  </a:cubicBezTo>
                  <a:cubicBezTo>
                    <a:pt x="11876" y="5205"/>
                    <a:pt x="9207" y="1"/>
                    <a:pt x="5938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490" name="Google Shape;1912;p71"/>
            <p:cNvSpPr/>
            <p:nvPr/>
          </p:nvSpPr>
          <p:spPr>
            <a:xfrm>
              <a:off x="5879880" y="2550600"/>
              <a:ext cx="1075320" cy="261360"/>
            </a:xfrm>
            <a:custGeom>
              <a:avLst/>
              <a:gdLst/>
              <a:ahLst/>
              <a:cxnLst/>
              <a:rect l="l" t="t" r="r" b="b"/>
              <a:pathLst>
                <a:path w="60844" h="14812">
                  <a:moveTo>
                    <a:pt x="34" y="1"/>
                  </a:moveTo>
                  <a:lnTo>
                    <a:pt x="34" y="8807"/>
                  </a:lnTo>
                  <a:cubicBezTo>
                    <a:pt x="1" y="12009"/>
                    <a:pt x="2602" y="14578"/>
                    <a:pt x="5771" y="14578"/>
                  </a:cubicBezTo>
                  <a:lnTo>
                    <a:pt x="6772" y="14578"/>
                  </a:lnTo>
                  <a:lnTo>
                    <a:pt x="7139" y="14244"/>
                  </a:lnTo>
                  <a:cubicBezTo>
                    <a:pt x="7739" y="13610"/>
                    <a:pt x="8573" y="13277"/>
                    <a:pt x="9441" y="13277"/>
                  </a:cubicBezTo>
                  <a:lnTo>
                    <a:pt x="36226" y="13277"/>
                  </a:lnTo>
                  <a:cubicBezTo>
                    <a:pt x="37127" y="13277"/>
                    <a:pt x="37961" y="13610"/>
                    <a:pt x="38561" y="14244"/>
                  </a:cubicBezTo>
                  <a:lnTo>
                    <a:pt x="39162" y="14811"/>
                  </a:lnTo>
                  <a:lnTo>
                    <a:pt x="49903" y="14811"/>
                  </a:lnTo>
                  <a:cubicBezTo>
                    <a:pt x="52638" y="14811"/>
                    <a:pt x="55073" y="13077"/>
                    <a:pt x="56007" y="10508"/>
                  </a:cubicBezTo>
                  <a:lnTo>
                    <a:pt x="60844" y="1"/>
                  </a:lnTo>
                  <a:close/>
                </a:path>
              </a:pathLst>
            </a:custGeom>
            <a:solidFill>
              <a:srgbClr val="FFBA4C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491" name="Google Shape;1913;p71"/>
            <p:cNvSpPr/>
            <p:nvPr/>
          </p:nvSpPr>
          <p:spPr>
            <a:xfrm>
              <a:off x="5879880" y="2550600"/>
              <a:ext cx="1075320" cy="261360"/>
            </a:xfrm>
            <a:custGeom>
              <a:avLst/>
              <a:gdLst/>
              <a:ahLst/>
              <a:cxnLst/>
              <a:rect l="l" t="t" r="r" b="b"/>
              <a:pathLst>
                <a:path w="60844" h="14812">
                  <a:moveTo>
                    <a:pt x="34" y="1"/>
                  </a:moveTo>
                  <a:lnTo>
                    <a:pt x="34" y="8807"/>
                  </a:lnTo>
                  <a:cubicBezTo>
                    <a:pt x="1" y="12009"/>
                    <a:pt x="2602" y="14578"/>
                    <a:pt x="5771" y="14578"/>
                  </a:cubicBezTo>
                  <a:lnTo>
                    <a:pt x="6772" y="14578"/>
                  </a:lnTo>
                  <a:lnTo>
                    <a:pt x="7139" y="14244"/>
                  </a:lnTo>
                  <a:cubicBezTo>
                    <a:pt x="7739" y="13610"/>
                    <a:pt x="8573" y="13277"/>
                    <a:pt x="9441" y="13277"/>
                  </a:cubicBezTo>
                  <a:lnTo>
                    <a:pt x="36226" y="13277"/>
                  </a:lnTo>
                  <a:cubicBezTo>
                    <a:pt x="37127" y="13277"/>
                    <a:pt x="37961" y="13610"/>
                    <a:pt x="38561" y="14244"/>
                  </a:cubicBezTo>
                  <a:lnTo>
                    <a:pt x="39162" y="14811"/>
                  </a:lnTo>
                  <a:lnTo>
                    <a:pt x="49903" y="14811"/>
                  </a:lnTo>
                  <a:cubicBezTo>
                    <a:pt x="52638" y="14811"/>
                    <a:pt x="55073" y="13077"/>
                    <a:pt x="56007" y="10508"/>
                  </a:cubicBezTo>
                  <a:lnTo>
                    <a:pt x="60844" y="1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492" name="Google Shape;1914;p71"/>
            <p:cNvSpPr/>
            <p:nvPr/>
          </p:nvSpPr>
          <p:spPr>
            <a:xfrm>
              <a:off x="7876440" y="1789560"/>
              <a:ext cx="60480" cy="96120"/>
            </a:xfrm>
            <a:custGeom>
              <a:avLst/>
              <a:gdLst/>
              <a:ahLst/>
              <a:cxnLst/>
              <a:rect l="l" t="t" r="r" b="b"/>
              <a:pathLst>
                <a:path w="3451" h="5458">
                  <a:moveTo>
                    <a:pt x="3150" y="1"/>
                  </a:moveTo>
                  <a:cubicBezTo>
                    <a:pt x="3081" y="1"/>
                    <a:pt x="3012" y="35"/>
                    <a:pt x="2970" y="120"/>
                  </a:cubicBezTo>
                  <a:lnTo>
                    <a:pt x="68" y="5123"/>
                  </a:lnTo>
                  <a:cubicBezTo>
                    <a:pt x="1" y="5224"/>
                    <a:pt x="34" y="5357"/>
                    <a:pt x="134" y="5424"/>
                  </a:cubicBezTo>
                  <a:cubicBezTo>
                    <a:pt x="168" y="5424"/>
                    <a:pt x="201" y="5457"/>
                    <a:pt x="234" y="5457"/>
                  </a:cubicBezTo>
                  <a:cubicBezTo>
                    <a:pt x="301" y="5424"/>
                    <a:pt x="368" y="5390"/>
                    <a:pt x="401" y="5324"/>
                  </a:cubicBezTo>
                  <a:lnTo>
                    <a:pt x="3337" y="320"/>
                  </a:lnTo>
                  <a:cubicBezTo>
                    <a:pt x="3450" y="160"/>
                    <a:pt x="3300" y="1"/>
                    <a:pt x="3150" y="1"/>
                  </a:cubicBezTo>
                  <a:close/>
                </a:path>
              </a:pathLst>
            </a:custGeom>
            <a:solidFill>
              <a:srgbClr val="263238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493" name="Google Shape;1915;p71"/>
            <p:cNvSpPr/>
            <p:nvPr/>
          </p:nvSpPr>
          <p:spPr>
            <a:xfrm>
              <a:off x="7072200" y="1815480"/>
              <a:ext cx="1153080" cy="987840"/>
            </a:xfrm>
            <a:custGeom>
              <a:avLst/>
              <a:gdLst/>
              <a:ahLst/>
              <a:cxnLst/>
              <a:rect l="l" t="t" r="r" b="b"/>
              <a:pathLst>
                <a:path w="65248" h="55908">
                  <a:moveTo>
                    <a:pt x="25505" y="1"/>
                  </a:moveTo>
                  <a:cubicBezTo>
                    <a:pt x="24014" y="1"/>
                    <a:pt x="22593" y="34"/>
                    <a:pt x="21283" y="101"/>
                  </a:cubicBezTo>
                  <a:cubicBezTo>
                    <a:pt x="12176" y="602"/>
                    <a:pt x="1" y="19649"/>
                    <a:pt x="1" y="19649"/>
                  </a:cubicBezTo>
                  <a:lnTo>
                    <a:pt x="1335" y="36027"/>
                  </a:lnTo>
                  <a:cubicBezTo>
                    <a:pt x="1455" y="36027"/>
                    <a:pt x="1592" y="36025"/>
                    <a:pt x="1744" y="36025"/>
                  </a:cubicBezTo>
                  <a:cubicBezTo>
                    <a:pt x="3920" y="36025"/>
                    <a:pt x="9131" y="36520"/>
                    <a:pt x="9941" y="51671"/>
                  </a:cubicBezTo>
                  <a:cubicBezTo>
                    <a:pt x="10041" y="54040"/>
                    <a:pt x="12009" y="55908"/>
                    <a:pt x="14411" y="55908"/>
                  </a:cubicBezTo>
                  <a:lnTo>
                    <a:pt x="46267" y="55908"/>
                  </a:lnTo>
                  <a:cubicBezTo>
                    <a:pt x="48502" y="55908"/>
                    <a:pt x="50370" y="54273"/>
                    <a:pt x="50670" y="52072"/>
                  </a:cubicBezTo>
                  <a:cubicBezTo>
                    <a:pt x="51504" y="46301"/>
                    <a:pt x="53672" y="36027"/>
                    <a:pt x="58943" y="36027"/>
                  </a:cubicBezTo>
                  <a:cubicBezTo>
                    <a:pt x="62612" y="36027"/>
                    <a:pt x="65247" y="39163"/>
                    <a:pt x="65247" y="42798"/>
                  </a:cubicBezTo>
                  <a:cubicBezTo>
                    <a:pt x="65247" y="38796"/>
                    <a:pt x="64280" y="34893"/>
                    <a:pt x="62445" y="31390"/>
                  </a:cubicBezTo>
                  <a:lnTo>
                    <a:pt x="61144" y="28888"/>
                  </a:lnTo>
                  <a:lnTo>
                    <a:pt x="61144" y="23184"/>
                  </a:lnTo>
                  <a:cubicBezTo>
                    <a:pt x="61144" y="20216"/>
                    <a:pt x="56775" y="6106"/>
                    <a:pt x="50804" y="3437"/>
                  </a:cubicBezTo>
                  <a:cubicBezTo>
                    <a:pt x="45692" y="1181"/>
                    <a:pt x="34371" y="1"/>
                    <a:pt x="25505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494" name="Google Shape;1916;p71"/>
            <p:cNvSpPr/>
            <p:nvPr/>
          </p:nvSpPr>
          <p:spPr>
            <a:xfrm>
              <a:off x="6233040" y="1817640"/>
              <a:ext cx="1215000" cy="344520"/>
            </a:xfrm>
            <a:custGeom>
              <a:avLst/>
              <a:gdLst/>
              <a:ahLst/>
              <a:cxnLst/>
              <a:rect l="l" t="t" r="r" b="b"/>
              <a:pathLst>
                <a:path w="68750" h="19515">
                  <a:moveTo>
                    <a:pt x="35392" y="1"/>
                  </a:moveTo>
                  <a:cubicBezTo>
                    <a:pt x="18814" y="1"/>
                    <a:pt x="0" y="19515"/>
                    <a:pt x="0" y="19515"/>
                  </a:cubicBezTo>
                  <a:lnTo>
                    <a:pt x="47501" y="19515"/>
                  </a:lnTo>
                  <a:cubicBezTo>
                    <a:pt x="47501" y="19515"/>
                    <a:pt x="59643" y="468"/>
                    <a:pt x="68750" y="1"/>
                  </a:cubicBezTo>
                  <a:close/>
                </a:path>
              </a:pathLst>
            </a:custGeom>
            <a:solidFill>
              <a:srgbClr val="FFBA4C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495" name="Google Shape;1917;p71"/>
            <p:cNvSpPr/>
            <p:nvPr/>
          </p:nvSpPr>
          <p:spPr>
            <a:xfrm>
              <a:off x="5880240" y="2162880"/>
              <a:ext cx="1215000" cy="387720"/>
            </a:xfrm>
            <a:custGeom>
              <a:avLst/>
              <a:gdLst/>
              <a:ahLst/>
              <a:cxnLst/>
              <a:rect l="l" t="t" r="r" b="b"/>
              <a:pathLst>
                <a:path w="68750" h="21950">
                  <a:moveTo>
                    <a:pt x="67449" y="1"/>
                  </a:moveTo>
                  <a:lnTo>
                    <a:pt x="49903" y="13844"/>
                  </a:lnTo>
                  <a:lnTo>
                    <a:pt x="2703" y="13677"/>
                  </a:lnTo>
                  <a:cubicBezTo>
                    <a:pt x="2703" y="13677"/>
                    <a:pt x="1" y="17647"/>
                    <a:pt x="1" y="21950"/>
                  </a:cubicBezTo>
                  <a:lnTo>
                    <a:pt x="60811" y="21950"/>
                  </a:lnTo>
                  <a:cubicBezTo>
                    <a:pt x="61778" y="19314"/>
                    <a:pt x="65281" y="16379"/>
                    <a:pt x="68750" y="16379"/>
                  </a:cubicBezTo>
                  <a:cubicBezTo>
                    <a:pt x="68750" y="11475"/>
                    <a:pt x="67449" y="1"/>
                    <a:pt x="67449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496" name="Google Shape;1918;p71"/>
            <p:cNvSpPr/>
            <p:nvPr/>
          </p:nvSpPr>
          <p:spPr>
            <a:xfrm>
              <a:off x="6286680" y="1817640"/>
              <a:ext cx="1161360" cy="344520"/>
            </a:xfrm>
            <a:custGeom>
              <a:avLst/>
              <a:gdLst/>
              <a:ahLst/>
              <a:cxnLst/>
              <a:rect l="l" t="t" r="r" b="b"/>
              <a:pathLst>
                <a:path w="65715" h="19515">
                  <a:moveTo>
                    <a:pt x="33358" y="1"/>
                  </a:moveTo>
                  <a:cubicBezTo>
                    <a:pt x="19381" y="1"/>
                    <a:pt x="4738" y="13844"/>
                    <a:pt x="468" y="18214"/>
                  </a:cubicBezTo>
                  <a:cubicBezTo>
                    <a:pt x="1" y="18681"/>
                    <a:pt x="335" y="19515"/>
                    <a:pt x="1035" y="19515"/>
                  </a:cubicBezTo>
                  <a:lnTo>
                    <a:pt x="39329" y="19515"/>
                  </a:lnTo>
                  <a:cubicBezTo>
                    <a:pt x="42431" y="19515"/>
                    <a:pt x="45400" y="18047"/>
                    <a:pt x="47235" y="15512"/>
                  </a:cubicBezTo>
                  <a:cubicBezTo>
                    <a:pt x="51371" y="9908"/>
                    <a:pt x="59310" y="334"/>
                    <a:pt x="6571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497" name="Google Shape;1919;p71"/>
            <p:cNvSpPr/>
            <p:nvPr/>
          </p:nvSpPr>
          <p:spPr>
            <a:xfrm>
              <a:off x="6865560" y="2149200"/>
              <a:ext cx="240120" cy="186120"/>
            </a:xfrm>
            <a:custGeom>
              <a:avLst/>
              <a:gdLst/>
              <a:ahLst/>
              <a:cxnLst/>
              <a:rect l="l" t="t" r="r" b="b"/>
              <a:pathLst>
                <a:path w="13611" h="10539">
                  <a:moveTo>
                    <a:pt x="12352" y="1"/>
                  </a:moveTo>
                  <a:cubicBezTo>
                    <a:pt x="12207" y="1"/>
                    <a:pt x="12058" y="166"/>
                    <a:pt x="12176" y="331"/>
                  </a:cubicBezTo>
                  <a:cubicBezTo>
                    <a:pt x="13143" y="1765"/>
                    <a:pt x="12910" y="3700"/>
                    <a:pt x="11576" y="4801"/>
                  </a:cubicBezTo>
                  <a:cubicBezTo>
                    <a:pt x="8340" y="7603"/>
                    <a:pt x="4404" y="9437"/>
                    <a:pt x="201" y="10105"/>
                  </a:cubicBezTo>
                  <a:cubicBezTo>
                    <a:pt x="67" y="10138"/>
                    <a:pt x="1" y="10238"/>
                    <a:pt x="1" y="10338"/>
                  </a:cubicBezTo>
                  <a:cubicBezTo>
                    <a:pt x="34" y="10438"/>
                    <a:pt x="101" y="10538"/>
                    <a:pt x="234" y="10538"/>
                  </a:cubicBezTo>
                  <a:lnTo>
                    <a:pt x="268" y="10538"/>
                  </a:lnTo>
                  <a:cubicBezTo>
                    <a:pt x="4537" y="9838"/>
                    <a:pt x="8540" y="7970"/>
                    <a:pt x="11842" y="5134"/>
                  </a:cubicBezTo>
                  <a:cubicBezTo>
                    <a:pt x="13310" y="3867"/>
                    <a:pt x="13610" y="1699"/>
                    <a:pt x="12510" y="97"/>
                  </a:cubicBezTo>
                  <a:cubicBezTo>
                    <a:pt x="12471" y="29"/>
                    <a:pt x="12411" y="1"/>
                    <a:pt x="12352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498" name="Google Shape;1920;p71"/>
            <p:cNvSpPr/>
            <p:nvPr/>
          </p:nvSpPr>
          <p:spPr>
            <a:xfrm>
              <a:off x="5928120" y="2162880"/>
              <a:ext cx="1144080" cy="244440"/>
            </a:xfrm>
            <a:custGeom>
              <a:avLst/>
              <a:gdLst/>
              <a:ahLst/>
              <a:cxnLst/>
              <a:rect l="l" t="t" r="r" b="b"/>
              <a:pathLst>
                <a:path w="64748" h="13844">
                  <a:moveTo>
                    <a:pt x="17246" y="1"/>
                  </a:moveTo>
                  <a:cubicBezTo>
                    <a:pt x="8307" y="4037"/>
                    <a:pt x="1" y="13677"/>
                    <a:pt x="1" y="13677"/>
                  </a:cubicBezTo>
                  <a:lnTo>
                    <a:pt x="47201" y="13844"/>
                  </a:lnTo>
                  <a:lnTo>
                    <a:pt x="64747" y="1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499" name="Google Shape;1921;p71"/>
            <p:cNvSpPr/>
            <p:nvPr/>
          </p:nvSpPr>
          <p:spPr>
            <a:xfrm>
              <a:off x="6026400" y="2404440"/>
              <a:ext cx="550440" cy="16200"/>
            </a:xfrm>
            <a:custGeom>
              <a:avLst/>
              <a:gdLst/>
              <a:ahLst/>
              <a:cxnLst/>
              <a:rect l="l" t="t" r="r" b="b"/>
              <a:pathLst>
                <a:path w="31157" h="934">
                  <a:moveTo>
                    <a:pt x="0" y="0"/>
                  </a:moveTo>
                  <a:lnTo>
                    <a:pt x="0" y="934"/>
                  </a:lnTo>
                  <a:lnTo>
                    <a:pt x="31156" y="934"/>
                  </a:lnTo>
                  <a:lnTo>
                    <a:pt x="31156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00" name="Google Shape;1922;p71"/>
            <p:cNvSpPr/>
            <p:nvPr/>
          </p:nvSpPr>
          <p:spPr>
            <a:xfrm>
              <a:off x="6546600" y="2280600"/>
              <a:ext cx="377640" cy="174960"/>
            </a:xfrm>
            <a:custGeom>
              <a:avLst/>
              <a:gdLst/>
              <a:ahLst/>
              <a:cxnLst/>
              <a:rect l="l" t="t" r="r" b="b"/>
              <a:pathLst>
                <a:path w="21383" h="9923">
                  <a:moveTo>
                    <a:pt x="17331" y="0"/>
                  </a:moveTo>
                  <a:cubicBezTo>
                    <a:pt x="17122" y="0"/>
                    <a:pt x="16914" y="25"/>
                    <a:pt x="16712" y="72"/>
                  </a:cubicBezTo>
                  <a:lnTo>
                    <a:pt x="4103" y="2807"/>
                  </a:lnTo>
                  <a:cubicBezTo>
                    <a:pt x="3603" y="2907"/>
                    <a:pt x="3103" y="3174"/>
                    <a:pt x="2736" y="3541"/>
                  </a:cubicBezTo>
                  <a:lnTo>
                    <a:pt x="1068" y="5209"/>
                  </a:lnTo>
                  <a:cubicBezTo>
                    <a:pt x="0" y="6310"/>
                    <a:pt x="0" y="8044"/>
                    <a:pt x="1068" y="9112"/>
                  </a:cubicBezTo>
                  <a:cubicBezTo>
                    <a:pt x="1608" y="9652"/>
                    <a:pt x="2311" y="9922"/>
                    <a:pt x="3054" y="9922"/>
                  </a:cubicBezTo>
                  <a:cubicBezTo>
                    <a:pt x="3136" y="9922"/>
                    <a:pt x="3219" y="9919"/>
                    <a:pt x="3303" y="9912"/>
                  </a:cubicBezTo>
                  <a:lnTo>
                    <a:pt x="15512" y="8811"/>
                  </a:lnTo>
                  <a:cubicBezTo>
                    <a:pt x="16212" y="8745"/>
                    <a:pt x="16879" y="8411"/>
                    <a:pt x="17346" y="7877"/>
                  </a:cubicBezTo>
                  <a:lnTo>
                    <a:pt x="20048" y="4775"/>
                  </a:lnTo>
                  <a:cubicBezTo>
                    <a:pt x="21382" y="3241"/>
                    <a:pt x="20682" y="839"/>
                    <a:pt x="18714" y="272"/>
                  </a:cubicBezTo>
                  <a:lnTo>
                    <a:pt x="18047" y="105"/>
                  </a:lnTo>
                  <a:cubicBezTo>
                    <a:pt x="17814" y="34"/>
                    <a:pt x="17572" y="0"/>
                    <a:pt x="1733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01" name="Google Shape;1923;p71"/>
            <p:cNvSpPr/>
            <p:nvPr/>
          </p:nvSpPr>
          <p:spPr>
            <a:xfrm>
              <a:off x="5906880" y="2321640"/>
              <a:ext cx="141840" cy="132120"/>
            </a:xfrm>
            <a:custGeom>
              <a:avLst/>
              <a:gdLst/>
              <a:ahLst/>
              <a:cxnLst/>
              <a:rect l="l" t="t" r="r" b="b"/>
              <a:pathLst>
                <a:path w="8041" h="7496">
                  <a:moveTo>
                    <a:pt x="4276" y="1"/>
                  </a:moveTo>
                  <a:cubicBezTo>
                    <a:pt x="3921" y="1"/>
                    <a:pt x="3564" y="85"/>
                    <a:pt x="3237" y="256"/>
                  </a:cubicBezTo>
                  <a:lnTo>
                    <a:pt x="2169" y="824"/>
                  </a:lnTo>
                  <a:cubicBezTo>
                    <a:pt x="1669" y="1090"/>
                    <a:pt x="1269" y="1557"/>
                    <a:pt x="1102" y="2091"/>
                  </a:cubicBezTo>
                  <a:lnTo>
                    <a:pt x="435" y="3993"/>
                  </a:lnTo>
                  <a:cubicBezTo>
                    <a:pt x="1" y="5293"/>
                    <a:pt x="835" y="6728"/>
                    <a:pt x="2203" y="6961"/>
                  </a:cubicBezTo>
                  <a:lnTo>
                    <a:pt x="5105" y="7462"/>
                  </a:lnTo>
                  <a:cubicBezTo>
                    <a:pt x="5235" y="7484"/>
                    <a:pt x="5365" y="7495"/>
                    <a:pt x="5493" y="7495"/>
                  </a:cubicBezTo>
                  <a:cubicBezTo>
                    <a:pt x="6315" y="7495"/>
                    <a:pt x="7069" y="7044"/>
                    <a:pt x="7473" y="6294"/>
                  </a:cubicBezTo>
                  <a:lnTo>
                    <a:pt x="7673" y="5927"/>
                  </a:lnTo>
                  <a:cubicBezTo>
                    <a:pt x="8040" y="5260"/>
                    <a:pt x="8040" y="4460"/>
                    <a:pt x="7673" y="3792"/>
                  </a:cubicBezTo>
                  <a:lnTo>
                    <a:pt x="6272" y="1191"/>
                  </a:lnTo>
                  <a:cubicBezTo>
                    <a:pt x="6072" y="824"/>
                    <a:pt x="5805" y="523"/>
                    <a:pt x="5438" y="323"/>
                  </a:cubicBezTo>
                  <a:cubicBezTo>
                    <a:pt x="5083" y="110"/>
                    <a:pt x="4680" y="1"/>
                    <a:pt x="427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02" name="Google Shape;1924;p71"/>
            <p:cNvSpPr/>
            <p:nvPr/>
          </p:nvSpPr>
          <p:spPr>
            <a:xfrm>
              <a:off x="7191000" y="1868760"/>
              <a:ext cx="876960" cy="303480"/>
            </a:xfrm>
            <a:custGeom>
              <a:avLst/>
              <a:gdLst/>
              <a:ahLst/>
              <a:cxnLst/>
              <a:rect l="l" t="t" r="r" b="b"/>
              <a:pathLst>
                <a:path w="49637" h="17188">
                  <a:moveTo>
                    <a:pt x="21285" y="1"/>
                  </a:moveTo>
                  <a:cubicBezTo>
                    <a:pt x="16087" y="1"/>
                    <a:pt x="11045" y="2079"/>
                    <a:pt x="7373" y="5813"/>
                  </a:cubicBezTo>
                  <a:cubicBezTo>
                    <a:pt x="5038" y="8181"/>
                    <a:pt x="2903" y="10783"/>
                    <a:pt x="1035" y="13552"/>
                  </a:cubicBezTo>
                  <a:cubicBezTo>
                    <a:pt x="1" y="15086"/>
                    <a:pt x="1135" y="17188"/>
                    <a:pt x="2970" y="17188"/>
                  </a:cubicBezTo>
                  <a:lnTo>
                    <a:pt x="46868" y="17188"/>
                  </a:lnTo>
                  <a:cubicBezTo>
                    <a:pt x="48469" y="17188"/>
                    <a:pt x="49636" y="15620"/>
                    <a:pt x="49169" y="14119"/>
                  </a:cubicBezTo>
                  <a:cubicBezTo>
                    <a:pt x="48169" y="10783"/>
                    <a:pt x="46234" y="5546"/>
                    <a:pt x="43365" y="2877"/>
                  </a:cubicBezTo>
                  <a:cubicBezTo>
                    <a:pt x="43032" y="2611"/>
                    <a:pt x="42665" y="2410"/>
                    <a:pt x="42231" y="2310"/>
                  </a:cubicBezTo>
                  <a:cubicBezTo>
                    <a:pt x="37061" y="1210"/>
                    <a:pt x="28721" y="476"/>
                    <a:pt x="22550" y="42"/>
                  </a:cubicBezTo>
                  <a:cubicBezTo>
                    <a:pt x="22128" y="15"/>
                    <a:pt x="21706" y="1"/>
                    <a:pt x="2128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03" name="Google Shape;1925;p71"/>
            <p:cNvSpPr/>
            <p:nvPr/>
          </p:nvSpPr>
          <p:spPr>
            <a:xfrm>
              <a:off x="6631560" y="2593080"/>
              <a:ext cx="110520" cy="87480"/>
            </a:xfrm>
            <a:custGeom>
              <a:avLst/>
              <a:gdLst/>
              <a:ahLst/>
              <a:cxnLst/>
              <a:rect l="l" t="t" r="r" b="b"/>
              <a:pathLst>
                <a:path w="6273" h="4971">
                  <a:moveTo>
                    <a:pt x="3136" y="0"/>
                  </a:moveTo>
                  <a:cubicBezTo>
                    <a:pt x="1402" y="0"/>
                    <a:pt x="1" y="1101"/>
                    <a:pt x="1" y="2469"/>
                  </a:cubicBezTo>
                  <a:cubicBezTo>
                    <a:pt x="1" y="3836"/>
                    <a:pt x="1402" y="4971"/>
                    <a:pt x="3136" y="4971"/>
                  </a:cubicBezTo>
                  <a:cubicBezTo>
                    <a:pt x="4871" y="4971"/>
                    <a:pt x="6272" y="3836"/>
                    <a:pt x="6272" y="2469"/>
                  </a:cubicBezTo>
                  <a:cubicBezTo>
                    <a:pt x="6272" y="1101"/>
                    <a:pt x="4871" y="0"/>
                    <a:pt x="3136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04" name="Google Shape;1926;p71"/>
            <p:cNvSpPr/>
            <p:nvPr/>
          </p:nvSpPr>
          <p:spPr>
            <a:xfrm>
              <a:off x="6243480" y="2371320"/>
              <a:ext cx="79920" cy="82080"/>
            </a:xfrm>
            <a:custGeom>
              <a:avLst/>
              <a:gdLst/>
              <a:ahLst/>
              <a:cxnLst/>
              <a:rect l="l" t="t" r="r" b="b"/>
              <a:pathLst>
                <a:path w="4538" h="4670">
                  <a:moveTo>
                    <a:pt x="3003" y="0"/>
                  </a:moveTo>
                  <a:cubicBezTo>
                    <a:pt x="1969" y="0"/>
                    <a:pt x="835" y="1034"/>
                    <a:pt x="401" y="2335"/>
                  </a:cubicBezTo>
                  <a:cubicBezTo>
                    <a:pt x="1" y="3636"/>
                    <a:pt x="501" y="4670"/>
                    <a:pt x="1535" y="4670"/>
                  </a:cubicBezTo>
                  <a:cubicBezTo>
                    <a:pt x="2569" y="4670"/>
                    <a:pt x="3704" y="3636"/>
                    <a:pt x="4137" y="2335"/>
                  </a:cubicBezTo>
                  <a:cubicBezTo>
                    <a:pt x="4537" y="1034"/>
                    <a:pt x="4037" y="0"/>
                    <a:pt x="3003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05" name="Google Shape;1927;p71"/>
            <p:cNvSpPr/>
            <p:nvPr/>
          </p:nvSpPr>
          <p:spPr>
            <a:xfrm>
              <a:off x="5893200" y="2593080"/>
              <a:ext cx="30960" cy="87480"/>
            </a:xfrm>
            <a:custGeom>
              <a:avLst/>
              <a:gdLst/>
              <a:ahLst/>
              <a:cxnLst/>
              <a:rect l="l" t="t" r="r" b="b"/>
              <a:pathLst>
                <a:path w="1769" h="4971">
                  <a:moveTo>
                    <a:pt x="901" y="0"/>
                  </a:moveTo>
                  <a:cubicBezTo>
                    <a:pt x="434" y="0"/>
                    <a:pt x="1" y="1101"/>
                    <a:pt x="1" y="2469"/>
                  </a:cubicBezTo>
                  <a:cubicBezTo>
                    <a:pt x="1" y="3836"/>
                    <a:pt x="434" y="4971"/>
                    <a:pt x="901" y="4971"/>
                  </a:cubicBezTo>
                  <a:cubicBezTo>
                    <a:pt x="1368" y="4971"/>
                    <a:pt x="1769" y="3836"/>
                    <a:pt x="1769" y="2469"/>
                  </a:cubicBezTo>
                  <a:cubicBezTo>
                    <a:pt x="1769" y="1101"/>
                    <a:pt x="1368" y="0"/>
                    <a:pt x="901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06" name="Google Shape;1928;p71"/>
            <p:cNvSpPr/>
            <p:nvPr/>
          </p:nvSpPr>
          <p:spPr>
            <a:xfrm>
              <a:off x="7220160" y="2092680"/>
              <a:ext cx="190080" cy="120600"/>
            </a:xfrm>
            <a:custGeom>
              <a:avLst/>
              <a:gdLst/>
              <a:ahLst/>
              <a:cxnLst/>
              <a:rect l="l" t="t" r="r" b="b"/>
              <a:pathLst>
                <a:path w="10775" h="6835">
                  <a:moveTo>
                    <a:pt x="2690" y="0"/>
                  </a:moveTo>
                  <a:cubicBezTo>
                    <a:pt x="1229" y="0"/>
                    <a:pt x="0" y="1196"/>
                    <a:pt x="0" y="2731"/>
                  </a:cubicBezTo>
                  <a:lnTo>
                    <a:pt x="0" y="4132"/>
                  </a:lnTo>
                  <a:cubicBezTo>
                    <a:pt x="0" y="5633"/>
                    <a:pt x="1201" y="6834"/>
                    <a:pt x="2702" y="6834"/>
                  </a:cubicBezTo>
                  <a:lnTo>
                    <a:pt x="8073" y="6834"/>
                  </a:lnTo>
                  <a:cubicBezTo>
                    <a:pt x="9540" y="6834"/>
                    <a:pt x="10775" y="5633"/>
                    <a:pt x="10775" y="4132"/>
                  </a:cubicBezTo>
                  <a:lnTo>
                    <a:pt x="10775" y="3832"/>
                  </a:lnTo>
                  <a:cubicBezTo>
                    <a:pt x="10775" y="2531"/>
                    <a:pt x="9874" y="1430"/>
                    <a:pt x="8606" y="1164"/>
                  </a:cubicBezTo>
                  <a:lnTo>
                    <a:pt x="3269" y="63"/>
                  </a:lnTo>
                  <a:cubicBezTo>
                    <a:pt x="3074" y="21"/>
                    <a:pt x="2880" y="0"/>
                    <a:pt x="2690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07" name="Google Shape;1929;p71"/>
            <p:cNvSpPr/>
            <p:nvPr/>
          </p:nvSpPr>
          <p:spPr>
            <a:xfrm>
              <a:off x="7682400" y="1877400"/>
              <a:ext cx="147240" cy="295200"/>
            </a:xfrm>
            <a:custGeom>
              <a:avLst/>
              <a:gdLst/>
              <a:ahLst/>
              <a:cxnLst/>
              <a:rect l="l" t="t" r="r" b="b"/>
              <a:pathLst>
                <a:path w="8340" h="16713">
                  <a:moveTo>
                    <a:pt x="0" y="1"/>
                  </a:moveTo>
                  <a:lnTo>
                    <a:pt x="0" y="1"/>
                  </a:lnTo>
                  <a:cubicBezTo>
                    <a:pt x="5504" y="11242"/>
                    <a:pt x="4103" y="16713"/>
                    <a:pt x="4103" y="16713"/>
                  </a:cubicBezTo>
                  <a:lnTo>
                    <a:pt x="8306" y="16713"/>
                  </a:lnTo>
                  <a:cubicBezTo>
                    <a:pt x="8340" y="9841"/>
                    <a:pt x="1968" y="167"/>
                    <a:pt x="1968" y="167"/>
                  </a:cubicBezTo>
                  <a:cubicBezTo>
                    <a:pt x="1968" y="167"/>
                    <a:pt x="1268" y="10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08" name="Google Shape;1930;p71"/>
            <p:cNvSpPr/>
            <p:nvPr/>
          </p:nvSpPr>
          <p:spPr>
            <a:xfrm>
              <a:off x="7760160" y="2187360"/>
              <a:ext cx="64440" cy="563400"/>
            </a:xfrm>
            <a:custGeom>
              <a:avLst/>
              <a:gdLst/>
              <a:ahLst/>
              <a:cxnLst/>
              <a:rect l="l" t="t" r="r" b="b"/>
              <a:pathLst>
                <a:path w="3670" h="31900">
                  <a:moveTo>
                    <a:pt x="2903" y="1"/>
                  </a:moveTo>
                  <a:cubicBezTo>
                    <a:pt x="2882" y="1"/>
                    <a:pt x="2859" y="4"/>
                    <a:pt x="2836" y="10"/>
                  </a:cubicBezTo>
                  <a:cubicBezTo>
                    <a:pt x="2736" y="43"/>
                    <a:pt x="2669" y="143"/>
                    <a:pt x="2702" y="276"/>
                  </a:cubicBezTo>
                  <a:cubicBezTo>
                    <a:pt x="3269" y="2111"/>
                    <a:pt x="3269" y="4913"/>
                    <a:pt x="2702" y="7448"/>
                  </a:cubicBezTo>
                  <a:cubicBezTo>
                    <a:pt x="2135" y="10083"/>
                    <a:pt x="0" y="27463"/>
                    <a:pt x="0" y="31699"/>
                  </a:cubicBezTo>
                  <a:cubicBezTo>
                    <a:pt x="0" y="31799"/>
                    <a:pt x="101" y="31899"/>
                    <a:pt x="201" y="31899"/>
                  </a:cubicBezTo>
                  <a:cubicBezTo>
                    <a:pt x="301" y="31899"/>
                    <a:pt x="401" y="31799"/>
                    <a:pt x="401" y="31699"/>
                  </a:cubicBezTo>
                  <a:cubicBezTo>
                    <a:pt x="401" y="27496"/>
                    <a:pt x="2536" y="10150"/>
                    <a:pt x="3103" y="7548"/>
                  </a:cubicBezTo>
                  <a:cubicBezTo>
                    <a:pt x="3670" y="4946"/>
                    <a:pt x="3670" y="2044"/>
                    <a:pt x="3103" y="143"/>
                  </a:cubicBezTo>
                  <a:cubicBezTo>
                    <a:pt x="3075" y="61"/>
                    <a:pt x="3003" y="1"/>
                    <a:pt x="2903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09" name="Google Shape;1931;p71"/>
            <p:cNvSpPr/>
            <p:nvPr/>
          </p:nvSpPr>
          <p:spPr>
            <a:xfrm>
              <a:off x="7651080" y="2285280"/>
              <a:ext cx="122400" cy="37440"/>
            </a:xfrm>
            <a:custGeom>
              <a:avLst/>
              <a:gdLst/>
              <a:ahLst/>
              <a:cxnLst/>
              <a:rect l="l" t="t" r="r" b="b"/>
              <a:pathLst>
                <a:path w="6939" h="2136">
                  <a:moveTo>
                    <a:pt x="1101" y="1"/>
                  </a:moveTo>
                  <a:cubicBezTo>
                    <a:pt x="668" y="34"/>
                    <a:pt x="301" y="334"/>
                    <a:pt x="201" y="768"/>
                  </a:cubicBezTo>
                  <a:lnTo>
                    <a:pt x="100" y="1368"/>
                  </a:lnTo>
                  <a:cubicBezTo>
                    <a:pt x="0" y="1769"/>
                    <a:pt x="334" y="2136"/>
                    <a:pt x="734" y="2136"/>
                  </a:cubicBezTo>
                  <a:lnTo>
                    <a:pt x="5838" y="2136"/>
                  </a:lnTo>
                  <a:cubicBezTo>
                    <a:pt x="6272" y="2136"/>
                    <a:pt x="6638" y="1802"/>
                    <a:pt x="6739" y="1368"/>
                  </a:cubicBezTo>
                  <a:lnTo>
                    <a:pt x="6839" y="768"/>
                  </a:lnTo>
                  <a:cubicBezTo>
                    <a:pt x="6939" y="368"/>
                    <a:pt x="6605" y="1"/>
                    <a:pt x="6205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10" name="Google Shape;1932;p71"/>
            <p:cNvSpPr/>
            <p:nvPr/>
          </p:nvSpPr>
          <p:spPr>
            <a:xfrm>
              <a:off x="7858080" y="1112400"/>
              <a:ext cx="201960" cy="201240"/>
            </a:xfrm>
            <a:custGeom>
              <a:avLst/>
              <a:gdLst/>
              <a:ahLst/>
              <a:cxnLst/>
              <a:rect l="l" t="t" r="r" b="b"/>
              <a:pathLst>
                <a:path w="11442" h="11410">
                  <a:moveTo>
                    <a:pt x="0" y="1"/>
                  </a:moveTo>
                  <a:lnTo>
                    <a:pt x="0" y="401"/>
                  </a:lnTo>
                  <a:cubicBezTo>
                    <a:pt x="4003" y="435"/>
                    <a:pt x="7672" y="2603"/>
                    <a:pt x="9640" y="6072"/>
                  </a:cubicBezTo>
                  <a:lnTo>
                    <a:pt x="10007" y="5872"/>
                  </a:lnTo>
                  <a:cubicBezTo>
                    <a:pt x="7972" y="2236"/>
                    <a:pt x="4170" y="1"/>
                    <a:pt x="0" y="1"/>
                  </a:cubicBezTo>
                  <a:close/>
                  <a:moveTo>
                    <a:pt x="10975" y="8140"/>
                  </a:moveTo>
                  <a:lnTo>
                    <a:pt x="10541" y="8274"/>
                  </a:lnTo>
                  <a:cubicBezTo>
                    <a:pt x="10841" y="9308"/>
                    <a:pt x="11008" y="10342"/>
                    <a:pt x="11008" y="11409"/>
                  </a:cubicBezTo>
                  <a:lnTo>
                    <a:pt x="11442" y="11409"/>
                  </a:lnTo>
                  <a:cubicBezTo>
                    <a:pt x="11442" y="10308"/>
                    <a:pt x="11275" y="9208"/>
                    <a:pt x="10975" y="814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11" name="Google Shape;1933;p71"/>
            <p:cNvSpPr/>
            <p:nvPr/>
          </p:nvSpPr>
          <p:spPr>
            <a:xfrm>
              <a:off x="7682400" y="1138320"/>
              <a:ext cx="351720" cy="461520"/>
            </a:xfrm>
            <a:custGeom>
              <a:avLst/>
              <a:gdLst/>
              <a:ahLst/>
              <a:cxnLst/>
              <a:rect l="l" t="t" r="r" b="b"/>
              <a:pathLst>
                <a:path w="19915" h="26120">
                  <a:moveTo>
                    <a:pt x="9938" y="5328"/>
                  </a:moveTo>
                  <a:cubicBezTo>
                    <a:pt x="12326" y="5328"/>
                    <a:pt x="14611" y="7179"/>
                    <a:pt x="14611" y="9975"/>
                  </a:cubicBezTo>
                  <a:cubicBezTo>
                    <a:pt x="14611" y="12543"/>
                    <a:pt x="12510" y="14645"/>
                    <a:pt x="9941" y="14645"/>
                  </a:cubicBezTo>
                  <a:cubicBezTo>
                    <a:pt x="5805" y="14611"/>
                    <a:pt x="3737" y="9608"/>
                    <a:pt x="6672" y="6706"/>
                  </a:cubicBezTo>
                  <a:cubicBezTo>
                    <a:pt x="7624" y="5754"/>
                    <a:pt x="8792" y="5328"/>
                    <a:pt x="9938" y="5328"/>
                  </a:cubicBezTo>
                  <a:close/>
                  <a:moveTo>
                    <a:pt x="9941" y="1"/>
                  </a:moveTo>
                  <a:cubicBezTo>
                    <a:pt x="4470" y="1"/>
                    <a:pt x="1" y="4437"/>
                    <a:pt x="1" y="9941"/>
                  </a:cubicBezTo>
                  <a:cubicBezTo>
                    <a:pt x="1" y="19548"/>
                    <a:pt x="9941" y="26119"/>
                    <a:pt x="9941" y="26119"/>
                  </a:cubicBezTo>
                  <a:cubicBezTo>
                    <a:pt x="9941" y="26119"/>
                    <a:pt x="19915" y="19515"/>
                    <a:pt x="19915" y="9941"/>
                  </a:cubicBezTo>
                  <a:cubicBezTo>
                    <a:pt x="19915" y="4437"/>
                    <a:pt x="15445" y="1"/>
                    <a:pt x="9941" y="1"/>
                  </a:cubicBezTo>
                  <a:close/>
                </a:path>
              </a:pathLst>
            </a:custGeom>
            <a:solidFill>
              <a:srgbClr val="235CA9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12" name="Google Shape;1934;p71"/>
            <p:cNvSpPr/>
            <p:nvPr/>
          </p:nvSpPr>
          <p:spPr>
            <a:xfrm>
              <a:off x="7510680" y="2887920"/>
              <a:ext cx="56880" cy="103320"/>
            </a:xfrm>
            <a:custGeom>
              <a:avLst/>
              <a:gdLst/>
              <a:ahLst/>
              <a:cxnLst/>
              <a:rect l="l" t="t" r="r" b="b"/>
              <a:pathLst>
                <a:path w="3237" h="5872">
                  <a:moveTo>
                    <a:pt x="3236" y="1"/>
                  </a:moveTo>
                  <a:lnTo>
                    <a:pt x="734" y="34"/>
                  </a:lnTo>
                  <a:lnTo>
                    <a:pt x="0" y="5872"/>
                  </a:lnTo>
                  <a:lnTo>
                    <a:pt x="2502" y="5838"/>
                  </a:lnTo>
                  <a:lnTo>
                    <a:pt x="3236" y="1"/>
                  </a:lnTo>
                  <a:close/>
                </a:path>
              </a:pathLst>
            </a:custGeom>
            <a:solidFill>
              <a:srgbClr val="B55B5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13" name="Google Shape;1935;p71"/>
            <p:cNvSpPr/>
            <p:nvPr/>
          </p:nvSpPr>
          <p:spPr>
            <a:xfrm>
              <a:off x="7696440" y="2877480"/>
              <a:ext cx="69120" cy="110520"/>
            </a:xfrm>
            <a:custGeom>
              <a:avLst/>
              <a:gdLst/>
              <a:ahLst/>
              <a:cxnLst/>
              <a:rect l="l" t="t" r="r" b="b"/>
              <a:pathLst>
                <a:path w="3938" h="6272">
                  <a:moveTo>
                    <a:pt x="2436" y="0"/>
                  </a:moveTo>
                  <a:lnTo>
                    <a:pt x="1" y="768"/>
                  </a:lnTo>
                  <a:lnTo>
                    <a:pt x="1502" y="6272"/>
                  </a:lnTo>
                  <a:lnTo>
                    <a:pt x="3937" y="5538"/>
                  </a:lnTo>
                  <a:lnTo>
                    <a:pt x="2436" y="0"/>
                  </a:lnTo>
                  <a:close/>
                </a:path>
              </a:pathLst>
            </a:custGeom>
            <a:solidFill>
              <a:srgbClr val="B55B5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14" name="Google Shape;1936;p71"/>
            <p:cNvSpPr/>
            <p:nvPr/>
          </p:nvSpPr>
          <p:spPr>
            <a:xfrm>
              <a:off x="7714080" y="2953440"/>
              <a:ext cx="146880" cy="81720"/>
            </a:xfrm>
            <a:custGeom>
              <a:avLst/>
              <a:gdLst/>
              <a:ahLst/>
              <a:cxnLst/>
              <a:rect l="l" t="t" r="r" b="b"/>
              <a:pathLst>
                <a:path w="8328" h="4650">
                  <a:moveTo>
                    <a:pt x="7664" y="0"/>
                  </a:moveTo>
                  <a:cubicBezTo>
                    <a:pt x="7645" y="0"/>
                    <a:pt x="7625" y="3"/>
                    <a:pt x="7606" y="8"/>
                  </a:cubicBezTo>
                  <a:cubicBezTo>
                    <a:pt x="6206" y="370"/>
                    <a:pt x="4998" y="557"/>
                    <a:pt x="4133" y="557"/>
                  </a:cubicBezTo>
                  <a:cubicBezTo>
                    <a:pt x="3804" y="557"/>
                    <a:pt x="3524" y="530"/>
                    <a:pt x="3303" y="475"/>
                  </a:cubicBezTo>
                  <a:cubicBezTo>
                    <a:pt x="3252" y="449"/>
                    <a:pt x="3196" y="438"/>
                    <a:pt x="3139" y="438"/>
                  </a:cubicBezTo>
                  <a:cubicBezTo>
                    <a:pt x="3047" y="438"/>
                    <a:pt x="2952" y="467"/>
                    <a:pt x="2869" y="508"/>
                  </a:cubicBezTo>
                  <a:lnTo>
                    <a:pt x="134" y="1909"/>
                  </a:lnTo>
                  <a:cubicBezTo>
                    <a:pt x="67" y="1976"/>
                    <a:pt x="1" y="2076"/>
                    <a:pt x="34" y="2176"/>
                  </a:cubicBezTo>
                  <a:lnTo>
                    <a:pt x="634" y="4377"/>
                  </a:lnTo>
                  <a:cubicBezTo>
                    <a:pt x="659" y="4550"/>
                    <a:pt x="811" y="4650"/>
                    <a:pt x="970" y="4650"/>
                  </a:cubicBezTo>
                  <a:cubicBezTo>
                    <a:pt x="1026" y="4650"/>
                    <a:pt x="1082" y="4637"/>
                    <a:pt x="1135" y="4611"/>
                  </a:cubicBezTo>
                  <a:cubicBezTo>
                    <a:pt x="2002" y="4144"/>
                    <a:pt x="2636" y="3777"/>
                    <a:pt x="3737" y="3177"/>
                  </a:cubicBezTo>
                  <a:cubicBezTo>
                    <a:pt x="4404" y="2843"/>
                    <a:pt x="6505" y="1842"/>
                    <a:pt x="7439" y="1375"/>
                  </a:cubicBezTo>
                  <a:cubicBezTo>
                    <a:pt x="8328" y="899"/>
                    <a:pt x="8039" y="0"/>
                    <a:pt x="7664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15" name="Google Shape;1937;p71"/>
            <p:cNvSpPr/>
            <p:nvPr/>
          </p:nvSpPr>
          <p:spPr>
            <a:xfrm>
              <a:off x="7494840" y="2985840"/>
              <a:ext cx="158400" cy="51120"/>
            </a:xfrm>
            <a:custGeom>
              <a:avLst/>
              <a:gdLst/>
              <a:ahLst/>
              <a:cxnLst/>
              <a:rect l="l" t="t" r="r" b="b"/>
              <a:pathLst>
                <a:path w="8974" h="2903">
                  <a:moveTo>
                    <a:pt x="3470" y="0"/>
                  </a:moveTo>
                  <a:lnTo>
                    <a:pt x="701" y="34"/>
                  </a:lnTo>
                  <a:cubicBezTo>
                    <a:pt x="601" y="34"/>
                    <a:pt x="534" y="134"/>
                    <a:pt x="501" y="234"/>
                  </a:cubicBezTo>
                  <a:lnTo>
                    <a:pt x="34" y="2469"/>
                  </a:lnTo>
                  <a:cubicBezTo>
                    <a:pt x="1" y="2702"/>
                    <a:pt x="168" y="2902"/>
                    <a:pt x="401" y="2902"/>
                  </a:cubicBezTo>
                  <a:cubicBezTo>
                    <a:pt x="1402" y="2869"/>
                    <a:pt x="2836" y="2802"/>
                    <a:pt x="4070" y="2769"/>
                  </a:cubicBezTo>
                  <a:cubicBezTo>
                    <a:pt x="5049" y="2769"/>
                    <a:pt x="5568" y="2784"/>
                    <a:pt x="6309" y="2784"/>
                  </a:cubicBezTo>
                  <a:cubicBezTo>
                    <a:pt x="6680" y="2784"/>
                    <a:pt x="7106" y="2780"/>
                    <a:pt x="7673" y="2769"/>
                  </a:cubicBezTo>
                  <a:cubicBezTo>
                    <a:pt x="8707" y="2769"/>
                    <a:pt x="8974" y="1701"/>
                    <a:pt x="8540" y="1635"/>
                  </a:cubicBezTo>
                  <a:cubicBezTo>
                    <a:pt x="6572" y="1201"/>
                    <a:pt x="5772" y="1201"/>
                    <a:pt x="4070" y="167"/>
                  </a:cubicBezTo>
                  <a:cubicBezTo>
                    <a:pt x="3870" y="67"/>
                    <a:pt x="3670" y="0"/>
                    <a:pt x="3470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16" name="Google Shape;1938;p71"/>
            <p:cNvSpPr/>
            <p:nvPr/>
          </p:nvSpPr>
          <p:spPr>
            <a:xfrm rot="19124400" flipH="1">
              <a:off x="7537680" y="1750320"/>
              <a:ext cx="227880" cy="207360"/>
            </a:xfrm>
            <a:custGeom>
              <a:avLst/>
              <a:gdLst/>
              <a:ahLst/>
              <a:cxnLst/>
              <a:rect l="l" t="t" r="r" b="b"/>
              <a:pathLst>
                <a:path w="12911" h="11754">
                  <a:moveTo>
                    <a:pt x="3437" y="1"/>
                  </a:moveTo>
                  <a:lnTo>
                    <a:pt x="1" y="1635"/>
                  </a:lnTo>
                  <a:cubicBezTo>
                    <a:pt x="301" y="2336"/>
                    <a:pt x="635" y="2969"/>
                    <a:pt x="968" y="3603"/>
                  </a:cubicBezTo>
                  <a:cubicBezTo>
                    <a:pt x="1302" y="4237"/>
                    <a:pt x="1669" y="4871"/>
                    <a:pt x="2036" y="5471"/>
                  </a:cubicBezTo>
                  <a:cubicBezTo>
                    <a:pt x="2769" y="6705"/>
                    <a:pt x="3603" y="7906"/>
                    <a:pt x="4504" y="9074"/>
                  </a:cubicBezTo>
                  <a:cubicBezTo>
                    <a:pt x="4738" y="9341"/>
                    <a:pt x="4938" y="9608"/>
                    <a:pt x="5205" y="9908"/>
                  </a:cubicBezTo>
                  <a:lnTo>
                    <a:pt x="5571" y="10308"/>
                  </a:lnTo>
                  <a:lnTo>
                    <a:pt x="5672" y="10408"/>
                  </a:lnTo>
                  <a:lnTo>
                    <a:pt x="5805" y="10542"/>
                  </a:lnTo>
                  <a:cubicBezTo>
                    <a:pt x="5872" y="10642"/>
                    <a:pt x="5972" y="10742"/>
                    <a:pt x="6072" y="10842"/>
                  </a:cubicBezTo>
                  <a:cubicBezTo>
                    <a:pt x="6539" y="11242"/>
                    <a:pt x="7073" y="11509"/>
                    <a:pt x="7673" y="11676"/>
                  </a:cubicBezTo>
                  <a:cubicBezTo>
                    <a:pt x="7917" y="11727"/>
                    <a:pt x="8166" y="11754"/>
                    <a:pt x="8414" y="11754"/>
                  </a:cubicBezTo>
                  <a:cubicBezTo>
                    <a:pt x="8811" y="11754"/>
                    <a:pt x="9205" y="11686"/>
                    <a:pt x="9574" y="11542"/>
                  </a:cubicBezTo>
                  <a:cubicBezTo>
                    <a:pt x="10075" y="11375"/>
                    <a:pt x="10508" y="11109"/>
                    <a:pt x="10909" y="10775"/>
                  </a:cubicBezTo>
                  <a:cubicBezTo>
                    <a:pt x="11242" y="10475"/>
                    <a:pt x="11509" y="10175"/>
                    <a:pt x="11776" y="9808"/>
                  </a:cubicBezTo>
                  <a:cubicBezTo>
                    <a:pt x="12009" y="9507"/>
                    <a:pt x="12243" y="9174"/>
                    <a:pt x="12410" y="8807"/>
                  </a:cubicBezTo>
                  <a:cubicBezTo>
                    <a:pt x="12610" y="8473"/>
                    <a:pt x="12777" y="8106"/>
                    <a:pt x="12910" y="7740"/>
                  </a:cubicBezTo>
                  <a:lnTo>
                    <a:pt x="11242" y="6806"/>
                  </a:lnTo>
                  <a:cubicBezTo>
                    <a:pt x="11042" y="7006"/>
                    <a:pt x="10809" y="7273"/>
                    <a:pt x="10575" y="7473"/>
                  </a:cubicBezTo>
                  <a:cubicBezTo>
                    <a:pt x="10375" y="7673"/>
                    <a:pt x="10141" y="7873"/>
                    <a:pt x="9908" y="8073"/>
                  </a:cubicBezTo>
                  <a:cubicBezTo>
                    <a:pt x="9574" y="8373"/>
                    <a:pt x="9141" y="8573"/>
                    <a:pt x="8707" y="8640"/>
                  </a:cubicBezTo>
                  <a:cubicBezTo>
                    <a:pt x="8574" y="8640"/>
                    <a:pt x="8574" y="8607"/>
                    <a:pt x="8574" y="8573"/>
                  </a:cubicBezTo>
                  <a:cubicBezTo>
                    <a:pt x="8540" y="8540"/>
                    <a:pt x="8507" y="8473"/>
                    <a:pt x="8407" y="8340"/>
                  </a:cubicBezTo>
                  <a:lnTo>
                    <a:pt x="7940" y="7706"/>
                  </a:lnTo>
                  <a:cubicBezTo>
                    <a:pt x="7740" y="7439"/>
                    <a:pt x="7573" y="7172"/>
                    <a:pt x="7373" y="6906"/>
                  </a:cubicBezTo>
                  <a:cubicBezTo>
                    <a:pt x="6639" y="5838"/>
                    <a:pt x="5972" y="4671"/>
                    <a:pt x="5305" y="3536"/>
                  </a:cubicBezTo>
                  <a:cubicBezTo>
                    <a:pt x="4671" y="2369"/>
                    <a:pt x="4004" y="1168"/>
                    <a:pt x="3437" y="1"/>
                  </a:cubicBezTo>
                  <a:close/>
                </a:path>
              </a:pathLst>
            </a:custGeom>
            <a:solidFill>
              <a:srgbClr val="B55B5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17" name="Google Shape;1939;p71"/>
            <p:cNvSpPr/>
            <p:nvPr/>
          </p:nvSpPr>
          <p:spPr>
            <a:xfrm>
              <a:off x="7531920" y="1603440"/>
              <a:ext cx="168840" cy="186840"/>
            </a:xfrm>
            <a:custGeom>
              <a:avLst/>
              <a:gdLst/>
              <a:ahLst/>
              <a:cxnLst/>
              <a:rect l="l" t="t" r="r" b="b"/>
              <a:pathLst>
                <a:path w="9574" h="10581">
                  <a:moveTo>
                    <a:pt x="3085" y="0"/>
                  </a:moveTo>
                  <a:cubicBezTo>
                    <a:pt x="1989" y="0"/>
                    <a:pt x="1045" y="669"/>
                    <a:pt x="667" y="1974"/>
                  </a:cubicBezTo>
                  <a:cubicBezTo>
                    <a:pt x="0" y="4276"/>
                    <a:pt x="4770" y="10580"/>
                    <a:pt x="4770" y="10580"/>
                  </a:cubicBezTo>
                  <a:lnTo>
                    <a:pt x="9574" y="7478"/>
                  </a:lnTo>
                  <a:cubicBezTo>
                    <a:pt x="8673" y="5476"/>
                    <a:pt x="7539" y="3575"/>
                    <a:pt x="6238" y="1807"/>
                  </a:cubicBezTo>
                  <a:cubicBezTo>
                    <a:pt x="5283" y="594"/>
                    <a:pt x="4117" y="0"/>
                    <a:pt x="3085" y="0"/>
                  </a:cubicBezTo>
                  <a:close/>
                </a:path>
              </a:pathLst>
            </a:custGeom>
            <a:solidFill>
              <a:srgbClr val="FFBA4C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18" name="Google Shape;1940;p71"/>
            <p:cNvSpPr/>
            <p:nvPr/>
          </p:nvSpPr>
          <p:spPr>
            <a:xfrm>
              <a:off x="7531920" y="1603440"/>
              <a:ext cx="168840" cy="186840"/>
            </a:xfrm>
            <a:custGeom>
              <a:avLst/>
              <a:gdLst/>
              <a:ahLst/>
              <a:cxnLst/>
              <a:rect l="l" t="t" r="r" b="b"/>
              <a:pathLst>
                <a:path w="9574" h="10581">
                  <a:moveTo>
                    <a:pt x="3085" y="0"/>
                  </a:moveTo>
                  <a:cubicBezTo>
                    <a:pt x="1989" y="0"/>
                    <a:pt x="1045" y="669"/>
                    <a:pt x="667" y="1974"/>
                  </a:cubicBezTo>
                  <a:cubicBezTo>
                    <a:pt x="0" y="4276"/>
                    <a:pt x="4770" y="10580"/>
                    <a:pt x="4770" y="10580"/>
                  </a:cubicBezTo>
                  <a:lnTo>
                    <a:pt x="9574" y="7478"/>
                  </a:lnTo>
                  <a:cubicBezTo>
                    <a:pt x="8673" y="5476"/>
                    <a:pt x="7539" y="3575"/>
                    <a:pt x="6238" y="1807"/>
                  </a:cubicBezTo>
                  <a:cubicBezTo>
                    <a:pt x="5283" y="594"/>
                    <a:pt x="4117" y="0"/>
                    <a:pt x="3085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19" name="Google Shape;1941;p71"/>
            <p:cNvSpPr/>
            <p:nvPr/>
          </p:nvSpPr>
          <p:spPr>
            <a:xfrm>
              <a:off x="7562160" y="1685520"/>
              <a:ext cx="90000" cy="105120"/>
            </a:xfrm>
            <a:custGeom>
              <a:avLst/>
              <a:gdLst/>
              <a:ahLst/>
              <a:cxnLst/>
              <a:rect l="l" t="t" r="r" b="b"/>
              <a:pathLst>
                <a:path w="5105" h="5957">
                  <a:moveTo>
                    <a:pt x="1649" y="1"/>
                  </a:moveTo>
                  <a:cubicBezTo>
                    <a:pt x="1150" y="1"/>
                    <a:pt x="539" y="524"/>
                    <a:pt x="0" y="1119"/>
                  </a:cubicBezTo>
                  <a:cubicBezTo>
                    <a:pt x="901" y="2821"/>
                    <a:pt x="1935" y="4422"/>
                    <a:pt x="3069" y="5956"/>
                  </a:cubicBezTo>
                  <a:lnTo>
                    <a:pt x="5104" y="4622"/>
                  </a:lnTo>
                  <a:cubicBezTo>
                    <a:pt x="4337" y="2854"/>
                    <a:pt x="2903" y="452"/>
                    <a:pt x="1902" y="52"/>
                  </a:cubicBezTo>
                  <a:cubicBezTo>
                    <a:pt x="1822" y="17"/>
                    <a:pt x="1737" y="1"/>
                    <a:pt x="1649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20" name="Google Shape;1942;p71"/>
            <p:cNvSpPr/>
            <p:nvPr/>
          </p:nvSpPr>
          <p:spPr>
            <a:xfrm rot="19124400" flipH="1">
              <a:off x="7546320" y="1898640"/>
              <a:ext cx="56880" cy="66960"/>
            </a:xfrm>
            <a:custGeom>
              <a:avLst/>
              <a:gdLst/>
              <a:ahLst/>
              <a:cxnLst/>
              <a:rect l="l" t="t" r="r" b="b"/>
              <a:pathLst>
                <a:path w="3236" h="3803">
                  <a:moveTo>
                    <a:pt x="1735" y="0"/>
                  </a:moveTo>
                  <a:lnTo>
                    <a:pt x="0" y="2836"/>
                  </a:lnTo>
                  <a:lnTo>
                    <a:pt x="1568" y="3803"/>
                  </a:lnTo>
                  <a:cubicBezTo>
                    <a:pt x="2302" y="3569"/>
                    <a:pt x="2869" y="3102"/>
                    <a:pt x="3236" y="2435"/>
                  </a:cubicBezTo>
                  <a:lnTo>
                    <a:pt x="1735" y="0"/>
                  </a:lnTo>
                  <a:close/>
                </a:path>
              </a:pathLst>
            </a:custGeom>
            <a:solidFill>
              <a:srgbClr val="B55B5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21" name="Google Shape;1943;p71"/>
            <p:cNvSpPr/>
            <p:nvPr/>
          </p:nvSpPr>
          <p:spPr>
            <a:xfrm rot="19124400" flipH="1">
              <a:off x="7524000" y="1907640"/>
              <a:ext cx="42480" cy="53280"/>
            </a:xfrm>
            <a:custGeom>
              <a:avLst/>
              <a:gdLst/>
              <a:ahLst/>
              <a:cxnLst/>
              <a:rect l="l" t="t" r="r" b="b"/>
              <a:pathLst>
                <a:path w="2436" h="3035">
                  <a:moveTo>
                    <a:pt x="1779" y="0"/>
                  </a:moveTo>
                  <a:cubicBezTo>
                    <a:pt x="1710" y="0"/>
                    <a:pt x="1639" y="10"/>
                    <a:pt x="1569" y="32"/>
                  </a:cubicBezTo>
                  <a:lnTo>
                    <a:pt x="1" y="599"/>
                  </a:lnTo>
                  <a:lnTo>
                    <a:pt x="1535" y="3034"/>
                  </a:lnTo>
                  <a:lnTo>
                    <a:pt x="2169" y="2267"/>
                  </a:lnTo>
                  <a:cubicBezTo>
                    <a:pt x="2336" y="2033"/>
                    <a:pt x="2436" y="1767"/>
                    <a:pt x="2436" y="1500"/>
                  </a:cubicBezTo>
                  <a:lnTo>
                    <a:pt x="2436" y="632"/>
                  </a:lnTo>
                  <a:cubicBezTo>
                    <a:pt x="2436" y="270"/>
                    <a:pt x="2132" y="0"/>
                    <a:pt x="1779" y="0"/>
                  </a:cubicBezTo>
                  <a:close/>
                </a:path>
              </a:pathLst>
            </a:custGeom>
            <a:solidFill>
              <a:srgbClr val="B55B5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22" name="Google Shape;1944;p71"/>
            <p:cNvSpPr/>
            <p:nvPr/>
          </p:nvSpPr>
          <p:spPr>
            <a:xfrm>
              <a:off x="7350480" y="1596600"/>
              <a:ext cx="297360" cy="407880"/>
            </a:xfrm>
            <a:custGeom>
              <a:avLst/>
              <a:gdLst/>
              <a:ahLst/>
              <a:cxnLst/>
              <a:rect l="l" t="t" r="r" b="b"/>
              <a:pathLst>
                <a:path w="16846" h="23084">
                  <a:moveTo>
                    <a:pt x="9907" y="1"/>
                  </a:moveTo>
                  <a:cubicBezTo>
                    <a:pt x="8006" y="34"/>
                    <a:pt x="6071" y="167"/>
                    <a:pt x="4203" y="434"/>
                  </a:cubicBezTo>
                  <a:cubicBezTo>
                    <a:pt x="3836" y="468"/>
                    <a:pt x="3469" y="501"/>
                    <a:pt x="3102" y="568"/>
                  </a:cubicBezTo>
                  <a:lnTo>
                    <a:pt x="2168" y="734"/>
                  </a:lnTo>
                  <a:lnTo>
                    <a:pt x="2135" y="734"/>
                  </a:lnTo>
                  <a:cubicBezTo>
                    <a:pt x="834" y="1001"/>
                    <a:pt x="0" y="2269"/>
                    <a:pt x="334" y="3570"/>
                  </a:cubicBezTo>
                  <a:cubicBezTo>
                    <a:pt x="2369" y="12410"/>
                    <a:pt x="1935" y="21182"/>
                    <a:pt x="2135" y="23084"/>
                  </a:cubicBezTo>
                  <a:lnTo>
                    <a:pt x="15578" y="22083"/>
                  </a:lnTo>
                  <a:cubicBezTo>
                    <a:pt x="16846" y="7706"/>
                    <a:pt x="13810" y="401"/>
                    <a:pt x="13810" y="401"/>
                  </a:cubicBezTo>
                  <a:cubicBezTo>
                    <a:pt x="13810" y="401"/>
                    <a:pt x="12943" y="234"/>
                    <a:pt x="11775" y="134"/>
                  </a:cubicBezTo>
                  <a:cubicBezTo>
                    <a:pt x="11408" y="67"/>
                    <a:pt x="11008" y="34"/>
                    <a:pt x="10608" y="34"/>
                  </a:cubicBezTo>
                  <a:cubicBezTo>
                    <a:pt x="10374" y="34"/>
                    <a:pt x="10141" y="1"/>
                    <a:pt x="9907" y="1"/>
                  </a:cubicBezTo>
                  <a:close/>
                </a:path>
              </a:pathLst>
            </a:custGeom>
            <a:solidFill>
              <a:srgbClr val="FFBA4C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23" name="Google Shape;1945;p71"/>
            <p:cNvSpPr/>
            <p:nvPr/>
          </p:nvSpPr>
          <p:spPr>
            <a:xfrm>
              <a:off x="7350480" y="1596600"/>
              <a:ext cx="297360" cy="407880"/>
            </a:xfrm>
            <a:custGeom>
              <a:avLst/>
              <a:gdLst/>
              <a:ahLst/>
              <a:cxnLst/>
              <a:rect l="l" t="t" r="r" b="b"/>
              <a:pathLst>
                <a:path w="16846" h="23084">
                  <a:moveTo>
                    <a:pt x="9907" y="1"/>
                  </a:moveTo>
                  <a:cubicBezTo>
                    <a:pt x="8006" y="34"/>
                    <a:pt x="6071" y="167"/>
                    <a:pt x="4203" y="434"/>
                  </a:cubicBezTo>
                  <a:cubicBezTo>
                    <a:pt x="3836" y="468"/>
                    <a:pt x="3469" y="501"/>
                    <a:pt x="3102" y="568"/>
                  </a:cubicBezTo>
                  <a:lnTo>
                    <a:pt x="2168" y="734"/>
                  </a:lnTo>
                  <a:lnTo>
                    <a:pt x="2135" y="734"/>
                  </a:lnTo>
                  <a:cubicBezTo>
                    <a:pt x="834" y="1001"/>
                    <a:pt x="0" y="2269"/>
                    <a:pt x="334" y="3570"/>
                  </a:cubicBezTo>
                  <a:cubicBezTo>
                    <a:pt x="2369" y="12410"/>
                    <a:pt x="1935" y="21182"/>
                    <a:pt x="2135" y="23084"/>
                  </a:cubicBezTo>
                  <a:lnTo>
                    <a:pt x="15578" y="22083"/>
                  </a:lnTo>
                  <a:cubicBezTo>
                    <a:pt x="16846" y="7706"/>
                    <a:pt x="13810" y="401"/>
                    <a:pt x="13810" y="401"/>
                  </a:cubicBezTo>
                  <a:cubicBezTo>
                    <a:pt x="13810" y="401"/>
                    <a:pt x="12943" y="234"/>
                    <a:pt x="11775" y="134"/>
                  </a:cubicBezTo>
                  <a:cubicBezTo>
                    <a:pt x="11408" y="67"/>
                    <a:pt x="11008" y="34"/>
                    <a:pt x="10608" y="34"/>
                  </a:cubicBezTo>
                  <a:cubicBezTo>
                    <a:pt x="10374" y="34"/>
                    <a:pt x="10141" y="1"/>
                    <a:pt x="9907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24" name="Google Shape;1946;p71"/>
            <p:cNvSpPr/>
            <p:nvPr/>
          </p:nvSpPr>
          <p:spPr>
            <a:xfrm>
              <a:off x="7368480" y="1692720"/>
              <a:ext cx="34920" cy="105120"/>
            </a:xfrm>
            <a:custGeom>
              <a:avLst/>
              <a:gdLst/>
              <a:ahLst/>
              <a:cxnLst/>
              <a:rect l="l" t="t" r="r" b="b"/>
              <a:pathLst>
                <a:path w="2002" h="5972">
                  <a:moveTo>
                    <a:pt x="1568" y="1"/>
                  </a:moveTo>
                  <a:lnTo>
                    <a:pt x="0" y="1969"/>
                  </a:lnTo>
                  <a:cubicBezTo>
                    <a:pt x="0" y="2002"/>
                    <a:pt x="0" y="2036"/>
                    <a:pt x="0" y="2069"/>
                  </a:cubicBezTo>
                  <a:cubicBezTo>
                    <a:pt x="234" y="3403"/>
                    <a:pt x="401" y="4704"/>
                    <a:pt x="534" y="5972"/>
                  </a:cubicBezTo>
                  <a:cubicBezTo>
                    <a:pt x="2002" y="4171"/>
                    <a:pt x="1802" y="868"/>
                    <a:pt x="1568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25" name="Google Shape;1947;p71"/>
            <p:cNvSpPr/>
            <p:nvPr/>
          </p:nvSpPr>
          <p:spPr>
            <a:xfrm>
              <a:off x="7423920" y="1523520"/>
              <a:ext cx="120600" cy="113400"/>
            </a:xfrm>
            <a:custGeom>
              <a:avLst/>
              <a:gdLst/>
              <a:ahLst/>
              <a:cxnLst/>
              <a:rect l="l" t="t" r="r" b="b"/>
              <a:pathLst>
                <a:path w="6840" h="6440">
                  <a:moveTo>
                    <a:pt x="1166" y="1"/>
                  </a:moveTo>
                  <a:cubicBezTo>
                    <a:pt x="839" y="1"/>
                    <a:pt x="582" y="315"/>
                    <a:pt x="668" y="629"/>
                  </a:cubicBezTo>
                  <a:cubicBezTo>
                    <a:pt x="1002" y="1997"/>
                    <a:pt x="968" y="3498"/>
                    <a:pt x="1" y="4565"/>
                  </a:cubicBezTo>
                  <a:cubicBezTo>
                    <a:pt x="1021" y="5426"/>
                    <a:pt x="2347" y="6440"/>
                    <a:pt x="4356" y="6440"/>
                  </a:cubicBezTo>
                  <a:cubicBezTo>
                    <a:pt x="4448" y="6440"/>
                    <a:pt x="4542" y="6438"/>
                    <a:pt x="4638" y="6433"/>
                  </a:cubicBezTo>
                  <a:cubicBezTo>
                    <a:pt x="6839" y="6367"/>
                    <a:pt x="6339" y="4899"/>
                    <a:pt x="5705" y="4132"/>
                  </a:cubicBezTo>
                  <a:cubicBezTo>
                    <a:pt x="3837" y="3831"/>
                    <a:pt x="3837" y="2631"/>
                    <a:pt x="3837" y="1296"/>
                  </a:cubicBezTo>
                  <a:cubicBezTo>
                    <a:pt x="3837" y="1029"/>
                    <a:pt x="3637" y="763"/>
                    <a:pt x="3370" y="696"/>
                  </a:cubicBezTo>
                  <a:lnTo>
                    <a:pt x="1335" y="29"/>
                  </a:lnTo>
                  <a:cubicBezTo>
                    <a:pt x="1278" y="10"/>
                    <a:pt x="1221" y="1"/>
                    <a:pt x="1166" y="1"/>
                  </a:cubicBezTo>
                  <a:close/>
                </a:path>
              </a:pathLst>
            </a:custGeom>
            <a:solidFill>
              <a:srgbClr val="B55B5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26" name="Google Shape;1948;p71"/>
            <p:cNvSpPr/>
            <p:nvPr/>
          </p:nvSpPr>
          <p:spPr>
            <a:xfrm>
              <a:off x="7495560" y="1680480"/>
              <a:ext cx="77040" cy="109440"/>
            </a:xfrm>
            <a:custGeom>
              <a:avLst/>
              <a:gdLst/>
              <a:ahLst/>
              <a:cxnLst/>
              <a:rect l="l" t="t" r="r" b="b"/>
              <a:pathLst>
                <a:path w="4370" h="6205">
                  <a:moveTo>
                    <a:pt x="1868" y="401"/>
                  </a:moveTo>
                  <a:cubicBezTo>
                    <a:pt x="2769" y="401"/>
                    <a:pt x="3669" y="1635"/>
                    <a:pt x="3803" y="3103"/>
                  </a:cubicBezTo>
                  <a:cubicBezTo>
                    <a:pt x="3970" y="3903"/>
                    <a:pt x="3769" y="4737"/>
                    <a:pt x="3302" y="5404"/>
                  </a:cubicBezTo>
                  <a:cubicBezTo>
                    <a:pt x="3102" y="5638"/>
                    <a:pt x="2835" y="5771"/>
                    <a:pt x="2535" y="5771"/>
                  </a:cubicBezTo>
                  <a:cubicBezTo>
                    <a:pt x="1668" y="5771"/>
                    <a:pt x="767" y="4537"/>
                    <a:pt x="601" y="3069"/>
                  </a:cubicBezTo>
                  <a:cubicBezTo>
                    <a:pt x="434" y="2269"/>
                    <a:pt x="634" y="1435"/>
                    <a:pt x="1101" y="768"/>
                  </a:cubicBezTo>
                  <a:cubicBezTo>
                    <a:pt x="1301" y="534"/>
                    <a:pt x="1568" y="401"/>
                    <a:pt x="1868" y="401"/>
                  </a:cubicBezTo>
                  <a:close/>
                  <a:moveTo>
                    <a:pt x="1868" y="0"/>
                  </a:moveTo>
                  <a:cubicBezTo>
                    <a:pt x="1434" y="0"/>
                    <a:pt x="1068" y="167"/>
                    <a:pt x="801" y="501"/>
                  </a:cubicBezTo>
                  <a:cubicBezTo>
                    <a:pt x="234" y="1235"/>
                    <a:pt x="0" y="2202"/>
                    <a:pt x="167" y="3136"/>
                  </a:cubicBezTo>
                  <a:cubicBezTo>
                    <a:pt x="367" y="4837"/>
                    <a:pt x="1401" y="6205"/>
                    <a:pt x="2535" y="6205"/>
                  </a:cubicBezTo>
                  <a:cubicBezTo>
                    <a:pt x="2936" y="6205"/>
                    <a:pt x="3336" y="6005"/>
                    <a:pt x="3603" y="5704"/>
                  </a:cubicBezTo>
                  <a:cubicBezTo>
                    <a:pt x="4170" y="4937"/>
                    <a:pt x="4370" y="4003"/>
                    <a:pt x="4236" y="3069"/>
                  </a:cubicBezTo>
                  <a:cubicBezTo>
                    <a:pt x="4036" y="1335"/>
                    <a:pt x="2969" y="0"/>
                    <a:pt x="1868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27" name="Google Shape;1949;p71"/>
            <p:cNvSpPr/>
            <p:nvPr/>
          </p:nvSpPr>
          <p:spPr>
            <a:xfrm>
              <a:off x="7455240" y="1547640"/>
              <a:ext cx="40320" cy="30240"/>
            </a:xfrm>
            <a:custGeom>
              <a:avLst/>
              <a:gdLst/>
              <a:ahLst/>
              <a:cxnLst/>
              <a:rect l="l" t="t" r="r" b="b"/>
              <a:pathLst>
                <a:path w="2303" h="1736">
                  <a:moveTo>
                    <a:pt x="2069" y="1"/>
                  </a:moveTo>
                  <a:lnTo>
                    <a:pt x="1" y="268"/>
                  </a:lnTo>
                  <a:cubicBezTo>
                    <a:pt x="34" y="368"/>
                    <a:pt x="101" y="468"/>
                    <a:pt x="168" y="535"/>
                  </a:cubicBezTo>
                  <a:cubicBezTo>
                    <a:pt x="535" y="1168"/>
                    <a:pt x="1402" y="1569"/>
                    <a:pt x="2302" y="1736"/>
                  </a:cubicBezTo>
                  <a:cubicBezTo>
                    <a:pt x="2102" y="1168"/>
                    <a:pt x="2036" y="601"/>
                    <a:pt x="2069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28" name="Google Shape;1950;p71"/>
            <p:cNvSpPr/>
            <p:nvPr/>
          </p:nvSpPr>
          <p:spPr>
            <a:xfrm>
              <a:off x="7539120" y="1403280"/>
              <a:ext cx="57600" cy="50040"/>
            </a:xfrm>
            <a:custGeom>
              <a:avLst/>
              <a:gdLst/>
              <a:ahLst/>
              <a:cxnLst/>
              <a:rect l="l" t="t" r="r" b="b"/>
              <a:pathLst>
                <a:path w="3269" h="2857">
                  <a:moveTo>
                    <a:pt x="2803" y="0"/>
                  </a:moveTo>
                  <a:lnTo>
                    <a:pt x="2803" y="0"/>
                  </a:lnTo>
                  <a:cubicBezTo>
                    <a:pt x="2402" y="481"/>
                    <a:pt x="1474" y="577"/>
                    <a:pt x="795" y="577"/>
                  </a:cubicBezTo>
                  <a:cubicBezTo>
                    <a:pt x="342" y="577"/>
                    <a:pt x="1" y="534"/>
                    <a:pt x="1" y="534"/>
                  </a:cubicBezTo>
                  <a:lnTo>
                    <a:pt x="1" y="2836"/>
                  </a:lnTo>
                  <a:cubicBezTo>
                    <a:pt x="78" y="2849"/>
                    <a:pt x="160" y="2856"/>
                    <a:pt x="246" y="2856"/>
                  </a:cubicBezTo>
                  <a:cubicBezTo>
                    <a:pt x="1419" y="2856"/>
                    <a:pt x="3269" y="1617"/>
                    <a:pt x="2803" y="0"/>
                  </a:cubicBezTo>
                  <a:close/>
                </a:path>
              </a:pathLst>
            </a:custGeom>
            <a:solidFill>
              <a:srgbClr val="263238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29" name="Google Shape;1951;p71"/>
            <p:cNvSpPr/>
            <p:nvPr/>
          </p:nvSpPr>
          <p:spPr>
            <a:xfrm>
              <a:off x="7407000" y="1483560"/>
              <a:ext cx="54720" cy="50400"/>
            </a:xfrm>
            <a:custGeom>
              <a:avLst/>
              <a:gdLst/>
              <a:ahLst/>
              <a:cxnLst/>
              <a:rect l="l" t="t" r="r" b="b"/>
              <a:pathLst>
                <a:path w="3120" h="2876">
                  <a:moveTo>
                    <a:pt x="701" y="0"/>
                  </a:moveTo>
                  <a:lnTo>
                    <a:pt x="701" y="0"/>
                  </a:lnTo>
                  <a:cubicBezTo>
                    <a:pt x="701" y="0"/>
                    <a:pt x="834" y="2168"/>
                    <a:pt x="1" y="2769"/>
                  </a:cubicBezTo>
                  <a:cubicBezTo>
                    <a:pt x="209" y="2842"/>
                    <a:pt x="413" y="2876"/>
                    <a:pt x="612" y="2876"/>
                  </a:cubicBezTo>
                  <a:cubicBezTo>
                    <a:pt x="2030" y="2876"/>
                    <a:pt x="3120" y="1158"/>
                    <a:pt x="3003" y="133"/>
                  </a:cubicBezTo>
                  <a:lnTo>
                    <a:pt x="701" y="0"/>
                  </a:lnTo>
                  <a:close/>
                </a:path>
              </a:pathLst>
            </a:custGeom>
            <a:solidFill>
              <a:srgbClr val="263238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30" name="Google Shape;1952;p71"/>
            <p:cNvSpPr/>
            <p:nvPr/>
          </p:nvSpPr>
          <p:spPr>
            <a:xfrm>
              <a:off x="7419240" y="1392840"/>
              <a:ext cx="142200" cy="173520"/>
            </a:xfrm>
            <a:custGeom>
              <a:avLst/>
              <a:gdLst/>
              <a:ahLst/>
              <a:cxnLst/>
              <a:rect l="l" t="t" r="r" b="b"/>
              <a:pathLst>
                <a:path w="8073" h="9837">
                  <a:moveTo>
                    <a:pt x="3993" y="0"/>
                  </a:moveTo>
                  <a:cubicBezTo>
                    <a:pt x="2360" y="0"/>
                    <a:pt x="818" y="1188"/>
                    <a:pt x="600" y="3022"/>
                  </a:cubicBezTo>
                  <a:cubicBezTo>
                    <a:pt x="300" y="5490"/>
                    <a:pt x="0" y="6924"/>
                    <a:pt x="1001" y="8425"/>
                  </a:cubicBezTo>
                  <a:cubicBezTo>
                    <a:pt x="1651" y="9394"/>
                    <a:pt x="2628" y="9836"/>
                    <a:pt x="3610" y="9836"/>
                  </a:cubicBezTo>
                  <a:cubicBezTo>
                    <a:pt x="4893" y="9836"/>
                    <a:pt x="6186" y="9081"/>
                    <a:pt x="6772" y="7758"/>
                  </a:cubicBezTo>
                  <a:cubicBezTo>
                    <a:pt x="7739" y="5690"/>
                    <a:pt x="8072" y="1987"/>
                    <a:pt x="5838" y="553"/>
                  </a:cubicBezTo>
                  <a:cubicBezTo>
                    <a:pt x="5256" y="174"/>
                    <a:pt x="4618" y="0"/>
                    <a:pt x="3993" y="0"/>
                  </a:cubicBezTo>
                  <a:close/>
                </a:path>
              </a:pathLst>
            </a:custGeom>
            <a:solidFill>
              <a:srgbClr val="B55B5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31" name="Google Shape;1953;p71"/>
            <p:cNvSpPr/>
            <p:nvPr/>
          </p:nvSpPr>
          <p:spPr>
            <a:xfrm>
              <a:off x="7371000" y="1355040"/>
              <a:ext cx="201240" cy="136800"/>
            </a:xfrm>
            <a:custGeom>
              <a:avLst/>
              <a:gdLst/>
              <a:ahLst/>
              <a:cxnLst/>
              <a:rect l="l" t="t" r="r" b="b"/>
              <a:pathLst>
                <a:path w="11409" h="7760">
                  <a:moveTo>
                    <a:pt x="3506" y="0"/>
                  </a:moveTo>
                  <a:cubicBezTo>
                    <a:pt x="2418" y="0"/>
                    <a:pt x="1542" y="510"/>
                    <a:pt x="1769" y="2391"/>
                  </a:cubicBezTo>
                  <a:cubicBezTo>
                    <a:pt x="201" y="2491"/>
                    <a:pt x="1" y="4459"/>
                    <a:pt x="3003" y="7661"/>
                  </a:cubicBezTo>
                  <a:cubicBezTo>
                    <a:pt x="3067" y="7729"/>
                    <a:pt x="3143" y="7760"/>
                    <a:pt x="3227" y="7760"/>
                  </a:cubicBezTo>
                  <a:cubicBezTo>
                    <a:pt x="3936" y="7760"/>
                    <a:pt x="5239" y="5590"/>
                    <a:pt x="4971" y="4726"/>
                  </a:cubicBezTo>
                  <a:lnTo>
                    <a:pt x="4971" y="4726"/>
                  </a:lnTo>
                  <a:cubicBezTo>
                    <a:pt x="5084" y="4774"/>
                    <a:pt x="5216" y="4797"/>
                    <a:pt x="5355" y="4797"/>
                  </a:cubicBezTo>
                  <a:cubicBezTo>
                    <a:pt x="5993" y="4797"/>
                    <a:pt x="6788" y="4308"/>
                    <a:pt x="6706" y="3458"/>
                  </a:cubicBezTo>
                  <a:lnTo>
                    <a:pt x="6706" y="3458"/>
                  </a:lnTo>
                  <a:cubicBezTo>
                    <a:pt x="7781" y="4024"/>
                    <a:pt x="9113" y="4516"/>
                    <a:pt x="10073" y="4516"/>
                  </a:cubicBezTo>
                  <a:cubicBezTo>
                    <a:pt x="10810" y="4516"/>
                    <a:pt x="11328" y="4226"/>
                    <a:pt x="11342" y="3458"/>
                  </a:cubicBezTo>
                  <a:cubicBezTo>
                    <a:pt x="11409" y="1657"/>
                    <a:pt x="9674" y="289"/>
                    <a:pt x="8006" y="156"/>
                  </a:cubicBezTo>
                  <a:lnTo>
                    <a:pt x="8006" y="156"/>
                  </a:lnTo>
                  <a:cubicBezTo>
                    <a:pt x="8154" y="550"/>
                    <a:pt x="7902" y="780"/>
                    <a:pt x="7332" y="780"/>
                  </a:cubicBezTo>
                  <a:cubicBezTo>
                    <a:pt x="7129" y="780"/>
                    <a:pt x="6885" y="751"/>
                    <a:pt x="6605" y="690"/>
                  </a:cubicBezTo>
                  <a:cubicBezTo>
                    <a:pt x="6040" y="570"/>
                    <a:pt x="4655" y="0"/>
                    <a:pt x="350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32" name="Google Shape;1954;p71"/>
            <p:cNvSpPr/>
            <p:nvPr/>
          </p:nvSpPr>
          <p:spPr>
            <a:xfrm>
              <a:off x="7400160" y="1450440"/>
              <a:ext cx="39600" cy="53280"/>
            </a:xfrm>
            <a:custGeom>
              <a:avLst/>
              <a:gdLst/>
              <a:ahLst/>
              <a:cxnLst/>
              <a:rect l="l" t="t" r="r" b="b"/>
              <a:pathLst>
                <a:path w="2255" h="3042">
                  <a:moveTo>
                    <a:pt x="1160" y="1"/>
                  </a:moveTo>
                  <a:cubicBezTo>
                    <a:pt x="522" y="1"/>
                    <a:pt x="0" y="607"/>
                    <a:pt x="120" y="1294"/>
                  </a:cubicBezTo>
                  <a:cubicBezTo>
                    <a:pt x="220" y="1894"/>
                    <a:pt x="553" y="2461"/>
                    <a:pt x="1054" y="2862"/>
                  </a:cubicBezTo>
                  <a:cubicBezTo>
                    <a:pt x="1231" y="2986"/>
                    <a:pt x="1389" y="3042"/>
                    <a:pt x="1528" y="3042"/>
                  </a:cubicBezTo>
                  <a:cubicBezTo>
                    <a:pt x="1910" y="3042"/>
                    <a:pt x="2139" y="2616"/>
                    <a:pt x="2188" y="2028"/>
                  </a:cubicBezTo>
                  <a:cubicBezTo>
                    <a:pt x="2255" y="1327"/>
                    <a:pt x="2188" y="227"/>
                    <a:pt x="1387" y="26"/>
                  </a:cubicBezTo>
                  <a:cubicBezTo>
                    <a:pt x="1310" y="9"/>
                    <a:pt x="1234" y="1"/>
                    <a:pt x="1160" y="1"/>
                  </a:cubicBezTo>
                  <a:close/>
                </a:path>
              </a:pathLst>
            </a:custGeom>
            <a:solidFill>
              <a:srgbClr val="B55B5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33" name="Google Shape;1955;p71"/>
            <p:cNvSpPr/>
            <p:nvPr/>
          </p:nvSpPr>
          <p:spPr>
            <a:xfrm>
              <a:off x="7468920" y="1986840"/>
              <a:ext cx="176400" cy="944280"/>
            </a:xfrm>
            <a:custGeom>
              <a:avLst/>
              <a:gdLst/>
              <a:ahLst/>
              <a:cxnLst/>
              <a:rect l="l" t="t" r="r" b="b"/>
              <a:pathLst>
                <a:path w="10008" h="53439">
                  <a:moveTo>
                    <a:pt x="8840" y="0"/>
                  </a:moveTo>
                  <a:lnTo>
                    <a:pt x="33" y="667"/>
                  </a:lnTo>
                  <a:lnTo>
                    <a:pt x="0" y="667"/>
                  </a:lnTo>
                  <a:cubicBezTo>
                    <a:pt x="0" y="667"/>
                    <a:pt x="2235" y="16045"/>
                    <a:pt x="2235" y="26586"/>
                  </a:cubicBezTo>
                  <a:cubicBezTo>
                    <a:pt x="2235" y="34458"/>
                    <a:pt x="1901" y="53438"/>
                    <a:pt x="1901" y="53438"/>
                  </a:cubicBezTo>
                  <a:lnTo>
                    <a:pt x="6138" y="53372"/>
                  </a:lnTo>
                  <a:cubicBezTo>
                    <a:pt x="6138" y="53372"/>
                    <a:pt x="9807" y="33791"/>
                    <a:pt x="9907" y="25785"/>
                  </a:cubicBezTo>
                  <a:cubicBezTo>
                    <a:pt x="10007" y="18113"/>
                    <a:pt x="8840" y="0"/>
                    <a:pt x="8840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34" name="Google Shape;1956;p71"/>
            <p:cNvSpPr/>
            <p:nvPr/>
          </p:nvSpPr>
          <p:spPr>
            <a:xfrm>
              <a:off x="7529760" y="2331360"/>
              <a:ext cx="105840" cy="420120"/>
            </a:xfrm>
            <a:custGeom>
              <a:avLst/>
              <a:gdLst/>
              <a:ahLst/>
              <a:cxnLst/>
              <a:rect l="l" t="t" r="r" b="b"/>
              <a:pathLst>
                <a:path w="6006" h="23785">
                  <a:moveTo>
                    <a:pt x="1" y="1"/>
                  </a:moveTo>
                  <a:lnTo>
                    <a:pt x="1" y="1"/>
                  </a:lnTo>
                  <a:cubicBezTo>
                    <a:pt x="101" y="534"/>
                    <a:pt x="3403" y="15212"/>
                    <a:pt x="4471" y="23784"/>
                  </a:cubicBezTo>
                  <a:cubicBezTo>
                    <a:pt x="5038" y="20215"/>
                    <a:pt x="5605" y="16212"/>
                    <a:pt x="6005" y="1267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35" name="Google Shape;1957;p71"/>
            <p:cNvSpPr/>
            <p:nvPr/>
          </p:nvSpPr>
          <p:spPr>
            <a:xfrm>
              <a:off x="7387920" y="1993320"/>
              <a:ext cx="374760" cy="923760"/>
            </a:xfrm>
            <a:custGeom>
              <a:avLst/>
              <a:gdLst/>
              <a:ahLst/>
              <a:cxnLst/>
              <a:rect l="l" t="t" r="r" b="b"/>
              <a:pathLst>
                <a:path w="21216" h="52271">
                  <a:moveTo>
                    <a:pt x="8673" y="0"/>
                  </a:moveTo>
                  <a:lnTo>
                    <a:pt x="0" y="634"/>
                  </a:lnTo>
                  <a:cubicBezTo>
                    <a:pt x="367" y="7239"/>
                    <a:pt x="9073" y="21015"/>
                    <a:pt x="11275" y="29688"/>
                  </a:cubicBezTo>
                  <a:cubicBezTo>
                    <a:pt x="13210" y="37327"/>
                    <a:pt x="16645" y="52271"/>
                    <a:pt x="16645" y="52271"/>
                  </a:cubicBezTo>
                  <a:lnTo>
                    <a:pt x="21215" y="51570"/>
                  </a:lnTo>
                  <a:cubicBezTo>
                    <a:pt x="21215" y="51570"/>
                    <a:pt x="18547" y="31589"/>
                    <a:pt x="16879" y="23684"/>
                  </a:cubicBezTo>
                  <a:cubicBezTo>
                    <a:pt x="15378" y="16445"/>
                    <a:pt x="8673" y="0"/>
                    <a:pt x="8673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36" name="Google Shape;1958;p71"/>
            <p:cNvSpPr/>
            <p:nvPr/>
          </p:nvSpPr>
          <p:spPr>
            <a:xfrm>
              <a:off x="7660440" y="2877840"/>
              <a:ext cx="112320" cy="56880"/>
            </a:xfrm>
            <a:custGeom>
              <a:avLst/>
              <a:gdLst/>
              <a:ahLst/>
              <a:cxnLst/>
              <a:rect l="l" t="t" r="r" b="b"/>
              <a:pathLst>
                <a:path w="6372" h="3237">
                  <a:moveTo>
                    <a:pt x="6171" y="1"/>
                  </a:moveTo>
                  <a:lnTo>
                    <a:pt x="0" y="1068"/>
                  </a:lnTo>
                  <a:lnTo>
                    <a:pt x="701" y="3236"/>
                  </a:lnTo>
                  <a:lnTo>
                    <a:pt x="6371" y="1902"/>
                  </a:lnTo>
                  <a:lnTo>
                    <a:pt x="6171" y="1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37" name="Google Shape;1959;p71"/>
            <p:cNvSpPr/>
            <p:nvPr/>
          </p:nvSpPr>
          <p:spPr>
            <a:xfrm>
              <a:off x="7497360" y="2901600"/>
              <a:ext cx="99720" cy="31320"/>
            </a:xfrm>
            <a:custGeom>
              <a:avLst/>
              <a:gdLst/>
              <a:ahLst/>
              <a:cxnLst/>
              <a:rect l="l" t="t" r="r" b="b"/>
              <a:pathLst>
                <a:path w="5671" h="1802">
                  <a:moveTo>
                    <a:pt x="5671" y="0"/>
                  </a:moveTo>
                  <a:lnTo>
                    <a:pt x="0" y="167"/>
                  </a:lnTo>
                  <a:lnTo>
                    <a:pt x="34" y="1801"/>
                  </a:lnTo>
                  <a:lnTo>
                    <a:pt x="5104" y="1735"/>
                  </a:lnTo>
                  <a:lnTo>
                    <a:pt x="5671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38" name="Google Shape;1960;p71"/>
            <p:cNvSpPr/>
            <p:nvPr/>
          </p:nvSpPr>
          <p:spPr>
            <a:xfrm>
              <a:off x="7490520" y="1463040"/>
              <a:ext cx="9000" cy="12960"/>
            </a:xfrm>
            <a:custGeom>
              <a:avLst/>
              <a:gdLst/>
              <a:ahLst/>
              <a:cxnLst/>
              <a:rect l="l" t="t" r="r" b="b"/>
              <a:pathLst>
                <a:path w="534" h="755">
                  <a:moveTo>
                    <a:pt x="273" y="1"/>
                  </a:moveTo>
                  <a:cubicBezTo>
                    <a:pt x="162" y="1"/>
                    <a:pt x="62" y="147"/>
                    <a:pt x="34" y="316"/>
                  </a:cubicBezTo>
                  <a:cubicBezTo>
                    <a:pt x="0" y="516"/>
                    <a:pt x="67" y="683"/>
                    <a:pt x="200" y="750"/>
                  </a:cubicBezTo>
                  <a:cubicBezTo>
                    <a:pt x="212" y="753"/>
                    <a:pt x="223" y="754"/>
                    <a:pt x="235" y="754"/>
                  </a:cubicBezTo>
                  <a:cubicBezTo>
                    <a:pt x="356" y="754"/>
                    <a:pt x="470" y="599"/>
                    <a:pt x="501" y="416"/>
                  </a:cubicBezTo>
                  <a:cubicBezTo>
                    <a:pt x="534" y="216"/>
                    <a:pt x="467" y="49"/>
                    <a:pt x="334" y="16"/>
                  </a:cubicBezTo>
                  <a:cubicBezTo>
                    <a:pt x="313" y="6"/>
                    <a:pt x="293" y="1"/>
                    <a:pt x="273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39" name="Google Shape;1961;p71"/>
            <p:cNvSpPr/>
            <p:nvPr/>
          </p:nvSpPr>
          <p:spPr>
            <a:xfrm>
              <a:off x="7534440" y="1472040"/>
              <a:ext cx="9000" cy="12960"/>
            </a:xfrm>
            <a:custGeom>
              <a:avLst/>
              <a:gdLst/>
              <a:ahLst/>
              <a:cxnLst/>
              <a:rect l="l" t="t" r="r" b="b"/>
              <a:pathLst>
                <a:path w="535" h="745">
                  <a:moveTo>
                    <a:pt x="300" y="1"/>
                  </a:moveTo>
                  <a:cubicBezTo>
                    <a:pt x="179" y="1"/>
                    <a:pt x="65" y="156"/>
                    <a:pt x="34" y="339"/>
                  </a:cubicBezTo>
                  <a:cubicBezTo>
                    <a:pt x="1" y="539"/>
                    <a:pt x="67" y="706"/>
                    <a:pt x="201" y="739"/>
                  </a:cubicBezTo>
                  <a:cubicBezTo>
                    <a:pt x="215" y="743"/>
                    <a:pt x="228" y="744"/>
                    <a:pt x="242" y="744"/>
                  </a:cubicBezTo>
                  <a:cubicBezTo>
                    <a:pt x="361" y="744"/>
                    <a:pt x="471" y="618"/>
                    <a:pt x="501" y="439"/>
                  </a:cubicBezTo>
                  <a:cubicBezTo>
                    <a:pt x="534" y="239"/>
                    <a:pt x="468" y="39"/>
                    <a:pt x="334" y="5"/>
                  </a:cubicBezTo>
                  <a:cubicBezTo>
                    <a:pt x="323" y="2"/>
                    <a:pt x="311" y="1"/>
                    <a:pt x="300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40" name="Google Shape;1962;p71"/>
            <p:cNvSpPr/>
            <p:nvPr/>
          </p:nvSpPr>
          <p:spPr>
            <a:xfrm>
              <a:off x="7514280" y="1477080"/>
              <a:ext cx="16920" cy="34920"/>
            </a:xfrm>
            <a:custGeom>
              <a:avLst/>
              <a:gdLst/>
              <a:ahLst/>
              <a:cxnLst/>
              <a:rect l="l" t="t" r="r" b="b"/>
              <a:pathLst>
                <a:path w="968" h="2002">
                  <a:moveTo>
                    <a:pt x="367" y="0"/>
                  </a:moveTo>
                  <a:lnTo>
                    <a:pt x="1" y="1901"/>
                  </a:lnTo>
                  <a:cubicBezTo>
                    <a:pt x="151" y="1968"/>
                    <a:pt x="317" y="2002"/>
                    <a:pt x="484" y="2002"/>
                  </a:cubicBezTo>
                  <a:cubicBezTo>
                    <a:pt x="651" y="2002"/>
                    <a:pt x="818" y="1968"/>
                    <a:pt x="968" y="1901"/>
                  </a:cubicBezTo>
                  <a:cubicBezTo>
                    <a:pt x="701" y="1301"/>
                    <a:pt x="468" y="667"/>
                    <a:pt x="367" y="0"/>
                  </a:cubicBezTo>
                  <a:close/>
                </a:path>
              </a:pathLst>
            </a:custGeom>
            <a:solidFill>
              <a:srgbClr val="A02724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41" name="Google Shape;1963;p71"/>
            <p:cNvSpPr/>
            <p:nvPr/>
          </p:nvSpPr>
          <p:spPr>
            <a:xfrm>
              <a:off x="7487280" y="1506240"/>
              <a:ext cx="24840" cy="15120"/>
            </a:xfrm>
            <a:custGeom>
              <a:avLst/>
              <a:gdLst/>
              <a:ahLst/>
              <a:cxnLst/>
              <a:rect l="l" t="t" r="r" b="b"/>
              <a:pathLst>
                <a:path w="1435" h="882">
                  <a:moveTo>
                    <a:pt x="63" y="0"/>
                  </a:moveTo>
                  <a:cubicBezTo>
                    <a:pt x="53" y="0"/>
                    <a:pt x="43" y="4"/>
                    <a:pt x="33" y="14"/>
                  </a:cubicBezTo>
                  <a:cubicBezTo>
                    <a:pt x="33" y="14"/>
                    <a:pt x="0" y="47"/>
                    <a:pt x="33" y="81"/>
                  </a:cubicBezTo>
                  <a:cubicBezTo>
                    <a:pt x="267" y="481"/>
                    <a:pt x="667" y="748"/>
                    <a:pt x="1101" y="848"/>
                  </a:cubicBezTo>
                  <a:cubicBezTo>
                    <a:pt x="1201" y="881"/>
                    <a:pt x="1301" y="881"/>
                    <a:pt x="1368" y="881"/>
                  </a:cubicBezTo>
                  <a:cubicBezTo>
                    <a:pt x="1434" y="881"/>
                    <a:pt x="1434" y="781"/>
                    <a:pt x="1368" y="781"/>
                  </a:cubicBezTo>
                  <a:cubicBezTo>
                    <a:pt x="867" y="748"/>
                    <a:pt x="400" y="448"/>
                    <a:pt x="134" y="47"/>
                  </a:cubicBezTo>
                  <a:cubicBezTo>
                    <a:pt x="110" y="24"/>
                    <a:pt x="86" y="0"/>
                    <a:pt x="63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42" name="Google Shape;1964;p71"/>
            <p:cNvSpPr/>
            <p:nvPr/>
          </p:nvSpPr>
          <p:spPr>
            <a:xfrm>
              <a:off x="7485480" y="1443600"/>
              <a:ext cx="20160" cy="9000"/>
            </a:xfrm>
            <a:custGeom>
              <a:avLst/>
              <a:gdLst/>
              <a:ahLst/>
              <a:cxnLst/>
              <a:rect l="l" t="t" r="r" b="b"/>
              <a:pathLst>
                <a:path w="1168" h="521">
                  <a:moveTo>
                    <a:pt x="845" y="0"/>
                  </a:moveTo>
                  <a:cubicBezTo>
                    <a:pt x="546" y="0"/>
                    <a:pt x="247" y="107"/>
                    <a:pt x="33" y="320"/>
                  </a:cubicBezTo>
                  <a:cubicBezTo>
                    <a:pt x="0" y="387"/>
                    <a:pt x="0" y="454"/>
                    <a:pt x="33" y="487"/>
                  </a:cubicBezTo>
                  <a:cubicBezTo>
                    <a:pt x="33" y="520"/>
                    <a:pt x="67" y="520"/>
                    <a:pt x="100" y="520"/>
                  </a:cubicBezTo>
                  <a:lnTo>
                    <a:pt x="200" y="520"/>
                  </a:lnTo>
                  <a:cubicBezTo>
                    <a:pt x="359" y="335"/>
                    <a:pt x="582" y="233"/>
                    <a:pt x="835" y="233"/>
                  </a:cubicBezTo>
                  <a:cubicBezTo>
                    <a:pt x="899" y="233"/>
                    <a:pt x="966" y="240"/>
                    <a:pt x="1034" y="254"/>
                  </a:cubicBezTo>
                  <a:cubicBezTo>
                    <a:pt x="1067" y="254"/>
                    <a:pt x="1134" y="220"/>
                    <a:pt x="1168" y="154"/>
                  </a:cubicBezTo>
                  <a:cubicBezTo>
                    <a:pt x="1168" y="87"/>
                    <a:pt x="1134" y="53"/>
                    <a:pt x="1067" y="20"/>
                  </a:cubicBezTo>
                  <a:cubicBezTo>
                    <a:pt x="994" y="7"/>
                    <a:pt x="919" y="0"/>
                    <a:pt x="845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43" name="Google Shape;1965;p71"/>
            <p:cNvSpPr/>
            <p:nvPr/>
          </p:nvSpPr>
          <p:spPr>
            <a:xfrm>
              <a:off x="7545600" y="1449720"/>
              <a:ext cx="15480" cy="17280"/>
            </a:xfrm>
            <a:custGeom>
              <a:avLst/>
              <a:gdLst/>
              <a:ahLst/>
              <a:cxnLst/>
              <a:rect l="l" t="t" r="r" b="b"/>
              <a:pathLst>
                <a:path w="902" h="1002">
                  <a:moveTo>
                    <a:pt x="167" y="1"/>
                  </a:moveTo>
                  <a:cubicBezTo>
                    <a:pt x="101" y="1"/>
                    <a:pt x="34" y="34"/>
                    <a:pt x="0" y="101"/>
                  </a:cubicBezTo>
                  <a:cubicBezTo>
                    <a:pt x="0" y="167"/>
                    <a:pt x="34" y="234"/>
                    <a:pt x="101" y="234"/>
                  </a:cubicBezTo>
                  <a:cubicBezTo>
                    <a:pt x="367" y="334"/>
                    <a:pt x="568" y="601"/>
                    <a:pt x="634" y="901"/>
                  </a:cubicBezTo>
                  <a:cubicBezTo>
                    <a:pt x="668" y="935"/>
                    <a:pt x="701" y="968"/>
                    <a:pt x="734" y="968"/>
                  </a:cubicBezTo>
                  <a:cubicBezTo>
                    <a:pt x="734" y="1001"/>
                    <a:pt x="768" y="1001"/>
                    <a:pt x="801" y="1001"/>
                  </a:cubicBezTo>
                  <a:cubicBezTo>
                    <a:pt x="868" y="968"/>
                    <a:pt x="901" y="901"/>
                    <a:pt x="868" y="835"/>
                  </a:cubicBezTo>
                  <a:cubicBezTo>
                    <a:pt x="801" y="468"/>
                    <a:pt x="534" y="167"/>
                    <a:pt x="167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44" name="Google Shape;1966;p71"/>
            <p:cNvSpPr/>
            <p:nvPr/>
          </p:nvSpPr>
          <p:spPr>
            <a:xfrm>
              <a:off x="7769160" y="2949480"/>
              <a:ext cx="19800" cy="16920"/>
            </a:xfrm>
            <a:custGeom>
              <a:avLst/>
              <a:gdLst/>
              <a:ahLst/>
              <a:cxnLst/>
              <a:rect l="l" t="t" r="r" b="b"/>
              <a:pathLst>
                <a:path w="1135" h="968">
                  <a:moveTo>
                    <a:pt x="868" y="100"/>
                  </a:moveTo>
                  <a:cubicBezTo>
                    <a:pt x="901" y="100"/>
                    <a:pt x="935" y="100"/>
                    <a:pt x="935" y="133"/>
                  </a:cubicBezTo>
                  <a:cubicBezTo>
                    <a:pt x="1002" y="200"/>
                    <a:pt x="1002" y="300"/>
                    <a:pt x="968" y="367"/>
                  </a:cubicBezTo>
                  <a:cubicBezTo>
                    <a:pt x="768" y="601"/>
                    <a:pt x="501" y="767"/>
                    <a:pt x="201" y="801"/>
                  </a:cubicBezTo>
                  <a:cubicBezTo>
                    <a:pt x="401" y="500"/>
                    <a:pt x="701" y="100"/>
                    <a:pt x="868" y="100"/>
                  </a:cubicBezTo>
                  <a:close/>
                  <a:moveTo>
                    <a:pt x="868" y="0"/>
                  </a:moveTo>
                  <a:cubicBezTo>
                    <a:pt x="568" y="0"/>
                    <a:pt x="68" y="801"/>
                    <a:pt x="34" y="901"/>
                  </a:cubicBezTo>
                  <a:cubicBezTo>
                    <a:pt x="1" y="901"/>
                    <a:pt x="1" y="934"/>
                    <a:pt x="34" y="967"/>
                  </a:cubicBezTo>
                  <a:lnTo>
                    <a:pt x="101" y="967"/>
                  </a:lnTo>
                  <a:cubicBezTo>
                    <a:pt x="301" y="901"/>
                    <a:pt x="501" y="834"/>
                    <a:pt x="701" y="734"/>
                  </a:cubicBezTo>
                  <a:cubicBezTo>
                    <a:pt x="868" y="667"/>
                    <a:pt x="1002" y="567"/>
                    <a:pt x="1102" y="434"/>
                  </a:cubicBezTo>
                  <a:cubicBezTo>
                    <a:pt x="1135" y="334"/>
                    <a:pt x="1102" y="200"/>
                    <a:pt x="1068" y="100"/>
                  </a:cubicBezTo>
                  <a:cubicBezTo>
                    <a:pt x="1035" y="33"/>
                    <a:pt x="968" y="0"/>
                    <a:pt x="868" y="0"/>
                  </a:cubicBezTo>
                  <a:close/>
                </a:path>
              </a:pathLst>
            </a:custGeom>
            <a:solidFill>
              <a:srgbClr val="FFBA4C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45" name="Google Shape;1967;p71"/>
            <p:cNvSpPr/>
            <p:nvPr/>
          </p:nvSpPr>
          <p:spPr>
            <a:xfrm>
              <a:off x="7765560" y="2943360"/>
              <a:ext cx="11520" cy="22680"/>
            </a:xfrm>
            <a:custGeom>
              <a:avLst/>
              <a:gdLst/>
              <a:ahLst/>
              <a:cxnLst/>
              <a:rect l="l" t="t" r="r" b="b"/>
              <a:pathLst>
                <a:path w="668" h="1305">
                  <a:moveTo>
                    <a:pt x="390" y="141"/>
                  </a:moveTo>
                  <a:cubicBezTo>
                    <a:pt x="420" y="141"/>
                    <a:pt x="434" y="170"/>
                    <a:pt x="434" y="170"/>
                  </a:cubicBezTo>
                  <a:cubicBezTo>
                    <a:pt x="534" y="304"/>
                    <a:pt x="434" y="804"/>
                    <a:pt x="301" y="1104"/>
                  </a:cubicBezTo>
                  <a:cubicBezTo>
                    <a:pt x="167" y="837"/>
                    <a:pt x="134" y="537"/>
                    <a:pt x="201" y="270"/>
                  </a:cubicBezTo>
                  <a:cubicBezTo>
                    <a:pt x="201" y="204"/>
                    <a:pt x="268" y="170"/>
                    <a:pt x="301" y="170"/>
                  </a:cubicBezTo>
                  <a:lnTo>
                    <a:pt x="334" y="170"/>
                  </a:lnTo>
                  <a:cubicBezTo>
                    <a:pt x="357" y="148"/>
                    <a:pt x="375" y="141"/>
                    <a:pt x="390" y="141"/>
                  </a:cubicBezTo>
                  <a:close/>
                  <a:moveTo>
                    <a:pt x="355" y="0"/>
                  </a:moveTo>
                  <a:cubicBezTo>
                    <a:pt x="323" y="0"/>
                    <a:pt x="293" y="11"/>
                    <a:pt x="268" y="37"/>
                  </a:cubicBezTo>
                  <a:cubicBezTo>
                    <a:pt x="167" y="70"/>
                    <a:pt x="101" y="137"/>
                    <a:pt x="67" y="204"/>
                  </a:cubicBezTo>
                  <a:cubicBezTo>
                    <a:pt x="1" y="571"/>
                    <a:pt x="67" y="938"/>
                    <a:pt x="201" y="1271"/>
                  </a:cubicBezTo>
                  <a:cubicBezTo>
                    <a:pt x="234" y="1271"/>
                    <a:pt x="234" y="1304"/>
                    <a:pt x="268" y="1304"/>
                  </a:cubicBezTo>
                  <a:lnTo>
                    <a:pt x="301" y="1304"/>
                  </a:lnTo>
                  <a:cubicBezTo>
                    <a:pt x="301" y="1304"/>
                    <a:pt x="301" y="1271"/>
                    <a:pt x="334" y="1271"/>
                  </a:cubicBezTo>
                  <a:cubicBezTo>
                    <a:pt x="501" y="1038"/>
                    <a:pt x="668" y="304"/>
                    <a:pt x="501" y="70"/>
                  </a:cubicBezTo>
                  <a:cubicBezTo>
                    <a:pt x="460" y="29"/>
                    <a:pt x="406" y="0"/>
                    <a:pt x="355" y="0"/>
                  </a:cubicBezTo>
                  <a:close/>
                </a:path>
              </a:pathLst>
            </a:custGeom>
            <a:solidFill>
              <a:srgbClr val="FFBA4C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46" name="Google Shape;1968;p71"/>
            <p:cNvSpPr/>
            <p:nvPr/>
          </p:nvSpPr>
          <p:spPr>
            <a:xfrm>
              <a:off x="7559640" y="2982240"/>
              <a:ext cx="27360" cy="11160"/>
            </a:xfrm>
            <a:custGeom>
              <a:avLst/>
              <a:gdLst/>
              <a:ahLst/>
              <a:cxnLst/>
              <a:rect l="l" t="t" r="r" b="b"/>
              <a:pathLst>
                <a:path w="1568" h="655">
                  <a:moveTo>
                    <a:pt x="1401" y="112"/>
                  </a:moveTo>
                  <a:lnTo>
                    <a:pt x="1434" y="146"/>
                  </a:lnTo>
                  <a:cubicBezTo>
                    <a:pt x="1434" y="146"/>
                    <a:pt x="1468" y="179"/>
                    <a:pt x="1468" y="179"/>
                  </a:cubicBezTo>
                  <a:cubicBezTo>
                    <a:pt x="1468" y="279"/>
                    <a:pt x="1434" y="346"/>
                    <a:pt x="1401" y="379"/>
                  </a:cubicBezTo>
                  <a:cubicBezTo>
                    <a:pt x="1172" y="483"/>
                    <a:pt x="929" y="535"/>
                    <a:pt x="690" y="535"/>
                  </a:cubicBezTo>
                  <a:cubicBezTo>
                    <a:pt x="547" y="535"/>
                    <a:pt x="405" y="517"/>
                    <a:pt x="267" y="479"/>
                  </a:cubicBezTo>
                  <a:cubicBezTo>
                    <a:pt x="600" y="279"/>
                    <a:pt x="1001" y="146"/>
                    <a:pt x="1401" y="112"/>
                  </a:cubicBezTo>
                  <a:close/>
                  <a:moveTo>
                    <a:pt x="1282" y="1"/>
                  </a:moveTo>
                  <a:cubicBezTo>
                    <a:pt x="876" y="1"/>
                    <a:pt x="146" y="389"/>
                    <a:pt x="33" y="446"/>
                  </a:cubicBezTo>
                  <a:cubicBezTo>
                    <a:pt x="0" y="479"/>
                    <a:pt x="0" y="546"/>
                    <a:pt x="33" y="546"/>
                  </a:cubicBezTo>
                  <a:lnTo>
                    <a:pt x="67" y="579"/>
                  </a:lnTo>
                  <a:cubicBezTo>
                    <a:pt x="267" y="613"/>
                    <a:pt x="550" y="654"/>
                    <a:pt x="817" y="654"/>
                  </a:cubicBezTo>
                  <a:cubicBezTo>
                    <a:pt x="1084" y="654"/>
                    <a:pt x="1334" y="613"/>
                    <a:pt x="1468" y="479"/>
                  </a:cubicBezTo>
                  <a:cubicBezTo>
                    <a:pt x="1534" y="412"/>
                    <a:pt x="1568" y="312"/>
                    <a:pt x="1568" y="179"/>
                  </a:cubicBezTo>
                  <a:cubicBezTo>
                    <a:pt x="1568" y="112"/>
                    <a:pt x="1534" y="79"/>
                    <a:pt x="1468" y="45"/>
                  </a:cubicBezTo>
                  <a:cubicBezTo>
                    <a:pt x="1421" y="14"/>
                    <a:pt x="1357" y="1"/>
                    <a:pt x="1282" y="1"/>
                  </a:cubicBezTo>
                  <a:close/>
                </a:path>
              </a:pathLst>
            </a:custGeom>
            <a:solidFill>
              <a:srgbClr val="FFBA4C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47" name="Google Shape;1969;p71"/>
            <p:cNvSpPr/>
            <p:nvPr/>
          </p:nvSpPr>
          <p:spPr>
            <a:xfrm>
              <a:off x="7559640" y="2971800"/>
              <a:ext cx="17280" cy="20160"/>
            </a:xfrm>
            <a:custGeom>
              <a:avLst/>
              <a:gdLst/>
              <a:ahLst/>
              <a:cxnLst/>
              <a:rect l="l" t="t" r="r" b="b"/>
              <a:pathLst>
                <a:path w="1001" h="1169">
                  <a:moveTo>
                    <a:pt x="767" y="134"/>
                  </a:moveTo>
                  <a:cubicBezTo>
                    <a:pt x="801" y="167"/>
                    <a:pt x="801" y="167"/>
                    <a:pt x="801" y="201"/>
                  </a:cubicBezTo>
                  <a:cubicBezTo>
                    <a:pt x="834" y="368"/>
                    <a:pt x="434" y="801"/>
                    <a:pt x="133" y="1001"/>
                  </a:cubicBezTo>
                  <a:cubicBezTo>
                    <a:pt x="167" y="701"/>
                    <a:pt x="267" y="434"/>
                    <a:pt x="467" y="201"/>
                  </a:cubicBezTo>
                  <a:cubicBezTo>
                    <a:pt x="534" y="167"/>
                    <a:pt x="600" y="134"/>
                    <a:pt x="701" y="134"/>
                  </a:cubicBezTo>
                  <a:close/>
                  <a:moveTo>
                    <a:pt x="734" y="1"/>
                  </a:moveTo>
                  <a:cubicBezTo>
                    <a:pt x="600" y="1"/>
                    <a:pt x="467" y="34"/>
                    <a:pt x="400" y="134"/>
                  </a:cubicBezTo>
                  <a:cubicBezTo>
                    <a:pt x="167" y="401"/>
                    <a:pt x="33" y="735"/>
                    <a:pt x="33" y="1101"/>
                  </a:cubicBezTo>
                  <a:cubicBezTo>
                    <a:pt x="0" y="1101"/>
                    <a:pt x="33" y="1135"/>
                    <a:pt x="33" y="1135"/>
                  </a:cubicBezTo>
                  <a:cubicBezTo>
                    <a:pt x="67" y="1168"/>
                    <a:pt x="100" y="1168"/>
                    <a:pt x="100" y="1168"/>
                  </a:cubicBezTo>
                  <a:cubicBezTo>
                    <a:pt x="400" y="1001"/>
                    <a:pt x="1001" y="468"/>
                    <a:pt x="934" y="167"/>
                  </a:cubicBezTo>
                  <a:cubicBezTo>
                    <a:pt x="934" y="101"/>
                    <a:pt x="901" y="1"/>
                    <a:pt x="734" y="1"/>
                  </a:cubicBezTo>
                  <a:close/>
                </a:path>
              </a:pathLst>
            </a:custGeom>
            <a:solidFill>
              <a:srgbClr val="FFBA4C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48" name="Google Shape;1970;p71"/>
            <p:cNvSpPr/>
            <p:nvPr/>
          </p:nvSpPr>
          <p:spPr>
            <a:xfrm>
              <a:off x="7284240" y="1639080"/>
              <a:ext cx="142200" cy="363960"/>
            </a:xfrm>
            <a:custGeom>
              <a:avLst/>
              <a:gdLst/>
              <a:ahLst/>
              <a:cxnLst/>
              <a:rect l="l" t="t" r="r" b="b"/>
              <a:pathLst>
                <a:path w="8073" h="20616">
                  <a:moveTo>
                    <a:pt x="4770" y="0"/>
                  </a:moveTo>
                  <a:cubicBezTo>
                    <a:pt x="3836" y="1601"/>
                    <a:pt x="2969" y="3269"/>
                    <a:pt x="2202" y="4971"/>
                  </a:cubicBezTo>
                  <a:cubicBezTo>
                    <a:pt x="1401" y="6705"/>
                    <a:pt x="767" y="8506"/>
                    <a:pt x="300" y="10374"/>
                  </a:cubicBezTo>
                  <a:cubicBezTo>
                    <a:pt x="267" y="10608"/>
                    <a:pt x="200" y="10875"/>
                    <a:pt x="167" y="11108"/>
                  </a:cubicBezTo>
                  <a:cubicBezTo>
                    <a:pt x="134" y="11242"/>
                    <a:pt x="100" y="11308"/>
                    <a:pt x="100" y="11509"/>
                  </a:cubicBezTo>
                  <a:cubicBezTo>
                    <a:pt x="67" y="11675"/>
                    <a:pt x="34" y="11842"/>
                    <a:pt x="34" y="12009"/>
                  </a:cubicBezTo>
                  <a:cubicBezTo>
                    <a:pt x="0" y="12643"/>
                    <a:pt x="100" y="13277"/>
                    <a:pt x="300" y="13910"/>
                  </a:cubicBezTo>
                  <a:cubicBezTo>
                    <a:pt x="634" y="14911"/>
                    <a:pt x="1168" y="15878"/>
                    <a:pt x="1835" y="16712"/>
                  </a:cubicBezTo>
                  <a:cubicBezTo>
                    <a:pt x="3036" y="18247"/>
                    <a:pt x="4470" y="19548"/>
                    <a:pt x="6071" y="20615"/>
                  </a:cubicBezTo>
                  <a:lnTo>
                    <a:pt x="7272" y="19181"/>
                  </a:lnTo>
                  <a:cubicBezTo>
                    <a:pt x="6138" y="17913"/>
                    <a:pt x="5137" y="16546"/>
                    <a:pt x="4270" y="15078"/>
                  </a:cubicBezTo>
                  <a:cubicBezTo>
                    <a:pt x="3903" y="14444"/>
                    <a:pt x="3636" y="13777"/>
                    <a:pt x="3469" y="13043"/>
                  </a:cubicBezTo>
                  <a:cubicBezTo>
                    <a:pt x="3403" y="12810"/>
                    <a:pt x="3403" y="12543"/>
                    <a:pt x="3436" y="12276"/>
                  </a:cubicBezTo>
                  <a:cubicBezTo>
                    <a:pt x="3436" y="12209"/>
                    <a:pt x="3436" y="12176"/>
                    <a:pt x="3469" y="12109"/>
                  </a:cubicBezTo>
                  <a:cubicBezTo>
                    <a:pt x="3469" y="12076"/>
                    <a:pt x="3503" y="11942"/>
                    <a:pt x="3536" y="11842"/>
                  </a:cubicBezTo>
                  <a:cubicBezTo>
                    <a:pt x="3603" y="11642"/>
                    <a:pt x="3636" y="11475"/>
                    <a:pt x="3703" y="11275"/>
                  </a:cubicBezTo>
                  <a:cubicBezTo>
                    <a:pt x="4237" y="9674"/>
                    <a:pt x="4870" y="8073"/>
                    <a:pt x="5638" y="6572"/>
                  </a:cubicBezTo>
                  <a:cubicBezTo>
                    <a:pt x="6405" y="5004"/>
                    <a:pt x="7239" y="3436"/>
                    <a:pt x="8073" y="1968"/>
                  </a:cubicBezTo>
                  <a:lnTo>
                    <a:pt x="4770" y="0"/>
                  </a:lnTo>
                  <a:close/>
                </a:path>
              </a:pathLst>
            </a:custGeom>
            <a:solidFill>
              <a:srgbClr val="B55B5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49" name="Google Shape;1971;p71"/>
            <p:cNvSpPr/>
            <p:nvPr/>
          </p:nvSpPr>
          <p:spPr>
            <a:xfrm>
              <a:off x="7299720" y="1609920"/>
              <a:ext cx="156960" cy="156600"/>
            </a:xfrm>
            <a:custGeom>
              <a:avLst/>
              <a:gdLst/>
              <a:ahLst/>
              <a:cxnLst/>
              <a:rect l="l" t="t" r="r" b="b"/>
              <a:pathLst>
                <a:path w="8895" h="8881">
                  <a:moveTo>
                    <a:pt x="5774" y="1"/>
                  </a:moveTo>
                  <a:cubicBezTo>
                    <a:pt x="5403" y="1"/>
                    <a:pt x="5000" y="57"/>
                    <a:pt x="4570" y="175"/>
                  </a:cubicBezTo>
                  <a:cubicBezTo>
                    <a:pt x="2269" y="808"/>
                    <a:pt x="1" y="7346"/>
                    <a:pt x="1" y="7346"/>
                  </a:cubicBezTo>
                  <a:lnTo>
                    <a:pt x="5571" y="8881"/>
                  </a:lnTo>
                  <a:cubicBezTo>
                    <a:pt x="6572" y="7513"/>
                    <a:pt x="7339" y="6012"/>
                    <a:pt x="7906" y="4411"/>
                  </a:cubicBezTo>
                  <a:cubicBezTo>
                    <a:pt x="8895" y="1727"/>
                    <a:pt x="7826" y="1"/>
                    <a:pt x="5774" y="1"/>
                  </a:cubicBezTo>
                  <a:close/>
                </a:path>
              </a:pathLst>
            </a:custGeom>
            <a:solidFill>
              <a:srgbClr val="FFBA4C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50" name="Google Shape;1972;p71"/>
            <p:cNvSpPr/>
            <p:nvPr/>
          </p:nvSpPr>
          <p:spPr>
            <a:xfrm>
              <a:off x="7299720" y="1609920"/>
              <a:ext cx="156960" cy="156600"/>
            </a:xfrm>
            <a:custGeom>
              <a:avLst/>
              <a:gdLst/>
              <a:ahLst/>
              <a:cxnLst/>
              <a:rect l="l" t="t" r="r" b="b"/>
              <a:pathLst>
                <a:path w="8895" h="8881">
                  <a:moveTo>
                    <a:pt x="5774" y="1"/>
                  </a:moveTo>
                  <a:cubicBezTo>
                    <a:pt x="5403" y="1"/>
                    <a:pt x="5000" y="57"/>
                    <a:pt x="4570" y="175"/>
                  </a:cubicBezTo>
                  <a:cubicBezTo>
                    <a:pt x="2269" y="808"/>
                    <a:pt x="1" y="7346"/>
                    <a:pt x="1" y="7346"/>
                  </a:cubicBezTo>
                  <a:lnTo>
                    <a:pt x="5571" y="8881"/>
                  </a:lnTo>
                  <a:cubicBezTo>
                    <a:pt x="6572" y="7513"/>
                    <a:pt x="7339" y="6012"/>
                    <a:pt x="7906" y="4411"/>
                  </a:cubicBezTo>
                  <a:cubicBezTo>
                    <a:pt x="8895" y="1727"/>
                    <a:pt x="7826" y="1"/>
                    <a:pt x="5774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51" name="Google Shape;1973;p71"/>
            <p:cNvSpPr/>
            <p:nvPr/>
          </p:nvSpPr>
          <p:spPr>
            <a:xfrm>
              <a:off x="7381080" y="1970640"/>
              <a:ext cx="57960" cy="54000"/>
            </a:xfrm>
            <a:custGeom>
              <a:avLst/>
              <a:gdLst/>
              <a:ahLst/>
              <a:cxnLst/>
              <a:rect l="l" t="t" r="r" b="b"/>
              <a:pathLst>
                <a:path w="3304" h="3069">
                  <a:moveTo>
                    <a:pt x="735" y="0"/>
                  </a:moveTo>
                  <a:lnTo>
                    <a:pt x="1" y="1334"/>
                  </a:lnTo>
                  <a:cubicBezTo>
                    <a:pt x="1" y="2569"/>
                    <a:pt x="2269" y="3069"/>
                    <a:pt x="2269" y="3069"/>
                  </a:cubicBezTo>
                  <a:lnTo>
                    <a:pt x="3303" y="667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55B5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52" name="Google Shape;1974;p71"/>
            <p:cNvSpPr/>
            <p:nvPr/>
          </p:nvSpPr>
          <p:spPr>
            <a:xfrm>
              <a:off x="7421040" y="1982160"/>
              <a:ext cx="34920" cy="62280"/>
            </a:xfrm>
            <a:custGeom>
              <a:avLst/>
              <a:gdLst/>
              <a:ahLst/>
              <a:cxnLst/>
              <a:rect l="l" t="t" r="r" b="b"/>
              <a:pathLst>
                <a:path w="2002" h="3537">
                  <a:moveTo>
                    <a:pt x="1001" y="0"/>
                  </a:moveTo>
                  <a:lnTo>
                    <a:pt x="0" y="2402"/>
                  </a:lnTo>
                  <a:lnTo>
                    <a:pt x="1234" y="3536"/>
                  </a:lnTo>
                  <a:lnTo>
                    <a:pt x="2002" y="1635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rgbClr val="B55B5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grpSp>
        <p:nvGrpSpPr>
          <p:cNvPr id="1553" name="Google Shape;1975;p71"/>
          <p:cNvGrpSpPr/>
          <p:nvPr/>
        </p:nvGrpSpPr>
        <p:grpSpPr>
          <a:xfrm>
            <a:off x="2544120" y="2195280"/>
            <a:ext cx="3147480" cy="2453400"/>
            <a:chOff x="2544120" y="2195280"/>
            <a:chExt cx="3147480" cy="2453400"/>
          </a:xfrm>
        </p:grpSpPr>
        <p:sp>
          <p:nvSpPr>
            <p:cNvPr id="1554" name="Google Shape;1976;p71"/>
            <p:cNvSpPr/>
            <p:nvPr/>
          </p:nvSpPr>
          <p:spPr>
            <a:xfrm>
              <a:off x="2544120" y="4490640"/>
              <a:ext cx="2712240" cy="158040"/>
            </a:xfrm>
            <a:custGeom>
              <a:avLst/>
              <a:gdLst/>
              <a:ahLst/>
              <a:cxnLst/>
              <a:rect l="l" t="t" r="r" b="b"/>
              <a:pathLst>
                <a:path w="161716" h="9441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rgbClr val="F5F5F5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55" name="Google Shape;1977;p71"/>
            <p:cNvSpPr/>
            <p:nvPr/>
          </p:nvSpPr>
          <p:spPr>
            <a:xfrm>
              <a:off x="3614760" y="4310280"/>
              <a:ext cx="59400" cy="73440"/>
            </a:xfrm>
            <a:custGeom>
              <a:avLst/>
              <a:gdLst/>
              <a:ahLst/>
              <a:cxnLst/>
              <a:rect l="l" t="t" r="r" b="b"/>
              <a:pathLst>
                <a:path w="3337" h="4104">
                  <a:moveTo>
                    <a:pt x="3169" y="1"/>
                  </a:moveTo>
                  <a:lnTo>
                    <a:pt x="0" y="534"/>
                  </a:lnTo>
                  <a:lnTo>
                    <a:pt x="401" y="3970"/>
                  </a:lnTo>
                  <a:lnTo>
                    <a:pt x="3336" y="4103"/>
                  </a:lnTo>
                  <a:lnTo>
                    <a:pt x="3169" y="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56" name="Google Shape;1978;p71"/>
            <p:cNvSpPr/>
            <p:nvPr/>
          </p:nvSpPr>
          <p:spPr>
            <a:xfrm>
              <a:off x="3185640" y="4288680"/>
              <a:ext cx="705960" cy="137160"/>
            </a:xfrm>
            <a:custGeom>
              <a:avLst/>
              <a:gdLst/>
              <a:ahLst/>
              <a:cxnLst/>
              <a:rect l="l" t="t" r="r" b="b"/>
              <a:pathLst>
                <a:path w="39362" h="7673">
                  <a:moveTo>
                    <a:pt x="0" y="1"/>
                  </a:moveTo>
                  <a:lnTo>
                    <a:pt x="2035" y="4671"/>
                  </a:lnTo>
                  <a:cubicBezTo>
                    <a:pt x="2836" y="6472"/>
                    <a:pt x="4604" y="7673"/>
                    <a:pt x="6605" y="7673"/>
                  </a:cubicBezTo>
                  <a:lnTo>
                    <a:pt x="15144" y="7673"/>
                  </a:lnTo>
                  <a:cubicBezTo>
                    <a:pt x="16245" y="7639"/>
                    <a:pt x="17346" y="7206"/>
                    <a:pt x="18147" y="6405"/>
                  </a:cubicBezTo>
                  <a:lnTo>
                    <a:pt x="34091" y="6405"/>
                  </a:lnTo>
                  <a:cubicBezTo>
                    <a:pt x="35326" y="6405"/>
                    <a:pt x="36493" y="5805"/>
                    <a:pt x="37227" y="4804"/>
                  </a:cubicBezTo>
                  <a:lnTo>
                    <a:pt x="39362" y="18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353A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57" name="Google Shape;1979;p71"/>
            <p:cNvSpPr/>
            <p:nvPr/>
          </p:nvSpPr>
          <p:spPr>
            <a:xfrm>
              <a:off x="2990520" y="3658320"/>
              <a:ext cx="830520" cy="692640"/>
            </a:xfrm>
            <a:custGeom>
              <a:avLst/>
              <a:gdLst/>
              <a:ahLst/>
              <a:cxnLst/>
              <a:rect l="l" t="t" r="r" b="b"/>
              <a:pathLst>
                <a:path w="46301" h="38629">
                  <a:moveTo>
                    <a:pt x="8807" y="1"/>
                  </a:moveTo>
                  <a:lnTo>
                    <a:pt x="1" y="12710"/>
                  </a:lnTo>
                  <a:lnTo>
                    <a:pt x="13344" y="38628"/>
                  </a:lnTo>
                  <a:lnTo>
                    <a:pt x="45433" y="38628"/>
                  </a:lnTo>
                  <a:lnTo>
                    <a:pt x="46301" y="35292"/>
                  </a:lnTo>
                  <a:lnTo>
                    <a:pt x="46301" y="35292"/>
                  </a:lnTo>
                  <a:cubicBezTo>
                    <a:pt x="46300" y="35292"/>
                    <a:pt x="40606" y="35650"/>
                    <a:pt x="36864" y="35650"/>
                  </a:cubicBezTo>
                  <a:cubicBezTo>
                    <a:pt x="35248" y="35650"/>
                    <a:pt x="33997" y="35584"/>
                    <a:pt x="33725" y="35393"/>
                  </a:cubicBezTo>
                  <a:cubicBezTo>
                    <a:pt x="32824" y="34759"/>
                    <a:pt x="23885" y="18781"/>
                    <a:pt x="23885" y="16546"/>
                  </a:cubicBezTo>
                  <a:cubicBezTo>
                    <a:pt x="23885" y="14277"/>
                    <a:pt x="24885" y="434"/>
                    <a:pt x="24885" y="434"/>
                  </a:cubicBezTo>
                  <a:lnTo>
                    <a:pt x="8807" y="1"/>
                  </a:lnTo>
                  <a:close/>
                </a:path>
              </a:pathLst>
            </a:custGeom>
            <a:solidFill>
              <a:srgbClr val="FFBA4C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58" name="Google Shape;1980;p71"/>
            <p:cNvSpPr/>
            <p:nvPr/>
          </p:nvSpPr>
          <p:spPr>
            <a:xfrm>
              <a:off x="2990520" y="3658320"/>
              <a:ext cx="830520" cy="692640"/>
            </a:xfrm>
            <a:custGeom>
              <a:avLst/>
              <a:gdLst/>
              <a:ahLst/>
              <a:cxnLst/>
              <a:rect l="l" t="t" r="r" b="b"/>
              <a:pathLst>
                <a:path w="46301" h="38629">
                  <a:moveTo>
                    <a:pt x="8807" y="1"/>
                  </a:moveTo>
                  <a:lnTo>
                    <a:pt x="1" y="12710"/>
                  </a:lnTo>
                  <a:lnTo>
                    <a:pt x="13344" y="38628"/>
                  </a:lnTo>
                  <a:lnTo>
                    <a:pt x="45433" y="38628"/>
                  </a:lnTo>
                  <a:lnTo>
                    <a:pt x="46301" y="35292"/>
                  </a:lnTo>
                  <a:lnTo>
                    <a:pt x="46301" y="35292"/>
                  </a:lnTo>
                  <a:cubicBezTo>
                    <a:pt x="46300" y="35292"/>
                    <a:pt x="40606" y="35650"/>
                    <a:pt x="36864" y="35650"/>
                  </a:cubicBezTo>
                  <a:cubicBezTo>
                    <a:pt x="35248" y="35650"/>
                    <a:pt x="33997" y="35584"/>
                    <a:pt x="33725" y="35393"/>
                  </a:cubicBezTo>
                  <a:cubicBezTo>
                    <a:pt x="32824" y="34759"/>
                    <a:pt x="23885" y="18781"/>
                    <a:pt x="23885" y="16546"/>
                  </a:cubicBezTo>
                  <a:cubicBezTo>
                    <a:pt x="23885" y="14277"/>
                    <a:pt x="24885" y="434"/>
                    <a:pt x="24885" y="434"/>
                  </a:cubicBezTo>
                  <a:lnTo>
                    <a:pt x="8807" y="1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59" name="Google Shape;1981;p71"/>
            <p:cNvSpPr/>
            <p:nvPr/>
          </p:nvSpPr>
          <p:spPr>
            <a:xfrm>
              <a:off x="2715840" y="4005360"/>
              <a:ext cx="469440" cy="566640"/>
            </a:xfrm>
            <a:custGeom>
              <a:avLst/>
              <a:gdLst/>
              <a:ahLst/>
              <a:cxnLst/>
              <a:rect l="l" t="t" r="r" b="b"/>
              <a:pathLst>
                <a:path w="26187" h="31590">
                  <a:moveTo>
                    <a:pt x="13110" y="1"/>
                  </a:moveTo>
                  <a:cubicBezTo>
                    <a:pt x="5872" y="1"/>
                    <a:pt x="1" y="7072"/>
                    <a:pt x="1" y="15812"/>
                  </a:cubicBezTo>
                  <a:cubicBezTo>
                    <a:pt x="1" y="24518"/>
                    <a:pt x="5872" y="31590"/>
                    <a:pt x="13110" y="31590"/>
                  </a:cubicBezTo>
                  <a:cubicBezTo>
                    <a:pt x="20349" y="31590"/>
                    <a:pt x="26186" y="24518"/>
                    <a:pt x="26186" y="15812"/>
                  </a:cubicBezTo>
                  <a:cubicBezTo>
                    <a:pt x="26186" y="7072"/>
                    <a:pt x="20349" y="1"/>
                    <a:pt x="13110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60" name="Google Shape;1982;p71"/>
            <p:cNvSpPr/>
            <p:nvPr/>
          </p:nvSpPr>
          <p:spPr>
            <a:xfrm>
              <a:off x="2763360" y="4110120"/>
              <a:ext cx="296640" cy="357120"/>
            </a:xfrm>
            <a:custGeom>
              <a:avLst/>
              <a:gdLst/>
              <a:ahLst/>
              <a:cxnLst/>
              <a:rect l="l" t="t" r="r" b="b"/>
              <a:pathLst>
                <a:path w="16546" h="19915">
                  <a:moveTo>
                    <a:pt x="8273" y="0"/>
                  </a:moveTo>
                  <a:cubicBezTo>
                    <a:pt x="3703" y="0"/>
                    <a:pt x="0" y="4470"/>
                    <a:pt x="0" y="9974"/>
                  </a:cubicBezTo>
                  <a:cubicBezTo>
                    <a:pt x="0" y="15478"/>
                    <a:pt x="3703" y="19914"/>
                    <a:pt x="8273" y="19914"/>
                  </a:cubicBezTo>
                  <a:cubicBezTo>
                    <a:pt x="12843" y="19914"/>
                    <a:pt x="16545" y="15478"/>
                    <a:pt x="16545" y="9974"/>
                  </a:cubicBezTo>
                  <a:cubicBezTo>
                    <a:pt x="16545" y="4470"/>
                    <a:pt x="12843" y="0"/>
                    <a:pt x="827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61" name="Google Shape;1983;p71"/>
            <p:cNvSpPr/>
            <p:nvPr/>
          </p:nvSpPr>
          <p:spPr>
            <a:xfrm>
              <a:off x="2815920" y="4212000"/>
              <a:ext cx="123120" cy="148680"/>
            </a:xfrm>
            <a:custGeom>
              <a:avLst/>
              <a:gdLst/>
              <a:ahLst/>
              <a:cxnLst/>
              <a:rect l="l" t="t" r="r" b="b"/>
              <a:pathLst>
                <a:path w="6873" h="8307">
                  <a:moveTo>
                    <a:pt x="3436" y="1"/>
                  </a:moveTo>
                  <a:cubicBezTo>
                    <a:pt x="1535" y="1"/>
                    <a:pt x="1" y="1869"/>
                    <a:pt x="1" y="4171"/>
                  </a:cubicBezTo>
                  <a:cubicBezTo>
                    <a:pt x="1" y="6439"/>
                    <a:pt x="1535" y="8307"/>
                    <a:pt x="3436" y="8307"/>
                  </a:cubicBezTo>
                  <a:cubicBezTo>
                    <a:pt x="5338" y="8307"/>
                    <a:pt x="6872" y="6439"/>
                    <a:pt x="6872" y="4171"/>
                  </a:cubicBezTo>
                  <a:cubicBezTo>
                    <a:pt x="6872" y="1869"/>
                    <a:pt x="5338" y="1"/>
                    <a:pt x="3436" y="1"/>
                  </a:cubicBezTo>
                  <a:close/>
                </a:path>
              </a:pathLst>
            </a:custGeom>
            <a:solidFill>
              <a:srgbClr val="FFBA4C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62" name="Google Shape;1984;p71"/>
            <p:cNvSpPr/>
            <p:nvPr/>
          </p:nvSpPr>
          <p:spPr>
            <a:xfrm>
              <a:off x="2815920" y="4212000"/>
              <a:ext cx="123120" cy="148680"/>
            </a:xfrm>
            <a:custGeom>
              <a:avLst/>
              <a:gdLst/>
              <a:ahLst/>
              <a:cxnLst/>
              <a:rect l="l" t="t" r="r" b="b"/>
              <a:pathLst>
                <a:path w="6873" h="8307">
                  <a:moveTo>
                    <a:pt x="3436" y="1"/>
                  </a:moveTo>
                  <a:cubicBezTo>
                    <a:pt x="1535" y="1"/>
                    <a:pt x="1" y="1869"/>
                    <a:pt x="1" y="4171"/>
                  </a:cubicBezTo>
                  <a:cubicBezTo>
                    <a:pt x="1" y="6439"/>
                    <a:pt x="1535" y="8307"/>
                    <a:pt x="3436" y="8307"/>
                  </a:cubicBezTo>
                  <a:cubicBezTo>
                    <a:pt x="5338" y="8307"/>
                    <a:pt x="6872" y="6439"/>
                    <a:pt x="6872" y="4171"/>
                  </a:cubicBezTo>
                  <a:cubicBezTo>
                    <a:pt x="6872" y="1869"/>
                    <a:pt x="5338" y="1"/>
                    <a:pt x="343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63" name="Google Shape;1985;p71"/>
            <p:cNvSpPr/>
            <p:nvPr/>
          </p:nvSpPr>
          <p:spPr>
            <a:xfrm>
              <a:off x="3627360" y="3764160"/>
              <a:ext cx="654480" cy="594000"/>
            </a:xfrm>
            <a:custGeom>
              <a:avLst/>
              <a:gdLst/>
              <a:ahLst/>
              <a:cxnLst/>
              <a:rect l="l" t="t" r="r" b="b"/>
              <a:pathLst>
                <a:path w="36494" h="33125">
                  <a:moveTo>
                    <a:pt x="27387" y="1"/>
                  </a:moveTo>
                  <a:lnTo>
                    <a:pt x="17914" y="3937"/>
                  </a:lnTo>
                  <a:lnTo>
                    <a:pt x="1" y="33124"/>
                  </a:lnTo>
                  <a:lnTo>
                    <a:pt x="14244" y="33124"/>
                  </a:lnTo>
                  <a:cubicBezTo>
                    <a:pt x="16913" y="33124"/>
                    <a:pt x="19315" y="31357"/>
                    <a:pt x="20149" y="28821"/>
                  </a:cubicBezTo>
                  <a:cubicBezTo>
                    <a:pt x="25419" y="12910"/>
                    <a:pt x="36494" y="4471"/>
                    <a:pt x="36494" y="4471"/>
                  </a:cubicBezTo>
                  <a:lnTo>
                    <a:pt x="27387" y="1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64" name="Google Shape;1986;p71"/>
            <p:cNvSpPr/>
            <p:nvPr/>
          </p:nvSpPr>
          <p:spPr>
            <a:xfrm>
              <a:off x="2660400" y="3468600"/>
              <a:ext cx="1629360" cy="889560"/>
            </a:xfrm>
            <a:custGeom>
              <a:avLst/>
              <a:gdLst/>
              <a:ahLst/>
              <a:cxnLst/>
              <a:rect l="l" t="t" r="r" b="b"/>
              <a:pathLst>
                <a:path w="90833" h="49603">
                  <a:moveTo>
                    <a:pt x="68149" y="0"/>
                  </a:moveTo>
                  <a:cubicBezTo>
                    <a:pt x="66148" y="0"/>
                    <a:pt x="64647" y="2002"/>
                    <a:pt x="64947" y="4003"/>
                  </a:cubicBezTo>
                  <a:cubicBezTo>
                    <a:pt x="67616" y="20882"/>
                    <a:pt x="59043" y="38761"/>
                    <a:pt x="55173" y="45633"/>
                  </a:cubicBezTo>
                  <a:cubicBezTo>
                    <a:pt x="54173" y="47534"/>
                    <a:pt x="52205" y="48702"/>
                    <a:pt x="50070" y="48769"/>
                  </a:cubicBezTo>
                  <a:lnTo>
                    <a:pt x="42131" y="48769"/>
                  </a:lnTo>
                  <a:cubicBezTo>
                    <a:pt x="36327" y="47101"/>
                    <a:pt x="31857" y="30856"/>
                    <a:pt x="31857" y="26619"/>
                  </a:cubicBezTo>
                  <a:cubicBezTo>
                    <a:pt x="31857" y="22116"/>
                    <a:pt x="36427" y="11242"/>
                    <a:pt x="36427" y="11242"/>
                  </a:cubicBezTo>
                  <a:lnTo>
                    <a:pt x="13644" y="11242"/>
                  </a:lnTo>
                  <a:lnTo>
                    <a:pt x="13644" y="16646"/>
                  </a:lnTo>
                  <a:cubicBezTo>
                    <a:pt x="13244" y="16712"/>
                    <a:pt x="13444" y="16746"/>
                    <a:pt x="13310" y="16812"/>
                  </a:cubicBezTo>
                  <a:cubicBezTo>
                    <a:pt x="4604" y="20315"/>
                    <a:pt x="1569" y="29255"/>
                    <a:pt x="468" y="34458"/>
                  </a:cubicBezTo>
                  <a:cubicBezTo>
                    <a:pt x="1" y="36727"/>
                    <a:pt x="1068" y="39062"/>
                    <a:pt x="3070" y="40229"/>
                  </a:cubicBezTo>
                  <a:lnTo>
                    <a:pt x="12143" y="45500"/>
                  </a:lnTo>
                  <a:cubicBezTo>
                    <a:pt x="16746" y="48201"/>
                    <a:pt x="21983" y="49602"/>
                    <a:pt x="27320" y="49602"/>
                  </a:cubicBezTo>
                  <a:lnTo>
                    <a:pt x="59043" y="49602"/>
                  </a:lnTo>
                  <a:cubicBezTo>
                    <a:pt x="60777" y="49602"/>
                    <a:pt x="62245" y="48235"/>
                    <a:pt x="62379" y="46500"/>
                  </a:cubicBezTo>
                  <a:cubicBezTo>
                    <a:pt x="63446" y="33758"/>
                    <a:pt x="73720" y="25685"/>
                    <a:pt x="78023" y="22817"/>
                  </a:cubicBezTo>
                  <a:cubicBezTo>
                    <a:pt x="79146" y="22079"/>
                    <a:pt x="80453" y="21681"/>
                    <a:pt x="81797" y="21681"/>
                  </a:cubicBezTo>
                  <a:cubicBezTo>
                    <a:pt x="81851" y="21681"/>
                    <a:pt x="81905" y="21681"/>
                    <a:pt x="81959" y="21682"/>
                  </a:cubicBezTo>
                  <a:lnTo>
                    <a:pt x="89231" y="21682"/>
                  </a:lnTo>
                  <a:cubicBezTo>
                    <a:pt x="90165" y="21682"/>
                    <a:pt x="90832" y="20482"/>
                    <a:pt x="90532" y="19614"/>
                  </a:cubicBezTo>
                  <a:cubicBezTo>
                    <a:pt x="87530" y="10641"/>
                    <a:pt x="78357" y="0"/>
                    <a:pt x="78357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65" name="Google Shape;1987;p71"/>
            <p:cNvSpPr/>
            <p:nvPr/>
          </p:nvSpPr>
          <p:spPr>
            <a:xfrm>
              <a:off x="3528000" y="3271680"/>
              <a:ext cx="586080" cy="135360"/>
            </a:xfrm>
            <a:custGeom>
              <a:avLst/>
              <a:gdLst/>
              <a:ahLst/>
              <a:cxnLst/>
              <a:rect l="l" t="t" r="r" b="b"/>
              <a:pathLst>
                <a:path w="32691" h="7573">
                  <a:moveTo>
                    <a:pt x="1101" y="1"/>
                  </a:moveTo>
                  <a:cubicBezTo>
                    <a:pt x="1" y="1"/>
                    <a:pt x="1" y="1669"/>
                    <a:pt x="1101" y="1669"/>
                  </a:cubicBezTo>
                  <a:lnTo>
                    <a:pt x="12643" y="1669"/>
                  </a:lnTo>
                  <a:cubicBezTo>
                    <a:pt x="12943" y="1669"/>
                    <a:pt x="13243" y="1769"/>
                    <a:pt x="13477" y="1969"/>
                  </a:cubicBezTo>
                  <a:lnTo>
                    <a:pt x="19481" y="6839"/>
                  </a:lnTo>
                  <a:cubicBezTo>
                    <a:pt x="20082" y="7306"/>
                    <a:pt x="20815" y="7573"/>
                    <a:pt x="21583" y="7573"/>
                  </a:cubicBezTo>
                  <a:lnTo>
                    <a:pt x="24518" y="7573"/>
                  </a:lnTo>
                  <a:cubicBezTo>
                    <a:pt x="26153" y="7573"/>
                    <a:pt x="27554" y="6339"/>
                    <a:pt x="27820" y="4704"/>
                  </a:cubicBezTo>
                  <a:lnTo>
                    <a:pt x="28087" y="2836"/>
                  </a:lnTo>
                  <a:cubicBezTo>
                    <a:pt x="28154" y="2169"/>
                    <a:pt x="28721" y="1669"/>
                    <a:pt x="29388" y="1669"/>
                  </a:cubicBezTo>
                  <a:lnTo>
                    <a:pt x="31590" y="1669"/>
                  </a:lnTo>
                  <a:cubicBezTo>
                    <a:pt x="32691" y="1669"/>
                    <a:pt x="32691" y="1"/>
                    <a:pt x="31590" y="1"/>
                  </a:cubicBezTo>
                  <a:lnTo>
                    <a:pt x="29388" y="1"/>
                  </a:lnTo>
                  <a:cubicBezTo>
                    <a:pt x="27921" y="34"/>
                    <a:pt x="26653" y="1102"/>
                    <a:pt x="26419" y="2603"/>
                  </a:cubicBezTo>
                  <a:lnTo>
                    <a:pt x="26153" y="4471"/>
                  </a:lnTo>
                  <a:cubicBezTo>
                    <a:pt x="26053" y="5305"/>
                    <a:pt x="25319" y="5905"/>
                    <a:pt x="24485" y="5905"/>
                  </a:cubicBezTo>
                  <a:lnTo>
                    <a:pt x="21583" y="5905"/>
                  </a:lnTo>
                  <a:cubicBezTo>
                    <a:pt x="21182" y="5905"/>
                    <a:pt x="20815" y="5772"/>
                    <a:pt x="20515" y="5538"/>
                  </a:cubicBezTo>
                  <a:lnTo>
                    <a:pt x="14511" y="668"/>
                  </a:lnTo>
                  <a:cubicBezTo>
                    <a:pt x="13977" y="234"/>
                    <a:pt x="13310" y="1"/>
                    <a:pt x="12643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66" name="Google Shape;1988;p71"/>
            <p:cNvSpPr/>
            <p:nvPr/>
          </p:nvSpPr>
          <p:spPr>
            <a:xfrm>
              <a:off x="3828960" y="3344400"/>
              <a:ext cx="270360" cy="140760"/>
            </a:xfrm>
            <a:custGeom>
              <a:avLst/>
              <a:gdLst/>
              <a:ahLst/>
              <a:cxnLst/>
              <a:rect l="l" t="t" r="r" b="b"/>
              <a:pathLst>
                <a:path w="15078" h="7873">
                  <a:moveTo>
                    <a:pt x="2569" y="0"/>
                  </a:moveTo>
                  <a:cubicBezTo>
                    <a:pt x="2569" y="0"/>
                    <a:pt x="2600" y="1841"/>
                    <a:pt x="942" y="1841"/>
                  </a:cubicBezTo>
                  <a:cubicBezTo>
                    <a:pt x="886" y="1841"/>
                    <a:pt x="828" y="1839"/>
                    <a:pt x="767" y="1835"/>
                  </a:cubicBezTo>
                  <a:lnTo>
                    <a:pt x="167" y="3970"/>
                  </a:lnTo>
                  <a:cubicBezTo>
                    <a:pt x="0" y="4570"/>
                    <a:pt x="67" y="5237"/>
                    <a:pt x="434" y="5771"/>
                  </a:cubicBezTo>
                  <a:lnTo>
                    <a:pt x="1735" y="7872"/>
                  </a:lnTo>
                  <a:lnTo>
                    <a:pt x="13810" y="7872"/>
                  </a:lnTo>
                  <a:lnTo>
                    <a:pt x="14777" y="6071"/>
                  </a:lnTo>
                  <a:cubicBezTo>
                    <a:pt x="15078" y="5471"/>
                    <a:pt x="14978" y="4770"/>
                    <a:pt x="14511" y="4303"/>
                  </a:cubicBezTo>
                  <a:lnTo>
                    <a:pt x="10908" y="600"/>
                  </a:lnTo>
                  <a:cubicBezTo>
                    <a:pt x="10541" y="200"/>
                    <a:pt x="10007" y="0"/>
                    <a:pt x="9474" y="0"/>
                  </a:cubicBezTo>
                  <a:close/>
                </a:path>
              </a:pathLst>
            </a:custGeom>
            <a:solidFill>
              <a:srgbClr val="FFBA4C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67" name="Google Shape;1989;p71"/>
            <p:cNvSpPr/>
            <p:nvPr/>
          </p:nvSpPr>
          <p:spPr>
            <a:xfrm>
              <a:off x="3828960" y="3344400"/>
              <a:ext cx="270360" cy="140760"/>
            </a:xfrm>
            <a:custGeom>
              <a:avLst/>
              <a:gdLst/>
              <a:ahLst/>
              <a:cxnLst/>
              <a:rect l="l" t="t" r="r" b="b"/>
              <a:pathLst>
                <a:path w="15078" h="7873">
                  <a:moveTo>
                    <a:pt x="2569" y="0"/>
                  </a:moveTo>
                  <a:cubicBezTo>
                    <a:pt x="2569" y="0"/>
                    <a:pt x="2600" y="1841"/>
                    <a:pt x="942" y="1841"/>
                  </a:cubicBezTo>
                  <a:cubicBezTo>
                    <a:pt x="886" y="1841"/>
                    <a:pt x="828" y="1839"/>
                    <a:pt x="767" y="1835"/>
                  </a:cubicBezTo>
                  <a:lnTo>
                    <a:pt x="167" y="3970"/>
                  </a:lnTo>
                  <a:cubicBezTo>
                    <a:pt x="0" y="4570"/>
                    <a:pt x="67" y="5237"/>
                    <a:pt x="434" y="5771"/>
                  </a:cubicBezTo>
                  <a:lnTo>
                    <a:pt x="1735" y="7872"/>
                  </a:lnTo>
                  <a:lnTo>
                    <a:pt x="13810" y="7872"/>
                  </a:lnTo>
                  <a:lnTo>
                    <a:pt x="14777" y="6071"/>
                  </a:lnTo>
                  <a:cubicBezTo>
                    <a:pt x="15078" y="5471"/>
                    <a:pt x="14978" y="4770"/>
                    <a:pt x="14511" y="4303"/>
                  </a:cubicBezTo>
                  <a:lnTo>
                    <a:pt x="10908" y="600"/>
                  </a:lnTo>
                  <a:cubicBezTo>
                    <a:pt x="10541" y="200"/>
                    <a:pt x="10007" y="0"/>
                    <a:pt x="9474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68" name="Google Shape;1990;p71"/>
            <p:cNvSpPr/>
            <p:nvPr/>
          </p:nvSpPr>
          <p:spPr>
            <a:xfrm>
              <a:off x="4012920" y="4005360"/>
              <a:ext cx="469440" cy="566640"/>
            </a:xfrm>
            <a:custGeom>
              <a:avLst/>
              <a:gdLst/>
              <a:ahLst/>
              <a:cxnLst/>
              <a:rect l="l" t="t" r="r" b="b"/>
              <a:pathLst>
                <a:path w="26187" h="31590">
                  <a:moveTo>
                    <a:pt x="13110" y="1"/>
                  </a:moveTo>
                  <a:cubicBezTo>
                    <a:pt x="5872" y="1"/>
                    <a:pt x="1" y="7072"/>
                    <a:pt x="1" y="15812"/>
                  </a:cubicBezTo>
                  <a:cubicBezTo>
                    <a:pt x="1" y="24518"/>
                    <a:pt x="5872" y="31590"/>
                    <a:pt x="13110" y="31590"/>
                  </a:cubicBezTo>
                  <a:cubicBezTo>
                    <a:pt x="20315" y="31590"/>
                    <a:pt x="26186" y="24518"/>
                    <a:pt x="26186" y="15812"/>
                  </a:cubicBezTo>
                  <a:cubicBezTo>
                    <a:pt x="26186" y="7072"/>
                    <a:pt x="20315" y="1"/>
                    <a:pt x="13110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69" name="Google Shape;1991;p71"/>
            <p:cNvSpPr/>
            <p:nvPr/>
          </p:nvSpPr>
          <p:spPr>
            <a:xfrm>
              <a:off x="4060080" y="4110120"/>
              <a:ext cx="296640" cy="357120"/>
            </a:xfrm>
            <a:custGeom>
              <a:avLst/>
              <a:gdLst/>
              <a:ahLst/>
              <a:cxnLst/>
              <a:rect l="l" t="t" r="r" b="b"/>
              <a:pathLst>
                <a:path w="16546" h="19915">
                  <a:moveTo>
                    <a:pt x="8273" y="0"/>
                  </a:moveTo>
                  <a:cubicBezTo>
                    <a:pt x="3703" y="0"/>
                    <a:pt x="0" y="4470"/>
                    <a:pt x="0" y="9974"/>
                  </a:cubicBezTo>
                  <a:cubicBezTo>
                    <a:pt x="0" y="15478"/>
                    <a:pt x="3703" y="19914"/>
                    <a:pt x="8273" y="19914"/>
                  </a:cubicBezTo>
                  <a:cubicBezTo>
                    <a:pt x="12843" y="19914"/>
                    <a:pt x="16545" y="15478"/>
                    <a:pt x="16545" y="9974"/>
                  </a:cubicBezTo>
                  <a:cubicBezTo>
                    <a:pt x="16545" y="4470"/>
                    <a:pt x="12843" y="0"/>
                    <a:pt x="827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70" name="Google Shape;1992;p71"/>
            <p:cNvSpPr/>
            <p:nvPr/>
          </p:nvSpPr>
          <p:spPr>
            <a:xfrm>
              <a:off x="3972240" y="3894840"/>
              <a:ext cx="511920" cy="389880"/>
            </a:xfrm>
            <a:custGeom>
              <a:avLst/>
              <a:gdLst/>
              <a:ahLst/>
              <a:cxnLst/>
              <a:rect l="l" t="t" r="r" b="b"/>
              <a:pathLst>
                <a:path w="28555" h="21750">
                  <a:moveTo>
                    <a:pt x="8874" y="1"/>
                  </a:moveTo>
                  <a:cubicBezTo>
                    <a:pt x="7840" y="1"/>
                    <a:pt x="6805" y="334"/>
                    <a:pt x="5972" y="968"/>
                  </a:cubicBezTo>
                  <a:lnTo>
                    <a:pt x="3670" y="2703"/>
                  </a:lnTo>
                  <a:lnTo>
                    <a:pt x="4737" y="6405"/>
                  </a:lnTo>
                  <a:cubicBezTo>
                    <a:pt x="4437" y="6739"/>
                    <a:pt x="4170" y="7072"/>
                    <a:pt x="3870" y="7439"/>
                  </a:cubicBezTo>
                  <a:cubicBezTo>
                    <a:pt x="1969" y="9841"/>
                    <a:pt x="668" y="12643"/>
                    <a:pt x="67" y="15679"/>
                  </a:cubicBezTo>
                  <a:cubicBezTo>
                    <a:pt x="1" y="16212"/>
                    <a:pt x="401" y="16679"/>
                    <a:pt x="935" y="16679"/>
                  </a:cubicBezTo>
                  <a:lnTo>
                    <a:pt x="1635" y="16679"/>
                  </a:lnTo>
                  <a:cubicBezTo>
                    <a:pt x="2002" y="16679"/>
                    <a:pt x="2336" y="16479"/>
                    <a:pt x="2469" y="16112"/>
                  </a:cubicBezTo>
                  <a:cubicBezTo>
                    <a:pt x="3069" y="14511"/>
                    <a:pt x="4037" y="13043"/>
                    <a:pt x="5304" y="11876"/>
                  </a:cubicBezTo>
                  <a:lnTo>
                    <a:pt x="9074" y="21750"/>
                  </a:lnTo>
                  <a:lnTo>
                    <a:pt x="12143" y="20482"/>
                  </a:lnTo>
                  <a:lnTo>
                    <a:pt x="11075" y="8140"/>
                  </a:lnTo>
                  <a:cubicBezTo>
                    <a:pt x="11075" y="8140"/>
                    <a:pt x="12257" y="7809"/>
                    <a:pt x="13968" y="7809"/>
                  </a:cubicBezTo>
                  <a:cubicBezTo>
                    <a:pt x="16434" y="7809"/>
                    <a:pt x="20000" y="8495"/>
                    <a:pt x="22717" y="11842"/>
                  </a:cubicBezTo>
                  <a:cubicBezTo>
                    <a:pt x="23251" y="12543"/>
                    <a:pt x="24084" y="12910"/>
                    <a:pt x="24918" y="12943"/>
                  </a:cubicBezTo>
                  <a:lnTo>
                    <a:pt x="27620" y="12943"/>
                  </a:lnTo>
                  <a:cubicBezTo>
                    <a:pt x="28187" y="12910"/>
                    <a:pt x="28554" y="12276"/>
                    <a:pt x="28254" y="11776"/>
                  </a:cubicBezTo>
                  <a:cubicBezTo>
                    <a:pt x="26886" y="9441"/>
                    <a:pt x="23184" y="4370"/>
                    <a:pt x="16546" y="2869"/>
                  </a:cubicBezTo>
                  <a:cubicBezTo>
                    <a:pt x="15594" y="2645"/>
                    <a:pt x="14621" y="2536"/>
                    <a:pt x="13650" y="2536"/>
                  </a:cubicBezTo>
                  <a:cubicBezTo>
                    <a:pt x="12886" y="2536"/>
                    <a:pt x="12124" y="2604"/>
                    <a:pt x="11375" y="2736"/>
                  </a:cubicBezTo>
                  <a:lnTo>
                    <a:pt x="11342" y="2636"/>
                  </a:lnTo>
                  <a:lnTo>
                    <a:pt x="11375" y="2603"/>
                  </a:lnTo>
                  <a:lnTo>
                    <a:pt x="11309" y="2603"/>
                  </a:lnTo>
                  <a:lnTo>
                    <a:pt x="10175" y="1"/>
                  </a:lnTo>
                  <a:close/>
                </a:path>
              </a:pathLst>
            </a:custGeom>
            <a:solidFill>
              <a:srgbClr val="FFBA4C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71" name="Google Shape;1993;p71"/>
            <p:cNvSpPr/>
            <p:nvPr/>
          </p:nvSpPr>
          <p:spPr>
            <a:xfrm>
              <a:off x="3972240" y="3894840"/>
              <a:ext cx="511920" cy="389880"/>
            </a:xfrm>
            <a:custGeom>
              <a:avLst/>
              <a:gdLst/>
              <a:ahLst/>
              <a:cxnLst/>
              <a:rect l="l" t="t" r="r" b="b"/>
              <a:pathLst>
                <a:path w="28555" h="21750">
                  <a:moveTo>
                    <a:pt x="8874" y="1"/>
                  </a:moveTo>
                  <a:cubicBezTo>
                    <a:pt x="7840" y="1"/>
                    <a:pt x="6805" y="334"/>
                    <a:pt x="5972" y="968"/>
                  </a:cubicBezTo>
                  <a:lnTo>
                    <a:pt x="3670" y="2703"/>
                  </a:lnTo>
                  <a:lnTo>
                    <a:pt x="4737" y="6405"/>
                  </a:lnTo>
                  <a:cubicBezTo>
                    <a:pt x="4437" y="6739"/>
                    <a:pt x="4170" y="7072"/>
                    <a:pt x="3870" y="7439"/>
                  </a:cubicBezTo>
                  <a:cubicBezTo>
                    <a:pt x="1969" y="9841"/>
                    <a:pt x="668" y="12643"/>
                    <a:pt x="67" y="15679"/>
                  </a:cubicBezTo>
                  <a:cubicBezTo>
                    <a:pt x="1" y="16212"/>
                    <a:pt x="401" y="16679"/>
                    <a:pt x="935" y="16679"/>
                  </a:cubicBezTo>
                  <a:lnTo>
                    <a:pt x="1635" y="16679"/>
                  </a:lnTo>
                  <a:cubicBezTo>
                    <a:pt x="2002" y="16679"/>
                    <a:pt x="2336" y="16479"/>
                    <a:pt x="2469" y="16112"/>
                  </a:cubicBezTo>
                  <a:cubicBezTo>
                    <a:pt x="3069" y="14511"/>
                    <a:pt x="4037" y="13043"/>
                    <a:pt x="5304" y="11876"/>
                  </a:cubicBezTo>
                  <a:lnTo>
                    <a:pt x="9074" y="21750"/>
                  </a:lnTo>
                  <a:lnTo>
                    <a:pt x="12143" y="20482"/>
                  </a:lnTo>
                  <a:lnTo>
                    <a:pt x="11075" y="8140"/>
                  </a:lnTo>
                  <a:cubicBezTo>
                    <a:pt x="11075" y="8140"/>
                    <a:pt x="12257" y="7809"/>
                    <a:pt x="13968" y="7809"/>
                  </a:cubicBezTo>
                  <a:cubicBezTo>
                    <a:pt x="16434" y="7809"/>
                    <a:pt x="20000" y="8495"/>
                    <a:pt x="22717" y="11842"/>
                  </a:cubicBezTo>
                  <a:cubicBezTo>
                    <a:pt x="23251" y="12543"/>
                    <a:pt x="24084" y="12910"/>
                    <a:pt x="24918" y="12943"/>
                  </a:cubicBezTo>
                  <a:lnTo>
                    <a:pt x="27620" y="12943"/>
                  </a:lnTo>
                  <a:cubicBezTo>
                    <a:pt x="28187" y="12910"/>
                    <a:pt x="28554" y="12276"/>
                    <a:pt x="28254" y="11776"/>
                  </a:cubicBezTo>
                  <a:cubicBezTo>
                    <a:pt x="26886" y="9441"/>
                    <a:pt x="23184" y="4370"/>
                    <a:pt x="16546" y="2869"/>
                  </a:cubicBezTo>
                  <a:cubicBezTo>
                    <a:pt x="15594" y="2645"/>
                    <a:pt x="14621" y="2536"/>
                    <a:pt x="13650" y="2536"/>
                  </a:cubicBezTo>
                  <a:cubicBezTo>
                    <a:pt x="12886" y="2536"/>
                    <a:pt x="12124" y="2604"/>
                    <a:pt x="11375" y="2736"/>
                  </a:cubicBezTo>
                  <a:lnTo>
                    <a:pt x="11342" y="2636"/>
                  </a:lnTo>
                  <a:lnTo>
                    <a:pt x="11375" y="2603"/>
                  </a:lnTo>
                  <a:lnTo>
                    <a:pt x="11309" y="2603"/>
                  </a:lnTo>
                  <a:lnTo>
                    <a:pt x="10175" y="1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72" name="Google Shape;1994;p71"/>
            <p:cNvSpPr/>
            <p:nvPr/>
          </p:nvSpPr>
          <p:spPr>
            <a:xfrm>
              <a:off x="4112640" y="4212000"/>
              <a:ext cx="123120" cy="148680"/>
            </a:xfrm>
            <a:custGeom>
              <a:avLst/>
              <a:gdLst/>
              <a:ahLst/>
              <a:cxnLst/>
              <a:rect l="l" t="t" r="r" b="b"/>
              <a:pathLst>
                <a:path w="6873" h="8307">
                  <a:moveTo>
                    <a:pt x="3436" y="1"/>
                  </a:moveTo>
                  <a:cubicBezTo>
                    <a:pt x="1535" y="1"/>
                    <a:pt x="1" y="1869"/>
                    <a:pt x="1" y="4171"/>
                  </a:cubicBezTo>
                  <a:cubicBezTo>
                    <a:pt x="1" y="6439"/>
                    <a:pt x="1535" y="8307"/>
                    <a:pt x="3436" y="8307"/>
                  </a:cubicBezTo>
                  <a:cubicBezTo>
                    <a:pt x="5338" y="8307"/>
                    <a:pt x="6872" y="6439"/>
                    <a:pt x="6872" y="4171"/>
                  </a:cubicBezTo>
                  <a:cubicBezTo>
                    <a:pt x="6872" y="1869"/>
                    <a:pt x="5338" y="1"/>
                    <a:pt x="3436" y="1"/>
                  </a:cubicBezTo>
                  <a:close/>
                </a:path>
              </a:pathLst>
            </a:custGeom>
            <a:solidFill>
              <a:srgbClr val="FFBA4C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73" name="Google Shape;1995;p71"/>
            <p:cNvSpPr/>
            <p:nvPr/>
          </p:nvSpPr>
          <p:spPr>
            <a:xfrm>
              <a:off x="4112640" y="4212000"/>
              <a:ext cx="123120" cy="148680"/>
            </a:xfrm>
            <a:custGeom>
              <a:avLst/>
              <a:gdLst/>
              <a:ahLst/>
              <a:cxnLst/>
              <a:rect l="l" t="t" r="r" b="b"/>
              <a:pathLst>
                <a:path w="6873" h="8307">
                  <a:moveTo>
                    <a:pt x="3436" y="1"/>
                  </a:moveTo>
                  <a:cubicBezTo>
                    <a:pt x="1535" y="1"/>
                    <a:pt x="1" y="1869"/>
                    <a:pt x="1" y="4171"/>
                  </a:cubicBezTo>
                  <a:cubicBezTo>
                    <a:pt x="1" y="6439"/>
                    <a:pt x="1535" y="8307"/>
                    <a:pt x="3436" y="8307"/>
                  </a:cubicBezTo>
                  <a:cubicBezTo>
                    <a:pt x="5338" y="8307"/>
                    <a:pt x="6872" y="6439"/>
                    <a:pt x="6872" y="4171"/>
                  </a:cubicBezTo>
                  <a:cubicBezTo>
                    <a:pt x="6872" y="1869"/>
                    <a:pt x="5338" y="1"/>
                    <a:pt x="343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74" name="Google Shape;1996;p71"/>
            <p:cNvSpPr/>
            <p:nvPr/>
          </p:nvSpPr>
          <p:spPr>
            <a:xfrm>
              <a:off x="3952440" y="3467160"/>
              <a:ext cx="297360" cy="272520"/>
            </a:xfrm>
            <a:custGeom>
              <a:avLst/>
              <a:gdLst/>
              <a:ahLst/>
              <a:cxnLst/>
              <a:rect l="l" t="t" r="r" b="b"/>
              <a:pathLst>
                <a:path w="16588" h="15204">
                  <a:moveTo>
                    <a:pt x="6639" y="0"/>
                  </a:moveTo>
                  <a:cubicBezTo>
                    <a:pt x="2948" y="0"/>
                    <a:pt x="1" y="1493"/>
                    <a:pt x="1" y="1493"/>
                  </a:cubicBezTo>
                  <a:cubicBezTo>
                    <a:pt x="1" y="1493"/>
                    <a:pt x="2169" y="15103"/>
                    <a:pt x="9307" y="15203"/>
                  </a:cubicBezTo>
                  <a:cubicBezTo>
                    <a:pt x="9334" y="15204"/>
                    <a:pt x="9360" y="15204"/>
                    <a:pt x="9385" y="15204"/>
                  </a:cubicBezTo>
                  <a:cubicBezTo>
                    <a:pt x="16017" y="15204"/>
                    <a:pt x="16588" y="2486"/>
                    <a:pt x="10241" y="526"/>
                  </a:cubicBezTo>
                  <a:cubicBezTo>
                    <a:pt x="9013" y="145"/>
                    <a:pt x="7790" y="0"/>
                    <a:pt x="6639" y="0"/>
                  </a:cubicBezTo>
                  <a:close/>
                </a:path>
              </a:pathLst>
            </a:custGeom>
            <a:solidFill>
              <a:srgbClr val="FFBA4C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75" name="Google Shape;1997;p71"/>
            <p:cNvSpPr/>
            <p:nvPr/>
          </p:nvSpPr>
          <p:spPr>
            <a:xfrm>
              <a:off x="3952440" y="3467160"/>
              <a:ext cx="297360" cy="272520"/>
            </a:xfrm>
            <a:custGeom>
              <a:avLst/>
              <a:gdLst/>
              <a:ahLst/>
              <a:cxnLst/>
              <a:rect l="l" t="t" r="r" b="b"/>
              <a:pathLst>
                <a:path w="16588" h="15204">
                  <a:moveTo>
                    <a:pt x="6639" y="0"/>
                  </a:moveTo>
                  <a:cubicBezTo>
                    <a:pt x="2948" y="0"/>
                    <a:pt x="1" y="1493"/>
                    <a:pt x="1" y="1493"/>
                  </a:cubicBezTo>
                  <a:cubicBezTo>
                    <a:pt x="1" y="1493"/>
                    <a:pt x="2169" y="15103"/>
                    <a:pt x="9307" y="15203"/>
                  </a:cubicBezTo>
                  <a:cubicBezTo>
                    <a:pt x="9334" y="15204"/>
                    <a:pt x="9360" y="15204"/>
                    <a:pt x="9385" y="15204"/>
                  </a:cubicBezTo>
                  <a:cubicBezTo>
                    <a:pt x="16017" y="15204"/>
                    <a:pt x="16588" y="2486"/>
                    <a:pt x="10241" y="526"/>
                  </a:cubicBezTo>
                  <a:cubicBezTo>
                    <a:pt x="9013" y="145"/>
                    <a:pt x="7790" y="0"/>
                    <a:pt x="6639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76" name="Google Shape;1998;p71"/>
            <p:cNvSpPr/>
            <p:nvPr/>
          </p:nvSpPr>
          <p:spPr>
            <a:xfrm>
              <a:off x="4027680" y="3493800"/>
              <a:ext cx="182880" cy="224280"/>
            </a:xfrm>
            <a:custGeom>
              <a:avLst/>
              <a:gdLst/>
              <a:ahLst/>
              <a:cxnLst/>
              <a:rect l="l" t="t" r="r" b="b"/>
              <a:pathLst>
                <a:path w="10209" h="12510">
                  <a:moveTo>
                    <a:pt x="4804" y="0"/>
                  </a:moveTo>
                  <a:cubicBezTo>
                    <a:pt x="2102" y="0"/>
                    <a:pt x="1" y="2802"/>
                    <a:pt x="168" y="6238"/>
                  </a:cubicBezTo>
                  <a:cubicBezTo>
                    <a:pt x="334" y="9707"/>
                    <a:pt x="2669" y="12509"/>
                    <a:pt x="5371" y="12509"/>
                  </a:cubicBezTo>
                  <a:cubicBezTo>
                    <a:pt x="8107" y="12509"/>
                    <a:pt x="10208" y="9707"/>
                    <a:pt x="10041" y="6238"/>
                  </a:cubicBezTo>
                  <a:cubicBezTo>
                    <a:pt x="9875" y="2802"/>
                    <a:pt x="7540" y="0"/>
                    <a:pt x="480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77" name="Google Shape;1999;p71"/>
            <p:cNvSpPr/>
            <p:nvPr/>
          </p:nvSpPr>
          <p:spPr>
            <a:xfrm>
              <a:off x="3974400" y="3431520"/>
              <a:ext cx="110880" cy="13320"/>
            </a:xfrm>
            <a:custGeom>
              <a:avLst/>
              <a:gdLst/>
              <a:ahLst/>
              <a:cxnLst/>
              <a:rect l="l" t="t" r="r" b="b"/>
              <a:pathLst>
                <a:path w="6205" h="768">
                  <a:moveTo>
                    <a:pt x="500" y="0"/>
                  </a:moveTo>
                  <a:lnTo>
                    <a:pt x="0" y="767"/>
                  </a:lnTo>
                  <a:lnTo>
                    <a:pt x="6204" y="767"/>
                  </a:lnTo>
                  <a:lnTo>
                    <a:pt x="6204" y="0"/>
                  </a:lnTo>
                  <a:close/>
                </a:path>
              </a:pathLst>
            </a:custGeom>
            <a:solidFill>
              <a:srgbClr val="FFBA4C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78" name="Google Shape;2000;p71"/>
            <p:cNvSpPr/>
            <p:nvPr/>
          </p:nvSpPr>
          <p:spPr>
            <a:xfrm>
              <a:off x="2875680" y="3618360"/>
              <a:ext cx="598320" cy="111600"/>
            </a:xfrm>
            <a:custGeom>
              <a:avLst/>
              <a:gdLst/>
              <a:ahLst/>
              <a:cxnLst/>
              <a:rect l="l" t="t" r="r" b="b"/>
              <a:pathLst>
                <a:path w="33358" h="6239">
                  <a:moveTo>
                    <a:pt x="2569" y="1"/>
                  </a:moveTo>
                  <a:cubicBezTo>
                    <a:pt x="1134" y="1"/>
                    <a:pt x="0" y="901"/>
                    <a:pt x="0" y="2336"/>
                  </a:cubicBezTo>
                  <a:lnTo>
                    <a:pt x="0" y="3903"/>
                  </a:lnTo>
                  <a:cubicBezTo>
                    <a:pt x="0" y="5304"/>
                    <a:pt x="1134" y="6238"/>
                    <a:pt x="2569" y="6238"/>
                  </a:cubicBezTo>
                  <a:lnTo>
                    <a:pt x="30756" y="6238"/>
                  </a:lnTo>
                  <a:cubicBezTo>
                    <a:pt x="32190" y="6238"/>
                    <a:pt x="33357" y="5304"/>
                    <a:pt x="33357" y="3903"/>
                  </a:cubicBezTo>
                  <a:lnTo>
                    <a:pt x="33357" y="2336"/>
                  </a:lnTo>
                  <a:cubicBezTo>
                    <a:pt x="33357" y="901"/>
                    <a:pt x="32190" y="1"/>
                    <a:pt x="30756" y="1"/>
                  </a:cubicBezTo>
                  <a:close/>
                </a:path>
              </a:pathLst>
            </a:custGeom>
            <a:solidFill>
              <a:srgbClr val="2E353A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79" name="Google Shape;2001;p71"/>
            <p:cNvSpPr/>
            <p:nvPr/>
          </p:nvSpPr>
          <p:spPr>
            <a:xfrm>
              <a:off x="2660400" y="3770280"/>
              <a:ext cx="585000" cy="587880"/>
            </a:xfrm>
            <a:custGeom>
              <a:avLst/>
              <a:gdLst/>
              <a:ahLst/>
              <a:cxnLst/>
              <a:rect l="l" t="t" r="r" b="b"/>
              <a:pathLst>
                <a:path w="32625" h="32791">
                  <a:moveTo>
                    <a:pt x="13377" y="0"/>
                  </a:moveTo>
                  <a:cubicBezTo>
                    <a:pt x="4637" y="3503"/>
                    <a:pt x="1569" y="12443"/>
                    <a:pt x="468" y="17646"/>
                  </a:cubicBezTo>
                  <a:cubicBezTo>
                    <a:pt x="1" y="19915"/>
                    <a:pt x="1068" y="22250"/>
                    <a:pt x="3070" y="23417"/>
                  </a:cubicBezTo>
                  <a:lnTo>
                    <a:pt x="12143" y="28688"/>
                  </a:lnTo>
                  <a:cubicBezTo>
                    <a:pt x="16746" y="31389"/>
                    <a:pt x="21983" y="32790"/>
                    <a:pt x="27320" y="32790"/>
                  </a:cubicBezTo>
                  <a:lnTo>
                    <a:pt x="32624" y="32790"/>
                  </a:lnTo>
                  <a:lnTo>
                    <a:pt x="32624" y="22750"/>
                  </a:lnTo>
                  <a:cubicBezTo>
                    <a:pt x="32624" y="19815"/>
                    <a:pt x="31990" y="16912"/>
                    <a:pt x="30756" y="14244"/>
                  </a:cubicBezTo>
                  <a:lnTo>
                    <a:pt x="27020" y="6205"/>
                  </a:lnTo>
                  <a:cubicBezTo>
                    <a:pt x="25252" y="2435"/>
                    <a:pt x="21483" y="34"/>
                    <a:pt x="17313" y="34"/>
                  </a:cubicBezTo>
                  <a:lnTo>
                    <a:pt x="13811" y="34"/>
                  </a:lnTo>
                  <a:lnTo>
                    <a:pt x="13377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80" name="Google Shape;2002;p71"/>
            <p:cNvSpPr/>
            <p:nvPr/>
          </p:nvSpPr>
          <p:spPr>
            <a:xfrm>
              <a:off x="3656160" y="3170520"/>
              <a:ext cx="92520" cy="114480"/>
            </a:xfrm>
            <a:custGeom>
              <a:avLst/>
              <a:gdLst/>
              <a:ahLst/>
              <a:cxnLst/>
              <a:rect l="l" t="t" r="r" b="b"/>
              <a:pathLst>
                <a:path w="5171" h="6405">
                  <a:moveTo>
                    <a:pt x="667" y="0"/>
                  </a:moveTo>
                  <a:lnTo>
                    <a:pt x="0" y="501"/>
                  </a:lnTo>
                  <a:lnTo>
                    <a:pt x="4537" y="6405"/>
                  </a:lnTo>
                  <a:lnTo>
                    <a:pt x="5170" y="5905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2E353A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81" name="Google Shape;2003;p71"/>
            <p:cNvSpPr/>
            <p:nvPr/>
          </p:nvSpPr>
          <p:spPr>
            <a:xfrm>
              <a:off x="3597480" y="3157920"/>
              <a:ext cx="88920" cy="51840"/>
            </a:xfrm>
            <a:custGeom>
              <a:avLst/>
              <a:gdLst/>
              <a:ahLst/>
              <a:cxnLst/>
              <a:rect l="l" t="t" r="r" b="b"/>
              <a:pathLst>
                <a:path w="4971" h="2903">
                  <a:moveTo>
                    <a:pt x="1234" y="1"/>
                  </a:moveTo>
                  <a:cubicBezTo>
                    <a:pt x="534" y="1"/>
                    <a:pt x="0" y="601"/>
                    <a:pt x="100" y="1268"/>
                  </a:cubicBezTo>
                  <a:lnTo>
                    <a:pt x="200" y="1936"/>
                  </a:lnTo>
                  <a:cubicBezTo>
                    <a:pt x="267" y="2503"/>
                    <a:pt x="767" y="2903"/>
                    <a:pt x="1301" y="2903"/>
                  </a:cubicBezTo>
                  <a:lnTo>
                    <a:pt x="3636" y="2903"/>
                  </a:lnTo>
                  <a:cubicBezTo>
                    <a:pt x="4437" y="2903"/>
                    <a:pt x="4970" y="2069"/>
                    <a:pt x="4670" y="1335"/>
                  </a:cubicBezTo>
                  <a:lnTo>
                    <a:pt x="4403" y="668"/>
                  </a:lnTo>
                  <a:cubicBezTo>
                    <a:pt x="4203" y="268"/>
                    <a:pt x="3803" y="1"/>
                    <a:pt x="3336" y="1"/>
                  </a:cubicBezTo>
                  <a:close/>
                </a:path>
              </a:pathLst>
            </a:custGeom>
            <a:solidFill>
              <a:srgbClr val="FFBA4C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82" name="Google Shape;2004;p71"/>
            <p:cNvSpPr/>
            <p:nvPr/>
          </p:nvSpPr>
          <p:spPr>
            <a:xfrm>
              <a:off x="4028760" y="3187440"/>
              <a:ext cx="34200" cy="97920"/>
            </a:xfrm>
            <a:custGeom>
              <a:avLst/>
              <a:gdLst/>
              <a:ahLst/>
              <a:cxnLst/>
              <a:rect l="l" t="t" r="r" b="b"/>
              <a:pathLst>
                <a:path w="1936" h="5471">
                  <a:moveTo>
                    <a:pt x="1101" y="0"/>
                  </a:moveTo>
                  <a:lnTo>
                    <a:pt x="1" y="5271"/>
                  </a:lnTo>
                  <a:lnTo>
                    <a:pt x="801" y="5471"/>
                  </a:lnTo>
                  <a:lnTo>
                    <a:pt x="1935" y="167"/>
                  </a:lnTo>
                  <a:lnTo>
                    <a:pt x="1101" y="0"/>
                  </a:lnTo>
                  <a:close/>
                </a:path>
              </a:pathLst>
            </a:custGeom>
            <a:solidFill>
              <a:srgbClr val="2E353A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83" name="Google Shape;2005;p71"/>
            <p:cNvSpPr/>
            <p:nvPr/>
          </p:nvSpPr>
          <p:spPr>
            <a:xfrm>
              <a:off x="4039200" y="3157920"/>
              <a:ext cx="79920" cy="51840"/>
            </a:xfrm>
            <a:custGeom>
              <a:avLst/>
              <a:gdLst/>
              <a:ahLst/>
              <a:cxnLst/>
              <a:rect l="l" t="t" r="r" b="b"/>
              <a:pathLst>
                <a:path w="4471" h="2903">
                  <a:moveTo>
                    <a:pt x="1168" y="1"/>
                  </a:moveTo>
                  <a:cubicBezTo>
                    <a:pt x="701" y="1"/>
                    <a:pt x="301" y="334"/>
                    <a:pt x="234" y="801"/>
                  </a:cubicBezTo>
                  <a:lnTo>
                    <a:pt x="67" y="1836"/>
                  </a:lnTo>
                  <a:cubicBezTo>
                    <a:pt x="1" y="2403"/>
                    <a:pt x="434" y="2903"/>
                    <a:pt x="1035" y="2903"/>
                  </a:cubicBezTo>
                  <a:lnTo>
                    <a:pt x="3303" y="2903"/>
                  </a:lnTo>
                  <a:cubicBezTo>
                    <a:pt x="3770" y="2903"/>
                    <a:pt x="4170" y="2569"/>
                    <a:pt x="4237" y="2102"/>
                  </a:cubicBezTo>
                  <a:lnTo>
                    <a:pt x="4370" y="1068"/>
                  </a:lnTo>
                  <a:cubicBezTo>
                    <a:pt x="4470" y="501"/>
                    <a:pt x="4003" y="1"/>
                    <a:pt x="3436" y="1"/>
                  </a:cubicBezTo>
                  <a:close/>
                </a:path>
              </a:pathLst>
            </a:custGeom>
            <a:solidFill>
              <a:srgbClr val="FFBA4C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84" name="Google Shape;2006;p71"/>
            <p:cNvSpPr/>
            <p:nvPr/>
          </p:nvSpPr>
          <p:spPr>
            <a:xfrm>
              <a:off x="4210920" y="2211840"/>
              <a:ext cx="532800" cy="495360"/>
            </a:xfrm>
            <a:custGeom>
              <a:avLst/>
              <a:gdLst/>
              <a:ahLst/>
              <a:cxnLst/>
              <a:rect l="l" t="t" r="r" b="b"/>
              <a:pathLst>
                <a:path w="29722" h="27620">
                  <a:moveTo>
                    <a:pt x="1668" y="0"/>
                  </a:moveTo>
                  <a:cubicBezTo>
                    <a:pt x="1235" y="0"/>
                    <a:pt x="1" y="4537"/>
                    <a:pt x="201" y="5638"/>
                  </a:cubicBezTo>
                  <a:cubicBezTo>
                    <a:pt x="401" y="6772"/>
                    <a:pt x="4904" y="7039"/>
                    <a:pt x="4904" y="7039"/>
                  </a:cubicBezTo>
                  <a:cubicBezTo>
                    <a:pt x="4904" y="7039"/>
                    <a:pt x="14344" y="17980"/>
                    <a:pt x="15812" y="19547"/>
                  </a:cubicBezTo>
                  <a:cubicBezTo>
                    <a:pt x="17280" y="21082"/>
                    <a:pt x="27353" y="27620"/>
                    <a:pt x="27353" y="27620"/>
                  </a:cubicBezTo>
                  <a:lnTo>
                    <a:pt x="29722" y="22083"/>
                  </a:lnTo>
                  <a:cubicBezTo>
                    <a:pt x="29722" y="22083"/>
                    <a:pt x="20782" y="17079"/>
                    <a:pt x="18947" y="15778"/>
                  </a:cubicBezTo>
                  <a:cubicBezTo>
                    <a:pt x="17113" y="14511"/>
                    <a:pt x="7206" y="4804"/>
                    <a:pt x="6672" y="4537"/>
                  </a:cubicBezTo>
                  <a:cubicBezTo>
                    <a:pt x="6672" y="4537"/>
                    <a:pt x="7039" y="3436"/>
                    <a:pt x="6205" y="2769"/>
                  </a:cubicBezTo>
                  <a:cubicBezTo>
                    <a:pt x="5371" y="2135"/>
                    <a:pt x="2135" y="0"/>
                    <a:pt x="1668" y="0"/>
                  </a:cubicBezTo>
                  <a:close/>
                </a:path>
              </a:pathLst>
            </a:custGeom>
            <a:solidFill>
              <a:srgbClr val="E4897B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85" name="Google Shape;2007;p71"/>
            <p:cNvSpPr/>
            <p:nvPr/>
          </p:nvSpPr>
          <p:spPr>
            <a:xfrm>
              <a:off x="4571640" y="2534040"/>
              <a:ext cx="272520" cy="273600"/>
            </a:xfrm>
            <a:custGeom>
              <a:avLst/>
              <a:gdLst/>
              <a:ahLst/>
              <a:cxnLst/>
              <a:rect l="l" t="t" r="r" b="b"/>
              <a:pathLst>
                <a:path w="15212" h="15278">
                  <a:moveTo>
                    <a:pt x="4171" y="0"/>
                  </a:moveTo>
                  <a:lnTo>
                    <a:pt x="1" y="7572"/>
                  </a:lnTo>
                  <a:lnTo>
                    <a:pt x="10475" y="15278"/>
                  </a:lnTo>
                  <a:cubicBezTo>
                    <a:pt x="15212" y="9007"/>
                    <a:pt x="13277" y="5071"/>
                    <a:pt x="13277" y="5071"/>
                  </a:cubicBezTo>
                  <a:lnTo>
                    <a:pt x="4171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86" name="Google Shape;2008;p71"/>
            <p:cNvSpPr/>
            <p:nvPr/>
          </p:nvSpPr>
          <p:spPr>
            <a:xfrm>
              <a:off x="4671000" y="2650680"/>
              <a:ext cx="147960" cy="156960"/>
            </a:xfrm>
            <a:custGeom>
              <a:avLst/>
              <a:gdLst/>
              <a:ahLst/>
              <a:cxnLst/>
              <a:rect l="l" t="t" r="r" b="b"/>
              <a:pathLst>
                <a:path w="8273" h="8774">
                  <a:moveTo>
                    <a:pt x="8073" y="1"/>
                  </a:moveTo>
                  <a:cubicBezTo>
                    <a:pt x="6071" y="401"/>
                    <a:pt x="1701" y="1636"/>
                    <a:pt x="0" y="5138"/>
                  </a:cubicBezTo>
                  <a:lnTo>
                    <a:pt x="4937" y="8774"/>
                  </a:lnTo>
                  <a:cubicBezTo>
                    <a:pt x="7973" y="4738"/>
                    <a:pt x="8273" y="1669"/>
                    <a:pt x="8073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87" name="Google Shape;2009;p71"/>
            <p:cNvSpPr/>
            <p:nvPr/>
          </p:nvSpPr>
          <p:spPr>
            <a:xfrm>
              <a:off x="5158800" y="2195280"/>
              <a:ext cx="532800" cy="495360"/>
            </a:xfrm>
            <a:custGeom>
              <a:avLst/>
              <a:gdLst/>
              <a:ahLst/>
              <a:cxnLst/>
              <a:rect l="l" t="t" r="r" b="b"/>
              <a:pathLst>
                <a:path w="29722" h="27620">
                  <a:moveTo>
                    <a:pt x="28054" y="0"/>
                  </a:moveTo>
                  <a:cubicBezTo>
                    <a:pt x="27587" y="0"/>
                    <a:pt x="24351" y="2135"/>
                    <a:pt x="23517" y="2769"/>
                  </a:cubicBezTo>
                  <a:cubicBezTo>
                    <a:pt x="22683" y="3403"/>
                    <a:pt x="23050" y="4537"/>
                    <a:pt x="23050" y="4537"/>
                  </a:cubicBezTo>
                  <a:cubicBezTo>
                    <a:pt x="22516" y="4804"/>
                    <a:pt x="12609" y="14511"/>
                    <a:pt x="10775" y="15778"/>
                  </a:cubicBezTo>
                  <a:cubicBezTo>
                    <a:pt x="8940" y="17079"/>
                    <a:pt x="0" y="22083"/>
                    <a:pt x="0" y="22083"/>
                  </a:cubicBezTo>
                  <a:lnTo>
                    <a:pt x="2369" y="27620"/>
                  </a:lnTo>
                  <a:cubicBezTo>
                    <a:pt x="2369" y="27620"/>
                    <a:pt x="12442" y="21082"/>
                    <a:pt x="13910" y="19514"/>
                  </a:cubicBezTo>
                  <a:cubicBezTo>
                    <a:pt x="15378" y="17980"/>
                    <a:pt x="24818" y="7005"/>
                    <a:pt x="24818" y="7005"/>
                  </a:cubicBezTo>
                  <a:cubicBezTo>
                    <a:pt x="24818" y="7005"/>
                    <a:pt x="29321" y="6738"/>
                    <a:pt x="29521" y="5638"/>
                  </a:cubicBezTo>
                  <a:cubicBezTo>
                    <a:pt x="29721" y="4537"/>
                    <a:pt x="28487" y="0"/>
                    <a:pt x="28054" y="0"/>
                  </a:cubicBezTo>
                  <a:close/>
                </a:path>
              </a:pathLst>
            </a:custGeom>
            <a:solidFill>
              <a:srgbClr val="E4897B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88" name="Google Shape;2010;p71"/>
            <p:cNvSpPr/>
            <p:nvPr/>
          </p:nvSpPr>
          <p:spPr>
            <a:xfrm>
              <a:off x="4775400" y="3539160"/>
              <a:ext cx="191880" cy="979920"/>
            </a:xfrm>
            <a:custGeom>
              <a:avLst/>
              <a:gdLst/>
              <a:ahLst/>
              <a:cxnLst/>
              <a:rect l="l" t="t" r="r" b="b"/>
              <a:pathLst>
                <a:path w="10708" h="54640">
                  <a:moveTo>
                    <a:pt x="10708" y="0"/>
                  </a:moveTo>
                  <a:lnTo>
                    <a:pt x="2902" y="2302"/>
                  </a:lnTo>
                  <a:cubicBezTo>
                    <a:pt x="2902" y="2302"/>
                    <a:pt x="2902" y="4003"/>
                    <a:pt x="2869" y="6372"/>
                  </a:cubicBezTo>
                  <a:cubicBezTo>
                    <a:pt x="2836" y="9607"/>
                    <a:pt x="2769" y="14077"/>
                    <a:pt x="2702" y="16913"/>
                  </a:cubicBezTo>
                  <a:cubicBezTo>
                    <a:pt x="2702" y="17680"/>
                    <a:pt x="2669" y="18347"/>
                    <a:pt x="2669" y="18814"/>
                  </a:cubicBezTo>
                  <a:cubicBezTo>
                    <a:pt x="2602" y="20248"/>
                    <a:pt x="1034" y="29855"/>
                    <a:pt x="0" y="54640"/>
                  </a:cubicBezTo>
                  <a:lnTo>
                    <a:pt x="3236" y="54640"/>
                  </a:lnTo>
                  <a:cubicBezTo>
                    <a:pt x="3236" y="54640"/>
                    <a:pt x="8039" y="28054"/>
                    <a:pt x="8406" y="25919"/>
                  </a:cubicBezTo>
                  <a:cubicBezTo>
                    <a:pt x="8807" y="23584"/>
                    <a:pt x="9207" y="19848"/>
                    <a:pt x="9540" y="15912"/>
                  </a:cubicBezTo>
                  <a:cubicBezTo>
                    <a:pt x="9841" y="12976"/>
                    <a:pt x="10041" y="9974"/>
                    <a:pt x="10241" y="7339"/>
                  </a:cubicBezTo>
                  <a:cubicBezTo>
                    <a:pt x="10541" y="3136"/>
                    <a:pt x="10708" y="1"/>
                    <a:pt x="10708" y="0"/>
                  </a:cubicBezTo>
                  <a:close/>
                </a:path>
              </a:pathLst>
            </a:custGeom>
            <a:solidFill>
              <a:srgbClr val="E4897B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89" name="Google Shape;2011;p71"/>
            <p:cNvSpPr/>
            <p:nvPr/>
          </p:nvSpPr>
          <p:spPr>
            <a:xfrm>
              <a:off x="5042160" y="3554280"/>
              <a:ext cx="149760" cy="962640"/>
            </a:xfrm>
            <a:custGeom>
              <a:avLst/>
              <a:gdLst/>
              <a:ahLst/>
              <a:cxnLst/>
              <a:rect l="l" t="t" r="r" b="b"/>
              <a:pathLst>
                <a:path w="8374" h="53673">
                  <a:moveTo>
                    <a:pt x="7239" y="0"/>
                  </a:moveTo>
                  <a:lnTo>
                    <a:pt x="1" y="3103"/>
                  </a:lnTo>
                  <a:cubicBezTo>
                    <a:pt x="1" y="3103"/>
                    <a:pt x="167" y="4837"/>
                    <a:pt x="468" y="7206"/>
                  </a:cubicBezTo>
                  <a:cubicBezTo>
                    <a:pt x="801" y="10174"/>
                    <a:pt x="1335" y="14177"/>
                    <a:pt x="1902" y="17213"/>
                  </a:cubicBezTo>
                  <a:cubicBezTo>
                    <a:pt x="2202" y="19014"/>
                    <a:pt x="1535" y="27954"/>
                    <a:pt x="3336" y="53672"/>
                  </a:cubicBezTo>
                  <a:lnTo>
                    <a:pt x="6906" y="53672"/>
                  </a:lnTo>
                  <a:cubicBezTo>
                    <a:pt x="6906" y="53672"/>
                    <a:pt x="8173" y="21349"/>
                    <a:pt x="8307" y="19214"/>
                  </a:cubicBezTo>
                  <a:cubicBezTo>
                    <a:pt x="8373" y="18013"/>
                    <a:pt x="8373" y="16646"/>
                    <a:pt x="8340" y="15211"/>
                  </a:cubicBezTo>
                  <a:cubicBezTo>
                    <a:pt x="8307" y="12943"/>
                    <a:pt x="8140" y="10475"/>
                    <a:pt x="8006" y="8240"/>
                  </a:cubicBezTo>
                  <a:cubicBezTo>
                    <a:pt x="7673" y="3736"/>
                    <a:pt x="7239" y="0"/>
                    <a:pt x="7239" y="0"/>
                  </a:cubicBezTo>
                  <a:close/>
                </a:path>
              </a:pathLst>
            </a:custGeom>
            <a:solidFill>
              <a:srgbClr val="E4897B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90" name="Google Shape;2012;p71"/>
            <p:cNvSpPr/>
            <p:nvPr/>
          </p:nvSpPr>
          <p:spPr>
            <a:xfrm>
              <a:off x="4755600" y="4506120"/>
              <a:ext cx="202680" cy="66240"/>
            </a:xfrm>
            <a:custGeom>
              <a:avLst/>
              <a:gdLst/>
              <a:ahLst/>
              <a:cxnLst/>
              <a:rect l="l" t="t" r="r" b="b"/>
              <a:pathLst>
                <a:path w="12109" h="3977">
                  <a:moveTo>
                    <a:pt x="5416" y="0"/>
                  </a:moveTo>
                  <a:cubicBezTo>
                    <a:pt x="5390" y="0"/>
                    <a:pt x="5363" y="2"/>
                    <a:pt x="5337" y="7"/>
                  </a:cubicBezTo>
                  <a:lnTo>
                    <a:pt x="1067" y="7"/>
                  </a:lnTo>
                  <a:cubicBezTo>
                    <a:pt x="901" y="7"/>
                    <a:pt x="801" y="107"/>
                    <a:pt x="767" y="240"/>
                  </a:cubicBezTo>
                  <a:lnTo>
                    <a:pt x="67" y="3343"/>
                  </a:lnTo>
                  <a:cubicBezTo>
                    <a:pt x="0" y="3643"/>
                    <a:pt x="200" y="3910"/>
                    <a:pt x="467" y="3976"/>
                  </a:cubicBezTo>
                  <a:lnTo>
                    <a:pt x="567" y="3976"/>
                  </a:lnTo>
                  <a:cubicBezTo>
                    <a:pt x="1968" y="3943"/>
                    <a:pt x="2969" y="3843"/>
                    <a:pt x="4670" y="3843"/>
                  </a:cubicBezTo>
                  <a:cubicBezTo>
                    <a:pt x="5771" y="3843"/>
                    <a:pt x="8973" y="3976"/>
                    <a:pt x="10441" y="3976"/>
                  </a:cubicBezTo>
                  <a:cubicBezTo>
                    <a:pt x="11909" y="3976"/>
                    <a:pt x="12109" y="2509"/>
                    <a:pt x="11508" y="2375"/>
                  </a:cubicBezTo>
                  <a:cubicBezTo>
                    <a:pt x="8806" y="1808"/>
                    <a:pt x="6772" y="974"/>
                    <a:pt x="5904" y="207"/>
                  </a:cubicBezTo>
                  <a:cubicBezTo>
                    <a:pt x="5759" y="91"/>
                    <a:pt x="5589" y="0"/>
                    <a:pt x="5416" y="0"/>
                  </a:cubicBezTo>
                  <a:close/>
                </a:path>
              </a:pathLst>
            </a:custGeom>
            <a:solidFill>
              <a:srgbClr val="235CA9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91" name="Google Shape;2013;p71"/>
            <p:cNvSpPr/>
            <p:nvPr/>
          </p:nvSpPr>
          <p:spPr>
            <a:xfrm>
              <a:off x="5078160" y="4503960"/>
              <a:ext cx="203400" cy="66960"/>
            </a:xfrm>
            <a:custGeom>
              <a:avLst/>
              <a:gdLst/>
              <a:ahLst/>
              <a:cxnLst/>
              <a:rect l="l" t="t" r="r" b="b"/>
              <a:pathLst>
                <a:path w="12143" h="4004">
                  <a:moveTo>
                    <a:pt x="1068" y="0"/>
                  </a:moveTo>
                  <a:cubicBezTo>
                    <a:pt x="934" y="0"/>
                    <a:pt x="801" y="100"/>
                    <a:pt x="767" y="234"/>
                  </a:cubicBezTo>
                  <a:lnTo>
                    <a:pt x="67" y="3370"/>
                  </a:lnTo>
                  <a:cubicBezTo>
                    <a:pt x="0" y="3670"/>
                    <a:pt x="200" y="3937"/>
                    <a:pt x="501" y="3970"/>
                  </a:cubicBezTo>
                  <a:lnTo>
                    <a:pt x="601" y="3970"/>
                  </a:lnTo>
                  <a:cubicBezTo>
                    <a:pt x="1968" y="3970"/>
                    <a:pt x="2969" y="3870"/>
                    <a:pt x="4704" y="3870"/>
                  </a:cubicBezTo>
                  <a:cubicBezTo>
                    <a:pt x="5771" y="3870"/>
                    <a:pt x="9007" y="4003"/>
                    <a:pt x="10474" y="4003"/>
                  </a:cubicBezTo>
                  <a:cubicBezTo>
                    <a:pt x="11942" y="4003"/>
                    <a:pt x="12142" y="2536"/>
                    <a:pt x="11508" y="2402"/>
                  </a:cubicBezTo>
                  <a:cubicBezTo>
                    <a:pt x="8807" y="1802"/>
                    <a:pt x="6805" y="1001"/>
                    <a:pt x="5938" y="234"/>
                  </a:cubicBezTo>
                  <a:cubicBezTo>
                    <a:pt x="5771" y="67"/>
                    <a:pt x="5538" y="0"/>
                    <a:pt x="5337" y="0"/>
                  </a:cubicBezTo>
                  <a:close/>
                </a:path>
              </a:pathLst>
            </a:custGeom>
            <a:solidFill>
              <a:srgbClr val="235CA9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92" name="Google Shape;2014;p71"/>
            <p:cNvSpPr/>
            <p:nvPr/>
          </p:nvSpPr>
          <p:spPr>
            <a:xfrm>
              <a:off x="4793040" y="3197160"/>
              <a:ext cx="410760" cy="594720"/>
            </a:xfrm>
            <a:custGeom>
              <a:avLst/>
              <a:gdLst/>
              <a:ahLst/>
              <a:cxnLst/>
              <a:rect l="l" t="t" r="r" b="b"/>
              <a:pathLst>
                <a:path w="22917" h="33158">
                  <a:moveTo>
                    <a:pt x="734" y="0"/>
                  </a:moveTo>
                  <a:cubicBezTo>
                    <a:pt x="701" y="1901"/>
                    <a:pt x="500" y="20415"/>
                    <a:pt x="0" y="33157"/>
                  </a:cubicBezTo>
                  <a:lnTo>
                    <a:pt x="10007" y="33157"/>
                  </a:lnTo>
                  <a:cubicBezTo>
                    <a:pt x="10041" y="32890"/>
                    <a:pt x="10074" y="32590"/>
                    <a:pt x="10107" y="32257"/>
                  </a:cubicBezTo>
                  <a:cubicBezTo>
                    <a:pt x="10541" y="27987"/>
                    <a:pt x="10975" y="22850"/>
                    <a:pt x="11375" y="17913"/>
                  </a:cubicBezTo>
                  <a:cubicBezTo>
                    <a:pt x="12809" y="21782"/>
                    <a:pt x="13410" y="27220"/>
                    <a:pt x="14177" y="33157"/>
                  </a:cubicBezTo>
                  <a:lnTo>
                    <a:pt x="22916" y="33157"/>
                  </a:lnTo>
                  <a:cubicBezTo>
                    <a:pt x="22216" y="17813"/>
                    <a:pt x="20315" y="5304"/>
                    <a:pt x="19280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93" name="Google Shape;2015;p71"/>
            <p:cNvSpPr/>
            <p:nvPr/>
          </p:nvSpPr>
          <p:spPr>
            <a:xfrm>
              <a:off x="4844160" y="2334600"/>
              <a:ext cx="187560" cy="246240"/>
            </a:xfrm>
            <a:custGeom>
              <a:avLst/>
              <a:gdLst/>
              <a:ahLst/>
              <a:cxnLst/>
              <a:rect l="l" t="t" r="r" b="b"/>
              <a:pathLst>
                <a:path w="10475" h="13742">
                  <a:moveTo>
                    <a:pt x="4811" y="1"/>
                  </a:moveTo>
                  <a:cubicBezTo>
                    <a:pt x="2947" y="1"/>
                    <a:pt x="1188" y="1097"/>
                    <a:pt x="434" y="2933"/>
                  </a:cubicBezTo>
                  <a:cubicBezTo>
                    <a:pt x="134" y="3600"/>
                    <a:pt x="0" y="4367"/>
                    <a:pt x="67" y="5101"/>
                  </a:cubicBezTo>
                  <a:cubicBezTo>
                    <a:pt x="267" y="8570"/>
                    <a:pt x="234" y="10605"/>
                    <a:pt x="1968" y="12406"/>
                  </a:cubicBezTo>
                  <a:cubicBezTo>
                    <a:pt x="2824" y="13283"/>
                    <a:pt x="3980" y="13742"/>
                    <a:pt x="5151" y="13742"/>
                  </a:cubicBezTo>
                  <a:cubicBezTo>
                    <a:pt x="5851" y="13742"/>
                    <a:pt x="6556" y="13577"/>
                    <a:pt x="7206" y="13240"/>
                  </a:cubicBezTo>
                  <a:cubicBezTo>
                    <a:pt x="7439" y="13107"/>
                    <a:pt x="7639" y="12973"/>
                    <a:pt x="7873" y="12840"/>
                  </a:cubicBezTo>
                  <a:cubicBezTo>
                    <a:pt x="8640" y="12239"/>
                    <a:pt x="9274" y="11439"/>
                    <a:pt x="9607" y="10538"/>
                  </a:cubicBezTo>
                  <a:cubicBezTo>
                    <a:pt x="9641" y="10371"/>
                    <a:pt x="9707" y="10205"/>
                    <a:pt x="9741" y="10038"/>
                  </a:cubicBezTo>
                  <a:cubicBezTo>
                    <a:pt x="10475" y="6902"/>
                    <a:pt x="10008" y="1765"/>
                    <a:pt x="6638" y="364"/>
                  </a:cubicBezTo>
                  <a:cubicBezTo>
                    <a:pt x="6039" y="118"/>
                    <a:pt x="5419" y="1"/>
                    <a:pt x="4811" y="1"/>
                  </a:cubicBezTo>
                  <a:close/>
                </a:path>
              </a:pathLst>
            </a:custGeom>
            <a:solidFill>
              <a:srgbClr val="E4897B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94" name="Google Shape;2016;p71"/>
            <p:cNvSpPr/>
            <p:nvPr/>
          </p:nvSpPr>
          <p:spPr>
            <a:xfrm>
              <a:off x="4905000" y="2552760"/>
              <a:ext cx="79200" cy="28080"/>
            </a:xfrm>
            <a:custGeom>
              <a:avLst/>
              <a:gdLst/>
              <a:ahLst/>
              <a:cxnLst/>
              <a:rect l="l" t="t" r="r" b="b"/>
              <a:pathLst>
                <a:path w="4438" h="1589">
                  <a:moveTo>
                    <a:pt x="1465" y="0"/>
                  </a:moveTo>
                  <a:cubicBezTo>
                    <a:pt x="1188" y="0"/>
                    <a:pt x="911" y="18"/>
                    <a:pt x="635" y="53"/>
                  </a:cubicBezTo>
                  <a:cubicBezTo>
                    <a:pt x="368" y="420"/>
                    <a:pt x="168" y="820"/>
                    <a:pt x="1" y="1254"/>
                  </a:cubicBezTo>
                  <a:cubicBezTo>
                    <a:pt x="553" y="1478"/>
                    <a:pt x="1138" y="1588"/>
                    <a:pt x="1720" y="1588"/>
                  </a:cubicBezTo>
                  <a:cubicBezTo>
                    <a:pt x="2441" y="1588"/>
                    <a:pt x="3158" y="1419"/>
                    <a:pt x="3804" y="1087"/>
                  </a:cubicBezTo>
                  <a:cubicBezTo>
                    <a:pt x="4037" y="954"/>
                    <a:pt x="4237" y="820"/>
                    <a:pt x="4437" y="687"/>
                  </a:cubicBezTo>
                  <a:cubicBezTo>
                    <a:pt x="3517" y="240"/>
                    <a:pt x="2494" y="0"/>
                    <a:pt x="1465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95" name="Google Shape;2017;p71"/>
            <p:cNvSpPr/>
            <p:nvPr/>
          </p:nvSpPr>
          <p:spPr>
            <a:xfrm>
              <a:off x="4859640" y="2484360"/>
              <a:ext cx="152280" cy="180360"/>
            </a:xfrm>
            <a:custGeom>
              <a:avLst/>
              <a:gdLst/>
              <a:ahLst/>
              <a:cxnLst/>
              <a:rect l="l" t="t" r="r" b="b"/>
              <a:pathLst>
                <a:path w="8507" h="10077">
                  <a:moveTo>
                    <a:pt x="167" y="1"/>
                  </a:moveTo>
                  <a:lnTo>
                    <a:pt x="167" y="1"/>
                  </a:lnTo>
                  <a:cubicBezTo>
                    <a:pt x="835" y="2502"/>
                    <a:pt x="1669" y="7172"/>
                    <a:pt x="1" y="9007"/>
                  </a:cubicBezTo>
                  <a:cubicBezTo>
                    <a:pt x="979" y="9889"/>
                    <a:pt x="2784" y="10077"/>
                    <a:pt x="4142" y="10077"/>
                  </a:cubicBezTo>
                  <a:cubicBezTo>
                    <a:pt x="5146" y="10077"/>
                    <a:pt x="5905" y="9974"/>
                    <a:pt x="5905" y="9974"/>
                  </a:cubicBezTo>
                  <a:cubicBezTo>
                    <a:pt x="5905" y="9974"/>
                    <a:pt x="8507" y="9241"/>
                    <a:pt x="7940" y="8440"/>
                  </a:cubicBezTo>
                  <a:cubicBezTo>
                    <a:pt x="6405" y="8173"/>
                    <a:pt x="5671" y="7473"/>
                    <a:pt x="5371" y="6539"/>
                  </a:cubicBezTo>
                  <a:cubicBezTo>
                    <a:pt x="5204" y="5972"/>
                    <a:pt x="5138" y="5371"/>
                    <a:pt x="5204" y="4804"/>
                  </a:cubicBezTo>
                  <a:cubicBezTo>
                    <a:pt x="5238" y="4471"/>
                    <a:pt x="5271" y="4137"/>
                    <a:pt x="5338" y="3803"/>
                  </a:cubicBezTo>
                  <a:lnTo>
                    <a:pt x="167" y="1"/>
                  </a:lnTo>
                  <a:close/>
                </a:path>
              </a:pathLst>
            </a:custGeom>
            <a:solidFill>
              <a:srgbClr val="E4897B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96" name="Google Shape;2018;p71"/>
            <p:cNvSpPr/>
            <p:nvPr/>
          </p:nvSpPr>
          <p:spPr>
            <a:xfrm>
              <a:off x="4811760" y="2313000"/>
              <a:ext cx="233640" cy="226440"/>
            </a:xfrm>
            <a:custGeom>
              <a:avLst/>
              <a:gdLst/>
              <a:ahLst/>
              <a:cxnLst/>
              <a:rect l="l" t="t" r="r" b="b"/>
              <a:pathLst>
                <a:path w="13043" h="12639">
                  <a:moveTo>
                    <a:pt x="5819" y="1"/>
                  </a:moveTo>
                  <a:cubicBezTo>
                    <a:pt x="4502" y="1"/>
                    <a:pt x="3106" y="326"/>
                    <a:pt x="3002" y="1214"/>
                  </a:cubicBezTo>
                  <a:cubicBezTo>
                    <a:pt x="3002" y="1214"/>
                    <a:pt x="434" y="1214"/>
                    <a:pt x="167" y="5551"/>
                  </a:cubicBezTo>
                  <a:cubicBezTo>
                    <a:pt x="0" y="8119"/>
                    <a:pt x="1001" y="10654"/>
                    <a:pt x="2869" y="12422"/>
                  </a:cubicBezTo>
                  <a:cubicBezTo>
                    <a:pt x="2869" y="12422"/>
                    <a:pt x="3774" y="12639"/>
                    <a:pt x="4842" y="12639"/>
                  </a:cubicBezTo>
                  <a:cubicBezTo>
                    <a:pt x="5740" y="12639"/>
                    <a:pt x="6753" y="12486"/>
                    <a:pt x="7439" y="11922"/>
                  </a:cubicBezTo>
                  <a:cubicBezTo>
                    <a:pt x="8973" y="10688"/>
                    <a:pt x="9640" y="8086"/>
                    <a:pt x="9640" y="8086"/>
                  </a:cubicBezTo>
                  <a:lnTo>
                    <a:pt x="10374" y="8386"/>
                  </a:lnTo>
                  <a:lnTo>
                    <a:pt x="10007" y="6852"/>
                  </a:lnTo>
                  <a:cubicBezTo>
                    <a:pt x="10007" y="6852"/>
                    <a:pt x="11108" y="5184"/>
                    <a:pt x="10007" y="3716"/>
                  </a:cubicBezTo>
                  <a:cubicBezTo>
                    <a:pt x="10007" y="3716"/>
                    <a:pt x="13043" y="2816"/>
                    <a:pt x="11342" y="1214"/>
                  </a:cubicBezTo>
                  <a:cubicBezTo>
                    <a:pt x="10708" y="647"/>
                    <a:pt x="9907" y="1214"/>
                    <a:pt x="7839" y="314"/>
                  </a:cubicBezTo>
                  <a:cubicBezTo>
                    <a:pt x="7407" y="123"/>
                    <a:pt x="6628" y="1"/>
                    <a:pt x="5819" y="1"/>
                  </a:cubicBezTo>
                  <a:close/>
                </a:path>
              </a:pathLst>
            </a:custGeom>
            <a:solidFill>
              <a:srgbClr val="263238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97" name="Google Shape;2019;p71"/>
            <p:cNvSpPr/>
            <p:nvPr/>
          </p:nvSpPr>
          <p:spPr>
            <a:xfrm>
              <a:off x="4945320" y="2421720"/>
              <a:ext cx="45360" cy="69120"/>
            </a:xfrm>
            <a:custGeom>
              <a:avLst/>
              <a:gdLst/>
              <a:ahLst/>
              <a:cxnLst/>
              <a:rect l="l" t="t" r="r" b="b"/>
              <a:pathLst>
                <a:path w="2557" h="3873">
                  <a:moveTo>
                    <a:pt x="1262" y="1"/>
                  </a:moveTo>
                  <a:cubicBezTo>
                    <a:pt x="1221" y="1"/>
                    <a:pt x="1178" y="6"/>
                    <a:pt x="1135" y="16"/>
                  </a:cubicBezTo>
                  <a:cubicBezTo>
                    <a:pt x="368" y="182"/>
                    <a:pt x="1" y="1350"/>
                    <a:pt x="234" y="2284"/>
                  </a:cubicBezTo>
                  <a:cubicBezTo>
                    <a:pt x="368" y="2918"/>
                    <a:pt x="801" y="3485"/>
                    <a:pt x="1402" y="3818"/>
                  </a:cubicBezTo>
                  <a:cubicBezTo>
                    <a:pt x="1488" y="3855"/>
                    <a:pt x="1570" y="3872"/>
                    <a:pt x="1648" y="3872"/>
                  </a:cubicBezTo>
                  <a:cubicBezTo>
                    <a:pt x="2208" y="3872"/>
                    <a:pt x="2557" y="2991"/>
                    <a:pt x="2469" y="2084"/>
                  </a:cubicBezTo>
                  <a:cubicBezTo>
                    <a:pt x="2375" y="1205"/>
                    <a:pt x="1926" y="1"/>
                    <a:pt x="1262" y="1"/>
                  </a:cubicBezTo>
                  <a:close/>
                </a:path>
              </a:pathLst>
            </a:custGeom>
            <a:solidFill>
              <a:srgbClr val="E4897B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98" name="Google Shape;2020;p71"/>
            <p:cNvSpPr/>
            <p:nvPr/>
          </p:nvSpPr>
          <p:spPr>
            <a:xfrm>
              <a:off x="4865040" y="3354480"/>
              <a:ext cx="131760" cy="420840"/>
            </a:xfrm>
            <a:custGeom>
              <a:avLst/>
              <a:gdLst/>
              <a:ahLst/>
              <a:cxnLst/>
              <a:rect l="l" t="t" r="r" b="b"/>
              <a:pathLst>
                <a:path w="7373" h="23484">
                  <a:moveTo>
                    <a:pt x="2002" y="0"/>
                  </a:moveTo>
                  <a:cubicBezTo>
                    <a:pt x="2002" y="1"/>
                    <a:pt x="1" y="5938"/>
                    <a:pt x="2002" y="9140"/>
                  </a:cubicBezTo>
                  <a:cubicBezTo>
                    <a:pt x="4004" y="12309"/>
                    <a:pt x="4704" y="12909"/>
                    <a:pt x="4704" y="12909"/>
                  </a:cubicBezTo>
                  <a:cubicBezTo>
                    <a:pt x="4704" y="12909"/>
                    <a:pt x="5505" y="17312"/>
                    <a:pt x="6139" y="23484"/>
                  </a:cubicBezTo>
                  <a:cubicBezTo>
                    <a:pt x="6539" y="19214"/>
                    <a:pt x="6973" y="14077"/>
                    <a:pt x="7373" y="9140"/>
                  </a:cubicBezTo>
                  <a:cubicBezTo>
                    <a:pt x="7373" y="9140"/>
                    <a:pt x="1902" y="5537"/>
                    <a:pt x="2002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599" name="Google Shape;2021;p71"/>
            <p:cNvSpPr/>
            <p:nvPr/>
          </p:nvSpPr>
          <p:spPr>
            <a:xfrm>
              <a:off x="5042160" y="3779280"/>
              <a:ext cx="173880" cy="25560"/>
            </a:xfrm>
            <a:custGeom>
              <a:avLst/>
              <a:gdLst/>
              <a:ahLst/>
              <a:cxnLst/>
              <a:rect l="l" t="t" r="r" b="b"/>
              <a:pathLst>
                <a:path w="9708" h="1436">
                  <a:moveTo>
                    <a:pt x="9708" y="1"/>
                  </a:moveTo>
                  <a:lnTo>
                    <a:pt x="1" y="101"/>
                  </a:lnTo>
                  <a:lnTo>
                    <a:pt x="1" y="1435"/>
                  </a:lnTo>
                  <a:lnTo>
                    <a:pt x="9307" y="1435"/>
                  </a:lnTo>
                  <a:lnTo>
                    <a:pt x="9708" y="1"/>
                  </a:lnTo>
                  <a:close/>
                </a:path>
              </a:pathLst>
            </a:custGeom>
            <a:solidFill>
              <a:srgbClr val="FFBA4C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600" name="Google Shape;2022;p71"/>
            <p:cNvSpPr/>
            <p:nvPr/>
          </p:nvSpPr>
          <p:spPr>
            <a:xfrm>
              <a:off x="4775400" y="3782880"/>
              <a:ext cx="205560" cy="23760"/>
            </a:xfrm>
            <a:custGeom>
              <a:avLst/>
              <a:gdLst/>
              <a:ahLst/>
              <a:cxnLst/>
              <a:rect l="l" t="t" r="r" b="b"/>
              <a:pathLst>
                <a:path w="11476" h="1336">
                  <a:moveTo>
                    <a:pt x="0" y="1"/>
                  </a:moveTo>
                  <a:lnTo>
                    <a:pt x="634" y="1335"/>
                  </a:lnTo>
                  <a:lnTo>
                    <a:pt x="11175" y="1335"/>
                  </a:lnTo>
                  <a:lnTo>
                    <a:pt x="11475" y="1"/>
                  </a:lnTo>
                  <a:close/>
                </a:path>
              </a:pathLst>
            </a:custGeom>
            <a:solidFill>
              <a:srgbClr val="FFBA4C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601" name="Google Shape;2023;p71"/>
            <p:cNvSpPr/>
            <p:nvPr/>
          </p:nvSpPr>
          <p:spPr>
            <a:xfrm>
              <a:off x="4834440" y="2581200"/>
              <a:ext cx="169560" cy="45720"/>
            </a:xfrm>
            <a:custGeom>
              <a:avLst/>
              <a:gdLst/>
              <a:ahLst/>
              <a:cxnLst/>
              <a:rect l="l" t="t" r="r" b="b"/>
              <a:pathLst>
                <a:path w="9475" h="2578">
                  <a:moveTo>
                    <a:pt x="3794" y="1"/>
                  </a:moveTo>
                  <a:cubicBezTo>
                    <a:pt x="283" y="1"/>
                    <a:pt x="1" y="2477"/>
                    <a:pt x="1" y="2477"/>
                  </a:cubicBezTo>
                  <a:lnTo>
                    <a:pt x="9474" y="2577"/>
                  </a:lnTo>
                  <a:cubicBezTo>
                    <a:pt x="9474" y="2577"/>
                    <a:pt x="7940" y="209"/>
                    <a:pt x="4137" y="9"/>
                  </a:cubicBezTo>
                  <a:cubicBezTo>
                    <a:pt x="4019" y="3"/>
                    <a:pt x="3905" y="1"/>
                    <a:pt x="3794" y="1"/>
                  </a:cubicBezTo>
                  <a:close/>
                </a:path>
              </a:pathLst>
            </a:custGeom>
            <a:solidFill>
              <a:srgbClr val="FFBA4C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602" name="Google Shape;2024;p71"/>
            <p:cNvSpPr/>
            <p:nvPr/>
          </p:nvSpPr>
          <p:spPr>
            <a:xfrm>
              <a:off x="4834440" y="2581200"/>
              <a:ext cx="169560" cy="45720"/>
            </a:xfrm>
            <a:custGeom>
              <a:avLst/>
              <a:gdLst/>
              <a:ahLst/>
              <a:cxnLst/>
              <a:rect l="l" t="t" r="r" b="b"/>
              <a:pathLst>
                <a:path w="9475" h="2578">
                  <a:moveTo>
                    <a:pt x="3794" y="1"/>
                  </a:moveTo>
                  <a:cubicBezTo>
                    <a:pt x="283" y="1"/>
                    <a:pt x="1" y="2477"/>
                    <a:pt x="1" y="2477"/>
                  </a:cubicBezTo>
                  <a:lnTo>
                    <a:pt x="9474" y="2577"/>
                  </a:lnTo>
                  <a:cubicBezTo>
                    <a:pt x="9474" y="2577"/>
                    <a:pt x="7940" y="209"/>
                    <a:pt x="4137" y="9"/>
                  </a:cubicBezTo>
                  <a:cubicBezTo>
                    <a:pt x="4019" y="3"/>
                    <a:pt x="3905" y="1"/>
                    <a:pt x="3794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603" name="Google Shape;2025;p71"/>
            <p:cNvSpPr/>
            <p:nvPr/>
          </p:nvSpPr>
          <p:spPr>
            <a:xfrm>
              <a:off x="4750560" y="2601000"/>
              <a:ext cx="401400" cy="699480"/>
            </a:xfrm>
            <a:custGeom>
              <a:avLst/>
              <a:gdLst/>
              <a:ahLst/>
              <a:cxnLst/>
              <a:rect l="l" t="t" r="r" b="b"/>
              <a:pathLst>
                <a:path w="22384" h="38995">
                  <a:moveTo>
                    <a:pt x="401" y="0"/>
                  </a:moveTo>
                  <a:lnTo>
                    <a:pt x="401" y="0"/>
                  </a:lnTo>
                  <a:cubicBezTo>
                    <a:pt x="1568" y="12976"/>
                    <a:pt x="1402" y="26019"/>
                    <a:pt x="1" y="38995"/>
                  </a:cubicBezTo>
                  <a:lnTo>
                    <a:pt x="22383" y="37627"/>
                  </a:lnTo>
                  <a:cubicBezTo>
                    <a:pt x="22150" y="14744"/>
                    <a:pt x="19081" y="367"/>
                    <a:pt x="19081" y="367"/>
                  </a:cubicBezTo>
                  <a:cubicBezTo>
                    <a:pt x="19081" y="367"/>
                    <a:pt x="14035" y="1417"/>
                    <a:pt x="9535" y="1417"/>
                  </a:cubicBezTo>
                  <a:cubicBezTo>
                    <a:pt x="9222" y="1417"/>
                    <a:pt x="8912" y="1412"/>
                    <a:pt x="8607" y="1401"/>
                  </a:cubicBezTo>
                  <a:cubicBezTo>
                    <a:pt x="5805" y="1268"/>
                    <a:pt x="3070" y="801"/>
                    <a:pt x="401" y="0"/>
                  </a:cubicBezTo>
                  <a:close/>
                </a:path>
              </a:pathLst>
            </a:custGeom>
            <a:solidFill>
              <a:srgbClr val="235CA9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604" name="Google Shape;2026;p71"/>
            <p:cNvSpPr/>
            <p:nvPr/>
          </p:nvSpPr>
          <p:spPr>
            <a:xfrm>
              <a:off x="4453920" y="2601720"/>
              <a:ext cx="704160" cy="559800"/>
            </a:xfrm>
            <a:custGeom>
              <a:avLst/>
              <a:gdLst/>
              <a:ahLst/>
              <a:cxnLst/>
              <a:rect l="l" t="t" r="r" b="b"/>
              <a:pathLst>
                <a:path w="39262" h="31224">
                  <a:moveTo>
                    <a:pt x="16947" y="0"/>
                  </a:moveTo>
                  <a:cubicBezTo>
                    <a:pt x="16946" y="0"/>
                    <a:pt x="16946" y="0"/>
                    <a:pt x="16946" y="1"/>
                  </a:cubicBezTo>
                  <a:cubicBezTo>
                    <a:pt x="13744" y="4671"/>
                    <a:pt x="15845" y="11809"/>
                    <a:pt x="15845" y="11809"/>
                  </a:cubicBezTo>
                  <a:cubicBezTo>
                    <a:pt x="5771" y="16112"/>
                    <a:pt x="1" y="28454"/>
                    <a:pt x="1" y="28454"/>
                  </a:cubicBezTo>
                  <a:cubicBezTo>
                    <a:pt x="1" y="28454"/>
                    <a:pt x="2336" y="25819"/>
                    <a:pt x="9741" y="25219"/>
                  </a:cubicBezTo>
                  <a:cubicBezTo>
                    <a:pt x="10064" y="25193"/>
                    <a:pt x="10392" y="25180"/>
                    <a:pt x="10722" y="25180"/>
                  </a:cubicBezTo>
                  <a:cubicBezTo>
                    <a:pt x="17997" y="25180"/>
                    <a:pt x="26786" y="31223"/>
                    <a:pt x="26786" y="31223"/>
                  </a:cubicBezTo>
                  <a:cubicBezTo>
                    <a:pt x="26786" y="31223"/>
                    <a:pt x="39262" y="21483"/>
                    <a:pt x="38962" y="14411"/>
                  </a:cubicBezTo>
                  <a:cubicBezTo>
                    <a:pt x="38628" y="7339"/>
                    <a:pt x="35626" y="334"/>
                    <a:pt x="35626" y="334"/>
                  </a:cubicBezTo>
                  <a:cubicBezTo>
                    <a:pt x="32151" y="897"/>
                    <a:pt x="29096" y="1095"/>
                    <a:pt x="26518" y="1095"/>
                  </a:cubicBezTo>
                  <a:cubicBezTo>
                    <a:pt x="20449" y="1095"/>
                    <a:pt x="17018" y="0"/>
                    <a:pt x="16947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605" name="Google Shape;2027;p71"/>
            <p:cNvSpPr/>
            <p:nvPr/>
          </p:nvSpPr>
          <p:spPr>
            <a:xfrm>
              <a:off x="5098320" y="2729160"/>
              <a:ext cx="54000" cy="158400"/>
            </a:xfrm>
            <a:custGeom>
              <a:avLst/>
              <a:gdLst/>
              <a:ahLst/>
              <a:cxnLst/>
              <a:rect l="l" t="t" r="r" b="b"/>
              <a:pathLst>
                <a:path w="3036" h="8841">
                  <a:moveTo>
                    <a:pt x="667" y="1"/>
                  </a:moveTo>
                  <a:lnTo>
                    <a:pt x="667" y="1"/>
                  </a:lnTo>
                  <a:cubicBezTo>
                    <a:pt x="667" y="1"/>
                    <a:pt x="0" y="4204"/>
                    <a:pt x="2902" y="8840"/>
                  </a:cubicBezTo>
                  <a:cubicBezTo>
                    <a:pt x="2969" y="8540"/>
                    <a:pt x="3002" y="8207"/>
                    <a:pt x="3036" y="7906"/>
                  </a:cubicBezTo>
                  <a:cubicBezTo>
                    <a:pt x="3036" y="7706"/>
                    <a:pt x="3036" y="7506"/>
                    <a:pt x="3036" y="7306"/>
                  </a:cubicBezTo>
                  <a:cubicBezTo>
                    <a:pt x="2936" y="5805"/>
                    <a:pt x="2769" y="4304"/>
                    <a:pt x="2502" y="2803"/>
                  </a:cubicBezTo>
                  <a:cubicBezTo>
                    <a:pt x="2369" y="2069"/>
                    <a:pt x="2235" y="1368"/>
                    <a:pt x="2068" y="668"/>
                  </a:cubicBezTo>
                  <a:lnTo>
                    <a:pt x="667" y="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606" name="Google Shape;2028;p71"/>
            <p:cNvSpPr/>
            <p:nvPr/>
          </p:nvSpPr>
          <p:spPr>
            <a:xfrm>
              <a:off x="4750560" y="2272320"/>
              <a:ext cx="290880" cy="244440"/>
            </a:xfrm>
            <a:custGeom>
              <a:avLst/>
              <a:gdLst/>
              <a:ahLst/>
              <a:cxnLst/>
              <a:rect l="l" t="t" r="r" b="b"/>
              <a:pathLst>
                <a:path w="16234" h="13652">
                  <a:moveTo>
                    <a:pt x="12082" y="0"/>
                  </a:moveTo>
                  <a:cubicBezTo>
                    <a:pt x="11627" y="0"/>
                    <a:pt x="11124" y="87"/>
                    <a:pt x="10575" y="275"/>
                  </a:cubicBezTo>
                  <a:cubicBezTo>
                    <a:pt x="3036" y="2877"/>
                    <a:pt x="1" y="10082"/>
                    <a:pt x="668" y="12350"/>
                  </a:cubicBezTo>
                  <a:cubicBezTo>
                    <a:pt x="905" y="13200"/>
                    <a:pt x="1844" y="13652"/>
                    <a:pt x="3183" y="13652"/>
                  </a:cubicBezTo>
                  <a:cubicBezTo>
                    <a:pt x="5420" y="13652"/>
                    <a:pt x="8775" y="12390"/>
                    <a:pt x="11842" y="9615"/>
                  </a:cubicBezTo>
                  <a:cubicBezTo>
                    <a:pt x="16234" y="5639"/>
                    <a:pt x="15742" y="0"/>
                    <a:pt x="12082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607" name="Google Shape;2029;p71"/>
            <p:cNvSpPr/>
            <p:nvPr/>
          </p:nvSpPr>
          <p:spPr>
            <a:xfrm>
              <a:off x="4781880" y="2271240"/>
              <a:ext cx="188640" cy="180360"/>
            </a:xfrm>
            <a:custGeom>
              <a:avLst/>
              <a:gdLst/>
              <a:ahLst/>
              <a:cxnLst/>
              <a:rect l="l" t="t" r="r" b="b"/>
              <a:pathLst>
                <a:path w="10542" h="10080">
                  <a:moveTo>
                    <a:pt x="3870" y="1"/>
                  </a:moveTo>
                  <a:cubicBezTo>
                    <a:pt x="2202" y="34"/>
                    <a:pt x="1802" y="3169"/>
                    <a:pt x="1802" y="3169"/>
                  </a:cubicBezTo>
                  <a:cubicBezTo>
                    <a:pt x="934" y="3436"/>
                    <a:pt x="267" y="4137"/>
                    <a:pt x="0" y="5037"/>
                  </a:cubicBezTo>
                  <a:cubicBezTo>
                    <a:pt x="0" y="5037"/>
                    <a:pt x="401" y="8673"/>
                    <a:pt x="1802" y="9607"/>
                  </a:cubicBezTo>
                  <a:cubicBezTo>
                    <a:pt x="2260" y="9913"/>
                    <a:pt x="2812" y="10080"/>
                    <a:pt x="3435" y="10080"/>
                  </a:cubicBezTo>
                  <a:cubicBezTo>
                    <a:pt x="4716" y="10080"/>
                    <a:pt x="6301" y="9377"/>
                    <a:pt x="8006" y="7739"/>
                  </a:cubicBezTo>
                  <a:cubicBezTo>
                    <a:pt x="10541" y="5338"/>
                    <a:pt x="10041" y="2569"/>
                    <a:pt x="10041" y="2569"/>
                  </a:cubicBezTo>
                  <a:cubicBezTo>
                    <a:pt x="10041" y="2569"/>
                    <a:pt x="6438" y="1"/>
                    <a:pt x="3870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608" name="Google Shape;2030;p71"/>
            <p:cNvSpPr/>
            <p:nvPr/>
          </p:nvSpPr>
          <p:spPr>
            <a:xfrm>
              <a:off x="4781880" y="2273040"/>
              <a:ext cx="188640" cy="178560"/>
            </a:xfrm>
            <a:custGeom>
              <a:avLst/>
              <a:gdLst/>
              <a:ahLst/>
              <a:cxnLst/>
              <a:rect l="l" t="t" r="r" b="b"/>
              <a:pathLst>
                <a:path w="10542" h="9980">
                  <a:moveTo>
                    <a:pt x="4937" y="1"/>
                  </a:moveTo>
                  <a:cubicBezTo>
                    <a:pt x="5604" y="801"/>
                    <a:pt x="5838" y="1835"/>
                    <a:pt x="5604" y="2803"/>
                  </a:cubicBezTo>
                  <a:cubicBezTo>
                    <a:pt x="5323" y="4233"/>
                    <a:pt x="3855" y="6141"/>
                    <a:pt x="2174" y="6141"/>
                  </a:cubicBezTo>
                  <a:cubicBezTo>
                    <a:pt x="1463" y="6141"/>
                    <a:pt x="714" y="5800"/>
                    <a:pt x="0" y="4937"/>
                  </a:cubicBezTo>
                  <a:lnTo>
                    <a:pt x="0" y="4937"/>
                  </a:lnTo>
                  <a:cubicBezTo>
                    <a:pt x="0" y="4938"/>
                    <a:pt x="267" y="7473"/>
                    <a:pt x="1168" y="8874"/>
                  </a:cubicBezTo>
                  <a:cubicBezTo>
                    <a:pt x="1335" y="9107"/>
                    <a:pt x="1535" y="9341"/>
                    <a:pt x="1802" y="9507"/>
                  </a:cubicBezTo>
                  <a:cubicBezTo>
                    <a:pt x="2260" y="9813"/>
                    <a:pt x="2815" y="9980"/>
                    <a:pt x="3442" y="9980"/>
                  </a:cubicBezTo>
                  <a:cubicBezTo>
                    <a:pt x="4731" y="9980"/>
                    <a:pt x="6323" y="9277"/>
                    <a:pt x="8006" y="7639"/>
                  </a:cubicBezTo>
                  <a:cubicBezTo>
                    <a:pt x="10541" y="5238"/>
                    <a:pt x="10041" y="2469"/>
                    <a:pt x="10041" y="2469"/>
                  </a:cubicBezTo>
                  <a:cubicBezTo>
                    <a:pt x="10041" y="2469"/>
                    <a:pt x="9807" y="2302"/>
                    <a:pt x="9374" y="2035"/>
                  </a:cubicBezTo>
                  <a:cubicBezTo>
                    <a:pt x="8440" y="1435"/>
                    <a:pt x="6605" y="368"/>
                    <a:pt x="4937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609" name="Google Shape;2031;p71"/>
            <p:cNvSpPr/>
            <p:nvPr/>
          </p:nvSpPr>
          <p:spPr>
            <a:xfrm>
              <a:off x="4802760" y="2309400"/>
              <a:ext cx="167760" cy="142200"/>
            </a:xfrm>
            <a:custGeom>
              <a:avLst/>
              <a:gdLst/>
              <a:ahLst/>
              <a:cxnLst/>
              <a:rect l="l" t="t" r="r" b="b"/>
              <a:pathLst>
                <a:path w="9375" h="7945">
                  <a:moveTo>
                    <a:pt x="8240" y="0"/>
                  </a:moveTo>
                  <a:lnTo>
                    <a:pt x="8240" y="0"/>
                  </a:lnTo>
                  <a:cubicBezTo>
                    <a:pt x="8407" y="1435"/>
                    <a:pt x="8040" y="2902"/>
                    <a:pt x="7173" y="4070"/>
                  </a:cubicBezTo>
                  <a:cubicBezTo>
                    <a:pt x="5884" y="5895"/>
                    <a:pt x="3668" y="7050"/>
                    <a:pt x="1531" y="7050"/>
                  </a:cubicBezTo>
                  <a:cubicBezTo>
                    <a:pt x="1011" y="7050"/>
                    <a:pt x="496" y="6982"/>
                    <a:pt x="1" y="6839"/>
                  </a:cubicBezTo>
                  <a:lnTo>
                    <a:pt x="1" y="6839"/>
                  </a:lnTo>
                  <a:cubicBezTo>
                    <a:pt x="168" y="7072"/>
                    <a:pt x="368" y="7306"/>
                    <a:pt x="635" y="7472"/>
                  </a:cubicBezTo>
                  <a:cubicBezTo>
                    <a:pt x="1093" y="7778"/>
                    <a:pt x="1648" y="7945"/>
                    <a:pt x="2275" y="7945"/>
                  </a:cubicBezTo>
                  <a:cubicBezTo>
                    <a:pt x="3564" y="7945"/>
                    <a:pt x="5156" y="7242"/>
                    <a:pt x="6839" y="5604"/>
                  </a:cubicBezTo>
                  <a:cubicBezTo>
                    <a:pt x="9374" y="3203"/>
                    <a:pt x="8874" y="434"/>
                    <a:pt x="8874" y="434"/>
                  </a:cubicBezTo>
                  <a:cubicBezTo>
                    <a:pt x="8874" y="434"/>
                    <a:pt x="8640" y="267"/>
                    <a:pt x="824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610" name="Google Shape;2032;p71"/>
            <p:cNvSpPr/>
            <p:nvPr/>
          </p:nvSpPr>
          <p:spPr>
            <a:xfrm>
              <a:off x="5058360" y="2517120"/>
              <a:ext cx="272520" cy="273240"/>
            </a:xfrm>
            <a:custGeom>
              <a:avLst/>
              <a:gdLst/>
              <a:ahLst/>
              <a:cxnLst/>
              <a:rect l="l" t="t" r="r" b="b"/>
              <a:pathLst>
                <a:path w="15212" h="15245">
                  <a:moveTo>
                    <a:pt x="11041" y="0"/>
                  </a:moveTo>
                  <a:lnTo>
                    <a:pt x="1935" y="5037"/>
                  </a:lnTo>
                  <a:cubicBezTo>
                    <a:pt x="1935" y="5037"/>
                    <a:pt x="0" y="8973"/>
                    <a:pt x="4737" y="15245"/>
                  </a:cubicBezTo>
                  <a:lnTo>
                    <a:pt x="15211" y="7572"/>
                  </a:lnTo>
                  <a:lnTo>
                    <a:pt x="11041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pic>
        <p:nvPicPr>
          <p:cNvPr id="2" name="Content Placeholder 2" descr="279966562_486215069965981_4167856762112961779_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8985" y="4371975"/>
            <a:ext cx="551815" cy="551815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9" name="Google Shape;647;p40"/>
          <p:cNvGrpSpPr/>
          <p:nvPr/>
        </p:nvGrpSpPr>
        <p:grpSpPr>
          <a:xfrm>
            <a:off x="2950835" y="3326640"/>
            <a:ext cx="645480" cy="645480"/>
            <a:chOff x="4230360" y="3250440"/>
            <a:chExt cx="645480" cy="645480"/>
          </a:xfrm>
        </p:grpSpPr>
        <p:sp>
          <p:nvSpPr>
            <p:cNvPr id="720" name="Google Shape;648;p40"/>
            <p:cNvSpPr/>
            <p:nvPr/>
          </p:nvSpPr>
          <p:spPr>
            <a:xfrm>
              <a:off x="4230360" y="3250440"/>
              <a:ext cx="645480" cy="645480"/>
            </a:xfrm>
            <a:prstGeom prst="roundRect">
              <a:avLst>
                <a:gd name="adj" fmla="val 14606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721" name="Google Shape;649;p40"/>
            <p:cNvSpPr/>
            <p:nvPr/>
          </p:nvSpPr>
          <p:spPr>
            <a:xfrm>
              <a:off x="4267800" y="3287520"/>
              <a:ext cx="570960" cy="57096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50443F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grpSp>
        <p:nvGrpSpPr>
          <p:cNvPr id="722" name="Google Shape;653;p40"/>
          <p:cNvGrpSpPr/>
          <p:nvPr/>
        </p:nvGrpSpPr>
        <p:grpSpPr>
          <a:xfrm>
            <a:off x="4247280" y="1660680"/>
            <a:ext cx="645480" cy="645480"/>
            <a:chOff x="4247280" y="1660680"/>
            <a:chExt cx="645480" cy="645480"/>
          </a:xfrm>
        </p:grpSpPr>
        <p:sp>
          <p:nvSpPr>
            <p:cNvPr id="723" name="Google Shape;654;p40"/>
            <p:cNvSpPr/>
            <p:nvPr/>
          </p:nvSpPr>
          <p:spPr>
            <a:xfrm>
              <a:off x="4247280" y="1660680"/>
              <a:ext cx="645480" cy="645480"/>
            </a:xfrm>
            <a:prstGeom prst="roundRect">
              <a:avLst>
                <a:gd name="adj" fmla="val 14606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724" name="Google Shape;655;p40"/>
            <p:cNvSpPr/>
            <p:nvPr/>
          </p:nvSpPr>
          <p:spPr>
            <a:xfrm>
              <a:off x="4284360" y="1697760"/>
              <a:ext cx="570960" cy="57096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50443F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grpSp>
        <p:nvGrpSpPr>
          <p:cNvPr id="725" name="Google Shape;656;p40"/>
          <p:cNvGrpSpPr/>
          <p:nvPr/>
        </p:nvGrpSpPr>
        <p:grpSpPr>
          <a:xfrm>
            <a:off x="1671120" y="1660680"/>
            <a:ext cx="645480" cy="645480"/>
            <a:chOff x="1671120" y="1660680"/>
            <a:chExt cx="645480" cy="645480"/>
          </a:xfrm>
        </p:grpSpPr>
        <p:sp>
          <p:nvSpPr>
            <p:cNvPr id="726" name="Google Shape;657;p40"/>
            <p:cNvSpPr/>
            <p:nvPr/>
          </p:nvSpPr>
          <p:spPr>
            <a:xfrm>
              <a:off x="1671120" y="1660680"/>
              <a:ext cx="645480" cy="645480"/>
            </a:xfrm>
            <a:prstGeom prst="roundRect">
              <a:avLst>
                <a:gd name="adj" fmla="val 14606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727" name="Google Shape;658;p40"/>
            <p:cNvSpPr/>
            <p:nvPr/>
          </p:nvSpPr>
          <p:spPr>
            <a:xfrm>
              <a:off x="1708560" y="1697760"/>
              <a:ext cx="570960" cy="57096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50443F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728" name="PlaceHolder 1"/>
          <p:cNvSpPr>
            <a:spLocks noGrp="1"/>
          </p:cNvSpPr>
          <p:nvPr>
            <p:ph type="title"/>
          </p:nvPr>
        </p:nvSpPr>
        <p:spPr>
          <a:xfrm>
            <a:off x="758880" y="369000"/>
            <a:ext cx="762588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000" b="1" strike="noStrike" spc="-1">
                <a:solidFill>
                  <a:srgbClr val="235CA9"/>
                </a:solidFill>
                <a:latin typeface="Arial" panose="020B0604020202020204" pitchFamily="34" charset="0"/>
                <a:ea typeface="Exo 2"/>
                <a:cs typeface="Arial" panose="020B0604020202020204" pitchFamily="34" charset="0"/>
              </a:rPr>
              <a:t>CÁC NỘI DUNG CHÍNH</a:t>
            </a:r>
          </a:p>
        </p:txBody>
      </p:sp>
      <p:sp>
        <p:nvSpPr>
          <p:cNvPr id="729" name="PlaceHolder 2"/>
          <p:cNvSpPr>
            <a:spLocks noGrp="1"/>
          </p:cNvSpPr>
          <p:nvPr>
            <p:ph type="title"/>
          </p:nvPr>
        </p:nvSpPr>
        <p:spPr>
          <a:xfrm>
            <a:off x="1567080" y="1698840"/>
            <a:ext cx="854280" cy="549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2400" b="0" strike="noStrike" spc="-1" dirty="0">
                <a:solidFill>
                  <a:srgbClr val="235CA9"/>
                </a:solidFill>
                <a:latin typeface="Arial" panose="020B0604020202020204" pitchFamily="34" charset="0"/>
                <a:ea typeface="Barlow SemiBold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730" name="PlaceHolder 3"/>
          <p:cNvSpPr>
            <a:spLocks noGrp="1"/>
          </p:cNvSpPr>
          <p:nvPr>
            <p:ph type="title"/>
          </p:nvPr>
        </p:nvSpPr>
        <p:spPr>
          <a:xfrm>
            <a:off x="844200" y="2261160"/>
            <a:ext cx="2300760" cy="531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rgbClr val="235CA9"/>
                </a:solidFill>
                <a:latin typeface="Arial" panose="020B0604020202020204" pitchFamily="34" charset="0"/>
                <a:ea typeface="Exo 2"/>
                <a:cs typeface="Arial" panose="020B0604020202020204" pitchFamily="34" charset="0"/>
              </a:rPr>
              <a:t>VẤN ĐỀ</a:t>
            </a:r>
          </a:p>
        </p:txBody>
      </p:sp>
      <p:sp>
        <p:nvSpPr>
          <p:cNvPr id="731" name="PlaceHolder 4"/>
          <p:cNvSpPr>
            <a:spLocks noGrp="1"/>
          </p:cNvSpPr>
          <p:nvPr>
            <p:ph type="title"/>
          </p:nvPr>
        </p:nvSpPr>
        <p:spPr>
          <a:xfrm>
            <a:off x="3419640" y="2261160"/>
            <a:ext cx="2300760" cy="531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rgbClr val="235CA9"/>
                </a:solidFill>
                <a:latin typeface="Arial" panose="020B0604020202020204" pitchFamily="34" charset="0"/>
                <a:ea typeface="Exo 2"/>
                <a:cs typeface="Arial" panose="020B0604020202020204" pitchFamily="34" charset="0"/>
              </a:rPr>
              <a:t>GIẢI PHÁP</a:t>
            </a:r>
          </a:p>
        </p:txBody>
      </p:sp>
      <p:sp>
        <p:nvSpPr>
          <p:cNvPr id="732" name="PlaceHolder 5"/>
          <p:cNvSpPr>
            <a:spLocks noGrp="1"/>
          </p:cNvSpPr>
          <p:nvPr>
            <p:ph type="title"/>
          </p:nvPr>
        </p:nvSpPr>
        <p:spPr>
          <a:xfrm>
            <a:off x="2860475" y="3383880"/>
            <a:ext cx="826920" cy="531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2400" b="0" strike="noStrike" spc="-1">
                <a:solidFill>
                  <a:srgbClr val="235CA9"/>
                </a:solidFill>
                <a:latin typeface="Arial" panose="020B0604020202020204" pitchFamily="34" charset="0"/>
                <a:ea typeface="Barlow SemiBold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733" name="PlaceHolder 6"/>
          <p:cNvSpPr>
            <a:spLocks noGrp="1"/>
          </p:cNvSpPr>
          <p:nvPr>
            <p:ph type="title"/>
          </p:nvPr>
        </p:nvSpPr>
        <p:spPr>
          <a:xfrm>
            <a:off x="2123555" y="3942240"/>
            <a:ext cx="2300760" cy="531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rgbClr val="235CA9"/>
                </a:solidFill>
                <a:latin typeface="Arial" panose="020B0604020202020204" pitchFamily="34" charset="0"/>
                <a:ea typeface="Exo 2"/>
                <a:cs typeface="Arial" panose="020B0604020202020204" pitchFamily="34" charset="0"/>
              </a:rPr>
              <a:t>CÔNG NGHỆ</a:t>
            </a:r>
          </a:p>
        </p:txBody>
      </p:sp>
      <p:sp>
        <p:nvSpPr>
          <p:cNvPr id="734" name="PlaceHolder 7"/>
          <p:cNvSpPr>
            <a:spLocks noGrp="1"/>
          </p:cNvSpPr>
          <p:nvPr>
            <p:ph type="title"/>
          </p:nvPr>
        </p:nvSpPr>
        <p:spPr>
          <a:xfrm>
            <a:off x="4156560" y="1707480"/>
            <a:ext cx="826920" cy="531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2400" b="0" strike="noStrike" spc="-1">
                <a:solidFill>
                  <a:srgbClr val="235CA9"/>
                </a:solidFill>
                <a:latin typeface="Arial" panose="020B0604020202020204" pitchFamily="34" charset="0"/>
                <a:ea typeface="Barlow SemiBold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735" name="PlaceHolder 8"/>
          <p:cNvSpPr>
            <a:spLocks noGrp="1"/>
          </p:cNvSpPr>
          <p:nvPr>
            <p:ph type="title"/>
          </p:nvPr>
        </p:nvSpPr>
        <p:spPr>
          <a:xfrm>
            <a:off x="5995080" y="2261160"/>
            <a:ext cx="2300760" cy="531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rgbClr val="235CA9"/>
                </a:solidFill>
                <a:latin typeface="Arial" panose="020B0604020202020204" pitchFamily="34" charset="0"/>
                <a:ea typeface="Exo 2"/>
                <a:cs typeface="Arial" panose="020B0604020202020204" pitchFamily="34" charset="0"/>
              </a:rPr>
              <a:t>TÍNH NĂNG</a:t>
            </a:r>
          </a:p>
        </p:txBody>
      </p:sp>
      <p:grpSp>
        <p:nvGrpSpPr>
          <p:cNvPr id="736" name="Google Shape;677;p40"/>
          <p:cNvGrpSpPr/>
          <p:nvPr/>
        </p:nvGrpSpPr>
        <p:grpSpPr>
          <a:xfrm>
            <a:off x="6823080" y="1660680"/>
            <a:ext cx="645480" cy="645480"/>
            <a:chOff x="6823080" y="1660680"/>
            <a:chExt cx="645480" cy="645480"/>
          </a:xfrm>
        </p:grpSpPr>
        <p:sp>
          <p:nvSpPr>
            <p:cNvPr id="737" name="Google Shape;678;p40"/>
            <p:cNvSpPr/>
            <p:nvPr/>
          </p:nvSpPr>
          <p:spPr>
            <a:xfrm>
              <a:off x="6823080" y="1660680"/>
              <a:ext cx="645480" cy="645480"/>
            </a:xfrm>
            <a:prstGeom prst="roundRect">
              <a:avLst>
                <a:gd name="adj" fmla="val 14606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738" name="Google Shape;679;p40"/>
            <p:cNvSpPr/>
            <p:nvPr/>
          </p:nvSpPr>
          <p:spPr>
            <a:xfrm>
              <a:off x="6860160" y="1697760"/>
              <a:ext cx="570960" cy="57096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50443F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739" name="PlaceHolder 9"/>
          <p:cNvSpPr>
            <a:spLocks noGrp="1"/>
          </p:cNvSpPr>
          <p:nvPr>
            <p:ph type="title"/>
          </p:nvPr>
        </p:nvSpPr>
        <p:spPr>
          <a:xfrm>
            <a:off x="6732000" y="1707480"/>
            <a:ext cx="826920" cy="531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2400" b="0" strike="noStrike" spc="-1">
                <a:solidFill>
                  <a:srgbClr val="235CA9"/>
                </a:solidFill>
                <a:latin typeface="Arial" panose="020B0604020202020204" pitchFamily="34" charset="0"/>
                <a:ea typeface="Barlow SemiBold"/>
                <a:cs typeface="Arial" panose="020B0604020202020204" pitchFamily="34" charset="0"/>
              </a:rPr>
              <a:t>03</a:t>
            </a:r>
          </a:p>
        </p:txBody>
      </p:sp>
      <p:grpSp>
        <p:nvGrpSpPr>
          <p:cNvPr id="2" name="Google Shape;647;p40"/>
          <p:cNvGrpSpPr/>
          <p:nvPr/>
        </p:nvGrpSpPr>
        <p:grpSpPr>
          <a:xfrm>
            <a:off x="5724515" y="3326640"/>
            <a:ext cx="645480" cy="645480"/>
            <a:chOff x="4230360" y="3250440"/>
            <a:chExt cx="645480" cy="645480"/>
          </a:xfrm>
        </p:grpSpPr>
        <p:sp>
          <p:nvSpPr>
            <p:cNvPr id="3" name="Google Shape;648;p40"/>
            <p:cNvSpPr/>
            <p:nvPr/>
          </p:nvSpPr>
          <p:spPr>
            <a:xfrm>
              <a:off x="4230360" y="3250440"/>
              <a:ext cx="645480" cy="645480"/>
            </a:xfrm>
            <a:prstGeom prst="roundRect">
              <a:avLst>
                <a:gd name="adj" fmla="val 14606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" name="Google Shape;649;p40"/>
            <p:cNvSpPr/>
            <p:nvPr/>
          </p:nvSpPr>
          <p:spPr>
            <a:xfrm>
              <a:off x="4267800" y="3287520"/>
              <a:ext cx="570960" cy="57096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50443F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5" name="PlaceHolder 5"/>
          <p:cNvSpPr>
            <a:spLocks noGrp="1"/>
          </p:cNvSpPr>
          <p:nvPr/>
        </p:nvSpPr>
        <p:spPr>
          <a:xfrm>
            <a:off x="5634155" y="3383880"/>
            <a:ext cx="826920" cy="531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/>
          </a:lstStyle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2400" b="0" strike="noStrike" spc="-1">
                <a:solidFill>
                  <a:srgbClr val="235CA9"/>
                </a:solidFill>
                <a:latin typeface="Arial" panose="020B0604020202020204" pitchFamily="34" charset="0"/>
                <a:ea typeface="Barlow SemiBold"/>
                <a:cs typeface="Arial" panose="020B0604020202020204" pitchFamily="34" charset="0"/>
              </a:rPr>
              <a:t>0</a:t>
            </a:r>
            <a:r>
              <a:rPr lang="en-US" altLang="en-GB" sz="2400" b="0" strike="noStrike" spc="-1">
                <a:solidFill>
                  <a:srgbClr val="235CA9"/>
                </a:solidFill>
                <a:latin typeface="Arial" panose="020B0604020202020204" pitchFamily="34" charset="0"/>
                <a:ea typeface="Barlow SemiBold"/>
                <a:cs typeface="Arial" panose="020B0604020202020204" pitchFamily="34" charset="0"/>
              </a:rPr>
              <a:t>5</a:t>
            </a:r>
          </a:p>
        </p:txBody>
      </p:sp>
      <p:sp>
        <p:nvSpPr>
          <p:cNvPr id="6" name="PlaceHolder 6"/>
          <p:cNvSpPr>
            <a:spLocks noGrp="1"/>
          </p:cNvSpPr>
          <p:nvPr/>
        </p:nvSpPr>
        <p:spPr>
          <a:xfrm>
            <a:off x="4897235" y="3942240"/>
            <a:ext cx="2300760" cy="531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>
            <a:lvl1pPr/>
          </a:lstStyle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rgbClr val="235CA9"/>
                </a:solidFill>
                <a:latin typeface="Arial" panose="020B0604020202020204" pitchFamily="34" charset="0"/>
                <a:ea typeface="Exo 2"/>
                <a:cs typeface="Arial" panose="020B0604020202020204" pitchFamily="34" charset="0"/>
              </a:rPr>
              <a:t>ĐỊNH HƯỚNG</a:t>
            </a:r>
          </a:p>
        </p:txBody>
      </p:sp>
      <p:pic>
        <p:nvPicPr>
          <p:cNvPr id="7" name="Content Placeholder 2" descr="279966562_486215069965981_4167856762112961779_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5960" y="4371975"/>
            <a:ext cx="551815" cy="551815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oogle Shape;656;p40">
            <a:extLst>
              <a:ext uri="{FF2B5EF4-FFF2-40B4-BE49-F238E27FC236}">
                <a16:creationId xmlns:a16="http://schemas.microsoft.com/office/drawing/2014/main" id="{87AEBD35-7849-DADA-A3F1-2403555FF9B8}"/>
              </a:ext>
            </a:extLst>
          </p:cNvPr>
          <p:cNvGrpSpPr/>
          <p:nvPr/>
        </p:nvGrpSpPr>
        <p:grpSpPr>
          <a:xfrm>
            <a:off x="3911400" y="1072440"/>
            <a:ext cx="1320840" cy="1320480"/>
            <a:chOff x="1671120" y="1660680"/>
            <a:chExt cx="645480" cy="645480"/>
          </a:xfrm>
        </p:grpSpPr>
        <p:sp>
          <p:nvSpPr>
            <p:cNvPr id="9" name="Google Shape;657;p40">
              <a:extLst>
                <a:ext uri="{FF2B5EF4-FFF2-40B4-BE49-F238E27FC236}">
                  <a16:creationId xmlns:a16="http://schemas.microsoft.com/office/drawing/2014/main" id="{FC582673-5C2D-2595-2058-680EEE4A4E54}"/>
                </a:ext>
              </a:extLst>
            </p:cNvPr>
            <p:cNvSpPr/>
            <p:nvPr/>
          </p:nvSpPr>
          <p:spPr>
            <a:xfrm>
              <a:off x="1671120" y="1660680"/>
              <a:ext cx="645480" cy="645480"/>
            </a:xfrm>
            <a:prstGeom prst="roundRect">
              <a:avLst>
                <a:gd name="adj" fmla="val 14606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0" name="Google Shape;658;p40">
              <a:extLst>
                <a:ext uri="{FF2B5EF4-FFF2-40B4-BE49-F238E27FC236}">
                  <a16:creationId xmlns:a16="http://schemas.microsoft.com/office/drawing/2014/main" id="{26B88E3A-31D2-386B-8A87-4F71071EFA81}"/>
                </a:ext>
              </a:extLst>
            </p:cNvPr>
            <p:cNvSpPr/>
            <p:nvPr/>
          </p:nvSpPr>
          <p:spPr>
            <a:xfrm>
              <a:off x="1708560" y="1697760"/>
              <a:ext cx="570960" cy="57096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50443F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743" name="PlaceHolder 1"/>
          <p:cNvSpPr>
            <a:spLocks noGrp="1"/>
          </p:cNvSpPr>
          <p:nvPr>
            <p:ph type="title"/>
          </p:nvPr>
        </p:nvSpPr>
        <p:spPr>
          <a:xfrm>
            <a:off x="2295000" y="2511360"/>
            <a:ext cx="4553280" cy="11037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6700" b="1" strike="noStrike" spc="-1">
                <a:solidFill>
                  <a:srgbClr val="235CA9"/>
                </a:solidFill>
                <a:latin typeface="Arial" panose="020B0604020202020204" pitchFamily="34" charset="0"/>
                <a:ea typeface="Exo 2"/>
                <a:cs typeface="Arial" panose="020B0604020202020204" pitchFamily="34" charset="0"/>
              </a:rPr>
              <a:t>VẤN ĐỀ</a:t>
            </a:r>
          </a:p>
        </p:txBody>
      </p:sp>
      <p:sp>
        <p:nvSpPr>
          <p:cNvPr id="744" name="PlaceHolder 2"/>
          <p:cNvSpPr>
            <a:spLocks noGrp="1"/>
          </p:cNvSpPr>
          <p:nvPr>
            <p:ph type="title"/>
          </p:nvPr>
        </p:nvSpPr>
        <p:spPr>
          <a:xfrm>
            <a:off x="3977640" y="1346760"/>
            <a:ext cx="1254600" cy="7718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6000" b="1" strike="noStrike" spc="-1" dirty="0">
                <a:solidFill>
                  <a:srgbClr val="235CA9"/>
                </a:solidFill>
                <a:latin typeface="Arial" panose="020B0604020202020204" pitchFamily="34" charset="0"/>
                <a:ea typeface="Exo 2"/>
                <a:cs typeface="Arial" panose="020B0604020202020204" pitchFamily="34" charset="0"/>
              </a:rPr>
              <a:t>01</a:t>
            </a:r>
          </a:p>
        </p:txBody>
      </p:sp>
      <p:pic>
        <p:nvPicPr>
          <p:cNvPr id="3" name="Content Placeholder 2" descr="279966562_486215069965981_4167856762112961779_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0740" y="4444365"/>
            <a:ext cx="551815" cy="551815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D750A98-BFCE-8ED4-8820-A3A5315FE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03244" y="1076775"/>
            <a:ext cx="3737512" cy="3130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Content Placeholder 2" descr="279966562_486215069965981_4167856762112961779_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0740" y="4444365"/>
            <a:ext cx="551815" cy="551815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BB4A98-0C20-BB2C-268D-DC1865A1FAD8}"/>
              </a:ext>
            </a:extLst>
          </p:cNvPr>
          <p:cNvSpPr txBox="1"/>
          <p:nvPr/>
        </p:nvSpPr>
        <p:spPr>
          <a:xfrm>
            <a:off x="2616507" y="4206942"/>
            <a:ext cx="40527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1500"/>
              </a:spcAft>
            </a:pPr>
            <a:r>
              <a:rPr lang="vi-VN" sz="1100" b="0" i="1" u="none" strike="noStrike" dirty="0" err="1">
                <a:solidFill>
                  <a:srgbClr val="4C4947"/>
                </a:solidFill>
                <a:effectLst/>
                <a:latin typeface="Roboto" panose="02000000000000000000" pitchFamily="2" charset="0"/>
              </a:rPr>
              <a:t>Lượng</a:t>
            </a:r>
            <a:r>
              <a:rPr lang="vi-VN" sz="1100" b="0" i="1" u="none" strike="noStrike" dirty="0">
                <a:solidFill>
                  <a:srgbClr val="4C494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sz="1100" b="0" i="1" u="none" strike="noStrike" dirty="0" err="1">
                <a:solidFill>
                  <a:srgbClr val="4C4947"/>
                </a:solidFill>
                <a:effectLst/>
                <a:latin typeface="Roboto" panose="02000000000000000000" pitchFamily="2" charset="0"/>
              </a:rPr>
              <a:t>khách</a:t>
            </a:r>
            <a:r>
              <a:rPr lang="vi-VN" sz="1100" b="0" i="1" u="none" strike="noStrike" dirty="0">
                <a:solidFill>
                  <a:srgbClr val="4C4947"/>
                </a:solidFill>
                <a:effectLst/>
                <a:latin typeface="Roboto" panose="02000000000000000000" pitchFamily="2" charset="0"/>
              </a:rPr>
              <a:t> du </a:t>
            </a:r>
            <a:r>
              <a:rPr lang="vi-VN" sz="1100" b="0" i="1" u="none" strike="noStrike" dirty="0" err="1">
                <a:solidFill>
                  <a:srgbClr val="4C4947"/>
                </a:solidFill>
                <a:effectLst/>
                <a:latin typeface="Roboto" panose="02000000000000000000" pitchFamily="2" charset="0"/>
              </a:rPr>
              <a:t>lịch</a:t>
            </a:r>
            <a:r>
              <a:rPr lang="vi-VN" sz="1100" b="0" i="1" u="none" strike="noStrike" dirty="0">
                <a:solidFill>
                  <a:srgbClr val="4C494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sz="1100" b="0" i="1" u="none" strike="noStrike" dirty="0" err="1">
                <a:solidFill>
                  <a:srgbClr val="4C4947"/>
                </a:solidFill>
                <a:effectLst/>
                <a:latin typeface="Roboto" panose="02000000000000000000" pitchFamily="2" charset="0"/>
              </a:rPr>
              <a:t>nội</a:t>
            </a:r>
            <a:r>
              <a:rPr lang="vi-VN" sz="1100" b="0" i="1" u="none" strike="noStrike" dirty="0">
                <a:solidFill>
                  <a:srgbClr val="4C494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sz="1100" b="0" i="1" u="none" strike="noStrike" dirty="0" err="1">
                <a:solidFill>
                  <a:srgbClr val="4C4947"/>
                </a:solidFill>
                <a:effectLst/>
                <a:latin typeface="Roboto" panose="02000000000000000000" pitchFamily="2" charset="0"/>
              </a:rPr>
              <a:t>địa</a:t>
            </a:r>
            <a:r>
              <a:rPr lang="vi-VN" sz="1100" b="0" i="1" u="none" strike="noStrike" dirty="0">
                <a:solidFill>
                  <a:srgbClr val="4C4947"/>
                </a:solidFill>
                <a:effectLst/>
                <a:latin typeface="Roboto" panose="02000000000000000000" pitchFamily="2" charset="0"/>
              </a:rPr>
              <a:t> qua </a:t>
            </a:r>
            <a:r>
              <a:rPr lang="vi-VN" sz="1100" b="0" i="1" u="none" strike="noStrike" dirty="0" err="1">
                <a:solidFill>
                  <a:srgbClr val="4C4947"/>
                </a:solidFill>
                <a:effectLst/>
                <a:latin typeface="Roboto" panose="02000000000000000000" pitchFamily="2" charset="0"/>
              </a:rPr>
              <a:t>các</a:t>
            </a:r>
            <a:r>
              <a:rPr lang="vi-VN" sz="1100" b="0" i="1" u="none" strike="noStrike" dirty="0">
                <a:solidFill>
                  <a:srgbClr val="4C4947"/>
                </a:solidFill>
                <a:effectLst/>
                <a:latin typeface="Roboto" panose="02000000000000000000" pitchFamily="2" charset="0"/>
              </a:rPr>
              <a:t> năm. Đơn </a:t>
            </a:r>
            <a:r>
              <a:rPr lang="vi-VN" sz="1100" b="0" i="1" u="none" strike="noStrike" dirty="0" err="1">
                <a:solidFill>
                  <a:srgbClr val="4C4947"/>
                </a:solidFill>
                <a:effectLst/>
                <a:latin typeface="Roboto" panose="02000000000000000000" pitchFamily="2" charset="0"/>
              </a:rPr>
              <a:t>vị</a:t>
            </a:r>
            <a:r>
              <a:rPr lang="vi-VN" sz="1100" b="0" i="1" u="none" strike="noStrike" dirty="0">
                <a:solidFill>
                  <a:srgbClr val="4C494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sz="1100" b="0" i="1" u="none" strike="noStrike" dirty="0" err="1">
                <a:solidFill>
                  <a:srgbClr val="4C4947"/>
                </a:solidFill>
                <a:effectLst/>
                <a:latin typeface="Roboto" panose="02000000000000000000" pitchFamily="2" charset="0"/>
              </a:rPr>
              <a:t>tính</a:t>
            </a:r>
            <a:r>
              <a:rPr lang="vi-VN" sz="1100" b="0" i="1" u="none" strike="noStrike" dirty="0">
                <a:solidFill>
                  <a:srgbClr val="4C4947"/>
                </a:solidFill>
                <a:effectLst/>
                <a:latin typeface="Roboto" panose="02000000000000000000" pitchFamily="2" charset="0"/>
              </a:rPr>
              <a:t>: </a:t>
            </a:r>
            <a:r>
              <a:rPr lang="vi-VN" sz="1100" b="0" i="1" u="none" strike="noStrike" dirty="0" err="1">
                <a:solidFill>
                  <a:srgbClr val="4C4947"/>
                </a:solidFill>
                <a:effectLst/>
                <a:latin typeface="Roboto" panose="02000000000000000000" pitchFamily="2" charset="0"/>
              </a:rPr>
              <a:t>Triệu</a:t>
            </a:r>
            <a:r>
              <a:rPr lang="vi-VN" sz="1100" b="0" i="1" u="none" strike="noStrike" dirty="0">
                <a:solidFill>
                  <a:srgbClr val="4C494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vi-VN" sz="1100" b="0" i="1" u="none" strike="noStrike" dirty="0" err="1">
                <a:solidFill>
                  <a:srgbClr val="4C4947"/>
                </a:solidFill>
                <a:effectLst/>
                <a:latin typeface="Roboto" panose="02000000000000000000" pitchFamily="2" charset="0"/>
              </a:rPr>
              <a:t>lượt</a:t>
            </a:r>
            <a:endParaRPr lang="en-US" sz="1100" dirty="0"/>
          </a:p>
        </p:txBody>
      </p:sp>
      <p:sp>
        <p:nvSpPr>
          <p:cNvPr id="32" name="PlaceHolder 1">
            <a:extLst>
              <a:ext uri="{FF2B5EF4-FFF2-40B4-BE49-F238E27FC236}">
                <a16:creationId xmlns:a16="http://schemas.microsoft.com/office/drawing/2014/main" id="{D3B19126-D9BF-2644-7B98-B3655CBFFADF}"/>
              </a:ext>
            </a:extLst>
          </p:cNvPr>
          <p:cNvSpPr txBox="1">
            <a:spLocks/>
          </p:cNvSpPr>
          <p:nvPr/>
        </p:nvSpPr>
        <p:spPr>
          <a:xfrm>
            <a:off x="840198" y="321495"/>
            <a:ext cx="3913200" cy="7552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tabLst>
                <a:tab pos="0" algn="l"/>
              </a:tabLst>
            </a:pPr>
            <a:r>
              <a:rPr lang="en-US" sz="4400" b="1" kern="0" spc="-1" dirty="0">
                <a:solidFill>
                  <a:srgbClr val="235CA9"/>
                </a:solidFill>
                <a:latin typeface="Arial" panose="020B0604020202020204" pitchFamily="34" charset="0"/>
                <a:ea typeface="Exo 2"/>
                <a:cs typeface="Arial" panose="020B0604020202020204" pitchFamily="34" charset="0"/>
              </a:rPr>
              <a:t>VẤN ĐỀ</a:t>
            </a:r>
          </a:p>
        </p:txBody>
      </p:sp>
    </p:spTree>
    <p:extLst>
      <p:ext uri="{BB962C8B-B14F-4D97-AF65-F5344CB8AC3E}">
        <p14:creationId xmlns:p14="http://schemas.microsoft.com/office/powerpoint/2010/main" val="6288147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279966562_486215069965981_4167856762112961779_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25" y="4371975"/>
            <a:ext cx="551815" cy="551815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" name="Picture 3" descr="A crowd of people at a beach&#10;&#10;Description automatically generated with medium confidence">
            <a:extLst>
              <a:ext uri="{FF2B5EF4-FFF2-40B4-BE49-F238E27FC236}">
                <a16:creationId xmlns:a16="http://schemas.microsoft.com/office/drawing/2014/main" id="{4B17880B-B7F1-E6B0-E152-9CF645ED58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809" y="781509"/>
            <a:ext cx="5790635" cy="3832038"/>
          </a:xfrm>
          <a:prstGeom prst="rect">
            <a:avLst/>
          </a:prstGeom>
        </p:spPr>
      </p:pic>
      <p:sp>
        <p:nvSpPr>
          <p:cNvPr id="745" name="PlaceHolder 1"/>
          <p:cNvSpPr>
            <a:spLocks noGrp="1"/>
          </p:cNvSpPr>
          <p:nvPr>
            <p:ph type="title"/>
          </p:nvPr>
        </p:nvSpPr>
        <p:spPr>
          <a:xfrm>
            <a:off x="381518" y="117978"/>
            <a:ext cx="3913200" cy="7552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1" strike="noStrike" spc="-1" dirty="0">
                <a:solidFill>
                  <a:srgbClr val="235CA9"/>
                </a:solidFill>
                <a:latin typeface="Arial" panose="020B0604020202020204" pitchFamily="34" charset="0"/>
                <a:ea typeface="Exo 2"/>
                <a:cs typeface="Arial" panose="020B0604020202020204" pitchFamily="34" charset="0"/>
              </a:rPr>
              <a:t>VẤN ĐỀ</a:t>
            </a:r>
          </a:p>
        </p:txBody>
      </p:sp>
    </p:spTree>
    <p:extLst>
      <p:ext uri="{BB962C8B-B14F-4D97-AF65-F5344CB8AC3E}">
        <p14:creationId xmlns:p14="http://schemas.microsoft.com/office/powerpoint/2010/main" val="30842994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valley, nature, canyon, outdoor&#10;&#10;Description automatically generated">
            <a:extLst>
              <a:ext uri="{FF2B5EF4-FFF2-40B4-BE49-F238E27FC236}">
                <a16:creationId xmlns:a16="http://schemas.microsoft.com/office/drawing/2014/main" id="{D61DF413-997D-D89D-912D-FBF0542EE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280" y="524242"/>
            <a:ext cx="5543887" cy="4095015"/>
          </a:xfrm>
          <a:prstGeom prst="rect">
            <a:avLst/>
          </a:prstGeom>
        </p:spPr>
      </p:pic>
      <p:pic>
        <p:nvPicPr>
          <p:cNvPr id="3" name="Content Placeholder 2" descr="279966562_486215069965981_4167856762112961779_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125" y="4371975"/>
            <a:ext cx="551815" cy="551815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45" name="PlaceHolder 1"/>
          <p:cNvSpPr>
            <a:spLocks noGrp="1"/>
          </p:cNvSpPr>
          <p:nvPr>
            <p:ph type="title"/>
          </p:nvPr>
        </p:nvSpPr>
        <p:spPr>
          <a:xfrm>
            <a:off x="381518" y="117978"/>
            <a:ext cx="3913200" cy="7552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1" strike="noStrike" spc="-1" dirty="0">
                <a:solidFill>
                  <a:srgbClr val="235CA9"/>
                </a:solidFill>
                <a:latin typeface="Arial" panose="020B0604020202020204" pitchFamily="34" charset="0"/>
                <a:ea typeface="Exo 2"/>
                <a:cs typeface="Arial" panose="020B0604020202020204" pitchFamily="34" charset="0"/>
              </a:rPr>
              <a:t>VẤN ĐỀ</a:t>
            </a:r>
          </a:p>
        </p:txBody>
      </p:sp>
    </p:spTree>
    <p:extLst>
      <p:ext uri="{BB962C8B-B14F-4D97-AF65-F5344CB8AC3E}">
        <p14:creationId xmlns:p14="http://schemas.microsoft.com/office/powerpoint/2010/main" val="29735690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9" name="Google Shape;738;p42"/>
          <p:cNvGrpSpPr/>
          <p:nvPr/>
        </p:nvGrpSpPr>
        <p:grpSpPr>
          <a:xfrm>
            <a:off x="3911760" y="1072440"/>
            <a:ext cx="1320480" cy="1320480"/>
            <a:chOff x="3911760" y="1072440"/>
            <a:chExt cx="1320480" cy="1320480"/>
          </a:xfrm>
        </p:grpSpPr>
        <p:sp>
          <p:nvSpPr>
            <p:cNvPr id="840" name="Google Shape;739;p42"/>
            <p:cNvSpPr/>
            <p:nvPr/>
          </p:nvSpPr>
          <p:spPr>
            <a:xfrm>
              <a:off x="3911760" y="1072440"/>
              <a:ext cx="1320480" cy="1320480"/>
            </a:xfrm>
            <a:prstGeom prst="roundRect">
              <a:avLst>
                <a:gd name="adj" fmla="val 14606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841" name="Google Shape;740;p42"/>
            <p:cNvSpPr/>
            <p:nvPr/>
          </p:nvSpPr>
          <p:spPr>
            <a:xfrm>
              <a:off x="3987720" y="1148760"/>
              <a:ext cx="1168200" cy="116820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50443F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842" name="PlaceHolder 1"/>
          <p:cNvSpPr>
            <a:spLocks noGrp="1"/>
          </p:cNvSpPr>
          <p:nvPr>
            <p:ph type="title"/>
          </p:nvPr>
        </p:nvSpPr>
        <p:spPr>
          <a:xfrm>
            <a:off x="1828800" y="2553840"/>
            <a:ext cx="5477400" cy="11037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6700" b="1" strike="noStrike" spc="-1">
                <a:solidFill>
                  <a:srgbClr val="235CA9"/>
                </a:solidFill>
                <a:latin typeface="Arial" panose="020B0604020202020204" pitchFamily="34" charset="0"/>
                <a:ea typeface="Exo 2"/>
                <a:cs typeface="Arial" panose="020B0604020202020204" pitchFamily="34" charset="0"/>
              </a:rPr>
              <a:t>GIẢI PHÁP</a:t>
            </a:r>
          </a:p>
        </p:txBody>
      </p:sp>
      <p:sp>
        <p:nvSpPr>
          <p:cNvPr id="843" name="PlaceHolder 2"/>
          <p:cNvSpPr>
            <a:spLocks noGrp="1"/>
          </p:cNvSpPr>
          <p:nvPr>
            <p:ph type="title"/>
          </p:nvPr>
        </p:nvSpPr>
        <p:spPr>
          <a:xfrm>
            <a:off x="3911760" y="1346760"/>
            <a:ext cx="1347120" cy="7718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6000" b="1" strike="noStrike" spc="-1">
                <a:solidFill>
                  <a:srgbClr val="235CA9"/>
                </a:solidFill>
                <a:latin typeface="Arial" panose="020B0604020202020204" pitchFamily="34" charset="0"/>
                <a:ea typeface="Exo 2"/>
                <a:cs typeface="Arial" panose="020B0604020202020204" pitchFamily="34" charset="0"/>
              </a:rPr>
              <a:t>0</a:t>
            </a:r>
            <a:r>
              <a:rPr lang="en-US" sz="6000" b="1" strike="noStrike" spc="-1">
                <a:solidFill>
                  <a:srgbClr val="235CA9"/>
                </a:solidFill>
                <a:latin typeface="Arial" panose="020B0604020202020204" pitchFamily="34" charset="0"/>
                <a:ea typeface="Exo 2"/>
                <a:cs typeface="Arial" panose="020B0604020202020204" pitchFamily="34" charset="0"/>
              </a:rPr>
              <a:t>2</a:t>
            </a:r>
            <a:endParaRPr lang="en-US" sz="6000" b="0" strike="noStrike" spc="-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Content Placeholder 2" descr="279966562_486215069965981_4167856762112961779_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8985" y="4371975"/>
            <a:ext cx="551815" cy="551815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1126;p55"/>
          <p:cNvSpPr/>
          <p:nvPr/>
        </p:nvSpPr>
        <p:spPr>
          <a:xfrm>
            <a:off x="5389920" y="1821240"/>
            <a:ext cx="1906920" cy="1906920"/>
          </a:xfrm>
          <a:prstGeom prst="ellipse">
            <a:avLst/>
          </a:prstGeom>
          <a:noFill/>
          <a:ln w="38100">
            <a:solidFill>
              <a:srgbClr val="C9C0AD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49" name="Google Shape;1127;p55"/>
          <p:cNvSpPr/>
          <p:nvPr/>
        </p:nvSpPr>
        <p:spPr>
          <a:xfrm>
            <a:off x="5595480" y="2018160"/>
            <a:ext cx="1572840" cy="1513080"/>
          </a:xfrm>
          <a:custGeom>
            <a:avLst/>
            <a:gdLst/>
            <a:ahLst/>
            <a:cxnLst/>
            <a:rect l="l" t="t" r="r" b="b"/>
            <a:pathLst>
              <a:path w="14074" h="13541">
                <a:moveTo>
                  <a:pt x="6775" y="1"/>
                </a:moveTo>
                <a:cubicBezTo>
                  <a:pt x="5904" y="1"/>
                  <a:pt x="5026" y="169"/>
                  <a:pt x="4191" y="515"/>
                </a:cubicBezTo>
                <a:cubicBezTo>
                  <a:pt x="1655" y="1563"/>
                  <a:pt x="12" y="4040"/>
                  <a:pt x="12" y="6778"/>
                </a:cubicBezTo>
                <a:cubicBezTo>
                  <a:pt x="0" y="10517"/>
                  <a:pt x="3037" y="13541"/>
                  <a:pt x="6775" y="13541"/>
                </a:cubicBezTo>
                <a:cubicBezTo>
                  <a:pt x="9514" y="13541"/>
                  <a:pt x="11978" y="11898"/>
                  <a:pt x="13026" y="9362"/>
                </a:cubicBezTo>
                <a:cubicBezTo>
                  <a:pt x="14074" y="6838"/>
                  <a:pt x="13502" y="3921"/>
                  <a:pt x="11561" y="1980"/>
                </a:cubicBezTo>
                <a:cubicBezTo>
                  <a:pt x="10271" y="689"/>
                  <a:pt x="8537" y="1"/>
                  <a:pt x="6775" y="1"/>
                </a:cubicBezTo>
                <a:close/>
              </a:path>
            </a:pathLst>
          </a:custGeom>
          <a:solidFill>
            <a:srgbClr val="235CA9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50" name="PlaceHolder 1"/>
          <p:cNvSpPr>
            <a:spLocks noGrp="1"/>
          </p:cNvSpPr>
          <p:nvPr>
            <p:ph type="title"/>
          </p:nvPr>
        </p:nvSpPr>
        <p:spPr>
          <a:xfrm>
            <a:off x="758880" y="362520"/>
            <a:ext cx="762588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000" b="1" strike="noStrike" spc="-1">
                <a:solidFill>
                  <a:srgbClr val="235CA9"/>
                </a:solidFill>
                <a:latin typeface="Arial" panose="020B0604020202020204" pitchFamily="34" charset="0"/>
                <a:ea typeface="Exo 2"/>
                <a:cs typeface="Arial" panose="020B0604020202020204" pitchFamily="34" charset="0"/>
              </a:rPr>
              <a:t>GIẢI PHÁP</a:t>
            </a:r>
          </a:p>
        </p:txBody>
      </p:sp>
      <p:sp>
        <p:nvSpPr>
          <p:cNvPr id="951" name="PlaceHolder 2"/>
          <p:cNvSpPr>
            <a:spLocks noGrp="1"/>
          </p:cNvSpPr>
          <p:nvPr>
            <p:ph type="title"/>
          </p:nvPr>
        </p:nvSpPr>
        <p:spPr>
          <a:xfrm>
            <a:off x="6054840" y="1473120"/>
            <a:ext cx="546120" cy="2458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400" b="0" strike="noStrike" spc="-1">
                <a:solidFill>
                  <a:srgbClr val="235CA9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</a:rPr>
              <a:t>N</a:t>
            </a:r>
          </a:p>
        </p:txBody>
      </p:sp>
      <p:sp>
        <p:nvSpPr>
          <p:cNvPr id="952" name="PlaceHolder 3"/>
          <p:cNvSpPr>
            <a:spLocks noGrp="1"/>
          </p:cNvSpPr>
          <p:nvPr>
            <p:ph type="title"/>
          </p:nvPr>
        </p:nvSpPr>
        <p:spPr>
          <a:xfrm>
            <a:off x="6054840" y="3830760"/>
            <a:ext cx="546120" cy="2458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400" b="0" strike="noStrike" spc="-1">
                <a:solidFill>
                  <a:srgbClr val="235CA9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</a:rPr>
              <a:t>S</a:t>
            </a:r>
          </a:p>
        </p:txBody>
      </p:sp>
      <p:sp>
        <p:nvSpPr>
          <p:cNvPr id="953" name="PlaceHolder 4"/>
          <p:cNvSpPr>
            <a:spLocks noGrp="1"/>
          </p:cNvSpPr>
          <p:nvPr>
            <p:ph type="title"/>
          </p:nvPr>
        </p:nvSpPr>
        <p:spPr>
          <a:xfrm>
            <a:off x="4749480" y="2652120"/>
            <a:ext cx="546120" cy="2458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400" b="0" strike="noStrike" spc="-1">
                <a:solidFill>
                  <a:srgbClr val="235CA9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</a:rPr>
              <a:t>W</a:t>
            </a:r>
          </a:p>
        </p:txBody>
      </p:sp>
      <p:sp>
        <p:nvSpPr>
          <p:cNvPr id="954" name="PlaceHolder 5"/>
          <p:cNvSpPr>
            <a:spLocks noGrp="1"/>
          </p:cNvSpPr>
          <p:nvPr>
            <p:ph type="title"/>
          </p:nvPr>
        </p:nvSpPr>
        <p:spPr>
          <a:xfrm>
            <a:off x="7391520" y="2629800"/>
            <a:ext cx="546120" cy="2458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400" b="0" strike="noStrike" spc="-1">
                <a:solidFill>
                  <a:srgbClr val="235CA9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</a:rPr>
              <a:t>E</a:t>
            </a:r>
          </a:p>
        </p:txBody>
      </p:sp>
      <p:grpSp>
        <p:nvGrpSpPr>
          <p:cNvPr id="955" name="Google Shape;1137;p55"/>
          <p:cNvGrpSpPr/>
          <p:nvPr/>
        </p:nvGrpSpPr>
        <p:grpSpPr>
          <a:xfrm>
            <a:off x="5821560" y="2247120"/>
            <a:ext cx="1012320" cy="1011960"/>
            <a:chOff x="5821560" y="2247120"/>
            <a:chExt cx="1012320" cy="1011960"/>
          </a:xfrm>
        </p:grpSpPr>
        <p:sp>
          <p:nvSpPr>
            <p:cNvPr id="956" name="Google Shape;1138;p55"/>
            <p:cNvSpPr/>
            <p:nvPr/>
          </p:nvSpPr>
          <p:spPr>
            <a:xfrm rot="18900000">
              <a:off x="6032520" y="2268720"/>
              <a:ext cx="93960" cy="605880"/>
            </a:xfrm>
            <a:custGeom>
              <a:avLst/>
              <a:gdLst/>
              <a:ahLst/>
              <a:cxnLst/>
              <a:rect l="l" t="t" r="r" b="b"/>
              <a:pathLst>
                <a:path w="6462" h="41577">
                  <a:moveTo>
                    <a:pt x="6462" y="41577"/>
                  </a:moveTo>
                  <a:lnTo>
                    <a:pt x="6462" y="0"/>
                  </a:lnTo>
                  <a:lnTo>
                    <a:pt x="0" y="36476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957" name="Google Shape;1139;p55"/>
            <p:cNvSpPr/>
            <p:nvPr/>
          </p:nvSpPr>
          <p:spPr>
            <a:xfrm rot="18900000" flipH="1">
              <a:off x="6099480" y="2202120"/>
              <a:ext cx="94320" cy="606240"/>
            </a:xfrm>
            <a:custGeom>
              <a:avLst/>
              <a:gdLst/>
              <a:ahLst/>
              <a:cxnLst/>
              <a:rect l="l" t="t" r="r" b="b"/>
              <a:pathLst>
                <a:path w="6462" h="41577">
                  <a:moveTo>
                    <a:pt x="6462" y="41577"/>
                  </a:moveTo>
                  <a:lnTo>
                    <a:pt x="6462" y="0"/>
                  </a:lnTo>
                  <a:lnTo>
                    <a:pt x="0" y="36476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958" name="Google Shape;1140;p55"/>
            <p:cNvSpPr/>
            <p:nvPr/>
          </p:nvSpPr>
          <p:spPr>
            <a:xfrm rot="8100000">
              <a:off x="6528960" y="2630880"/>
              <a:ext cx="93960" cy="605880"/>
            </a:xfrm>
            <a:custGeom>
              <a:avLst/>
              <a:gdLst/>
              <a:ahLst/>
              <a:cxnLst/>
              <a:rect l="l" t="t" r="r" b="b"/>
              <a:pathLst>
                <a:path w="6462" h="41577">
                  <a:moveTo>
                    <a:pt x="6462" y="41577"/>
                  </a:moveTo>
                  <a:lnTo>
                    <a:pt x="6462" y="0"/>
                  </a:lnTo>
                  <a:lnTo>
                    <a:pt x="0" y="36476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959" name="Google Shape;1141;p55"/>
            <p:cNvSpPr/>
            <p:nvPr/>
          </p:nvSpPr>
          <p:spPr>
            <a:xfrm rot="8100000" flipH="1">
              <a:off x="6460560" y="2697120"/>
              <a:ext cx="94320" cy="606240"/>
            </a:xfrm>
            <a:custGeom>
              <a:avLst/>
              <a:gdLst/>
              <a:ahLst/>
              <a:cxnLst/>
              <a:rect l="l" t="t" r="r" b="b"/>
              <a:pathLst>
                <a:path w="6462" h="41577">
                  <a:moveTo>
                    <a:pt x="6462" y="41577"/>
                  </a:moveTo>
                  <a:lnTo>
                    <a:pt x="6462" y="0"/>
                  </a:lnTo>
                  <a:lnTo>
                    <a:pt x="0" y="36476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960" name="Google Shape;1142;p55"/>
            <p:cNvSpPr/>
            <p:nvPr/>
          </p:nvSpPr>
          <p:spPr>
            <a:xfrm rot="18900000">
              <a:off x="6203160" y="2452680"/>
              <a:ext cx="621360" cy="93960"/>
            </a:xfrm>
            <a:custGeom>
              <a:avLst/>
              <a:gdLst/>
              <a:ahLst/>
              <a:cxnLst/>
              <a:rect l="l" t="t" r="r" b="b"/>
              <a:pathLst>
                <a:path w="42642" h="6464">
                  <a:moveTo>
                    <a:pt x="0" y="6464"/>
                  </a:moveTo>
                  <a:lnTo>
                    <a:pt x="42642" y="6462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961" name="Google Shape;1143;p55"/>
            <p:cNvSpPr/>
            <p:nvPr/>
          </p:nvSpPr>
          <p:spPr>
            <a:xfrm rot="18900000">
              <a:off x="6270120" y="2518920"/>
              <a:ext cx="621360" cy="93960"/>
            </a:xfrm>
            <a:custGeom>
              <a:avLst/>
              <a:gdLst/>
              <a:ahLst/>
              <a:cxnLst/>
              <a:rect l="l" t="t" r="r" b="b"/>
              <a:pathLst>
                <a:path w="42618" h="6462">
                  <a:moveTo>
                    <a:pt x="0" y="2"/>
                  </a:moveTo>
                  <a:lnTo>
                    <a:pt x="42618" y="0"/>
                  </a:lnTo>
                  <a:lnTo>
                    <a:pt x="6142" y="6462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962" name="Google Shape;1144;p55"/>
            <p:cNvSpPr/>
            <p:nvPr/>
          </p:nvSpPr>
          <p:spPr>
            <a:xfrm rot="18900000">
              <a:off x="5830200" y="2958480"/>
              <a:ext cx="622080" cy="93960"/>
            </a:xfrm>
            <a:custGeom>
              <a:avLst/>
              <a:gdLst/>
              <a:ahLst/>
              <a:cxnLst/>
              <a:rect l="l" t="t" r="r" b="b"/>
              <a:pathLst>
                <a:path w="42673" h="6462">
                  <a:moveTo>
                    <a:pt x="42673" y="2"/>
                  </a:moveTo>
                  <a:lnTo>
                    <a:pt x="0" y="0"/>
                  </a:lnTo>
                  <a:lnTo>
                    <a:pt x="36476" y="6462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963" name="Google Shape;1145;p55"/>
            <p:cNvSpPr/>
            <p:nvPr/>
          </p:nvSpPr>
          <p:spPr>
            <a:xfrm rot="18900000">
              <a:off x="5763600" y="2892240"/>
              <a:ext cx="621720" cy="93960"/>
            </a:xfrm>
            <a:custGeom>
              <a:avLst/>
              <a:gdLst/>
              <a:ahLst/>
              <a:cxnLst/>
              <a:rect l="l" t="t" r="r" b="b"/>
              <a:pathLst>
                <a:path w="42649" h="6464">
                  <a:moveTo>
                    <a:pt x="42649" y="6464"/>
                  </a:moveTo>
                  <a:lnTo>
                    <a:pt x="0" y="6462"/>
                  </a:lnTo>
                  <a:lnTo>
                    <a:pt x="36476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grpSp>
        <p:nvGrpSpPr>
          <p:cNvPr id="964" name="Google Shape;1146;p55"/>
          <p:cNvGrpSpPr/>
          <p:nvPr/>
        </p:nvGrpSpPr>
        <p:grpSpPr>
          <a:xfrm>
            <a:off x="5268600" y="1713240"/>
            <a:ext cx="2131200" cy="2079000"/>
            <a:chOff x="5268600" y="1713240"/>
            <a:chExt cx="2131200" cy="2079000"/>
          </a:xfrm>
        </p:grpSpPr>
        <p:sp>
          <p:nvSpPr>
            <p:cNvPr id="965" name="Google Shape;1147;p55"/>
            <p:cNvSpPr/>
            <p:nvPr/>
          </p:nvSpPr>
          <p:spPr>
            <a:xfrm>
              <a:off x="6172920" y="1713240"/>
              <a:ext cx="161280" cy="1038960"/>
            </a:xfrm>
            <a:custGeom>
              <a:avLst/>
              <a:gdLst/>
              <a:ahLst/>
              <a:cxnLst/>
              <a:rect l="l" t="t" r="r" b="b"/>
              <a:pathLst>
                <a:path w="6462" h="41577">
                  <a:moveTo>
                    <a:pt x="6462" y="41577"/>
                  </a:moveTo>
                  <a:lnTo>
                    <a:pt x="6462" y="0"/>
                  </a:lnTo>
                  <a:lnTo>
                    <a:pt x="0" y="36476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966" name="Google Shape;1148;p55"/>
            <p:cNvSpPr/>
            <p:nvPr/>
          </p:nvSpPr>
          <p:spPr>
            <a:xfrm flipH="1">
              <a:off x="6334200" y="1713240"/>
              <a:ext cx="161280" cy="1038960"/>
            </a:xfrm>
            <a:custGeom>
              <a:avLst/>
              <a:gdLst/>
              <a:ahLst/>
              <a:cxnLst/>
              <a:rect l="l" t="t" r="r" b="b"/>
              <a:pathLst>
                <a:path w="6462" h="41577">
                  <a:moveTo>
                    <a:pt x="6462" y="41577"/>
                  </a:moveTo>
                  <a:lnTo>
                    <a:pt x="6462" y="0"/>
                  </a:lnTo>
                  <a:lnTo>
                    <a:pt x="0" y="36476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967" name="Google Shape;1149;p55"/>
            <p:cNvSpPr/>
            <p:nvPr/>
          </p:nvSpPr>
          <p:spPr>
            <a:xfrm rot="10800000">
              <a:off x="6334560" y="2753280"/>
              <a:ext cx="161280" cy="1038960"/>
            </a:xfrm>
            <a:custGeom>
              <a:avLst/>
              <a:gdLst/>
              <a:ahLst/>
              <a:cxnLst/>
              <a:rect l="l" t="t" r="r" b="b"/>
              <a:pathLst>
                <a:path w="6462" h="41577">
                  <a:moveTo>
                    <a:pt x="6462" y="41577"/>
                  </a:moveTo>
                  <a:lnTo>
                    <a:pt x="6462" y="0"/>
                  </a:lnTo>
                  <a:lnTo>
                    <a:pt x="0" y="36476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968" name="Google Shape;1150;p55"/>
            <p:cNvSpPr/>
            <p:nvPr/>
          </p:nvSpPr>
          <p:spPr>
            <a:xfrm rot="10800000" flipH="1">
              <a:off x="6172920" y="2753280"/>
              <a:ext cx="161280" cy="1038960"/>
            </a:xfrm>
            <a:custGeom>
              <a:avLst/>
              <a:gdLst/>
              <a:ahLst/>
              <a:cxnLst/>
              <a:rect l="l" t="t" r="r" b="b"/>
              <a:pathLst>
                <a:path w="6462" h="41577">
                  <a:moveTo>
                    <a:pt x="6462" y="41577"/>
                  </a:moveTo>
                  <a:lnTo>
                    <a:pt x="6462" y="0"/>
                  </a:lnTo>
                  <a:lnTo>
                    <a:pt x="0" y="36476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969" name="Google Shape;1151;p55"/>
            <p:cNvSpPr/>
            <p:nvPr/>
          </p:nvSpPr>
          <p:spPr>
            <a:xfrm>
              <a:off x="6334200" y="2591280"/>
              <a:ext cx="1065600" cy="161280"/>
            </a:xfrm>
            <a:custGeom>
              <a:avLst/>
              <a:gdLst/>
              <a:ahLst/>
              <a:cxnLst/>
              <a:rect l="l" t="t" r="r" b="b"/>
              <a:pathLst>
                <a:path w="42642" h="6464">
                  <a:moveTo>
                    <a:pt x="0" y="6464"/>
                  </a:moveTo>
                  <a:lnTo>
                    <a:pt x="42642" y="6462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970" name="Google Shape;1152;p55"/>
            <p:cNvSpPr/>
            <p:nvPr/>
          </p:nvSpPr>
          <p:spPr>
            <a:xfrm>
              <a:off x="6334560" y="2752560"/>
              <a:ext cx="1065240" cy="161280"/>
            </a:xfrm>
            <a:custGeom>
              <a:avLst/>
              <a:gdLst/>
              <a:ahLst/>
              <a:cxnLst/>
              <a:rect l="l" t="t" r="r" b="b"/>
              <a:pathLst>
                <a:path w="42618" h="6462">
                  <a:moveTo>
                    <a:pt x="0" y="2"/>
                  </a:moveTo>
                  <a:lnTo>
                    <a:pt x="42618" y="0"/>
                  </a:lnTo>
                  <a:lnTo>
                    <a:pt x="6142" y="6462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971" name="Google Shape;1153;p55"/>
            <p:cNvSpPr/>
            <p:nvPr/>
          </p:nvSpPr>
          <p:spPr>
            <a:xfrm>
              <a:off x="5268600" y="2752560"/>
              <a:ext cx="1066320" cy="161280"/>
            </a:xfrm>
            <a:custGeom>
              <a:avLst/>
              <a:gdLst/>
              <a:ahLst/>
              <a:cxnLst/>
              <a:rect l="l" t="t" r="r" b="b"/>
              <a:pathLst>
                <a:path w="42673" h="6462">
                  <a:moveTo>
                    <a:pt x="42673" y="2"/>
                  </a:moveTo>
                  <a:lnTo>
                    <a:pt x="0" y="0"/>
                  </a:lnTo>
                  <a:lnTo>
                    <a:pt x="36476" y="6462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972" name="Google Shape;1154;p55"/>
            <p:cNvSpPr/>
            <p:nvPr/>
          </p:nvSpPr>
          <p:spPr>
            <a:xfrm>
              <a:off x="5268600" y="2591280"/>
              <a:ext cx="1065960" cy="161280"/>
            </a:xfrm>
            <a:custGeom>
              <a:avLst/>
              <a:gdLst/>
              <a:ahLst/>
              <a:cxnLst/>
              <a:rect l="l" t="t" r="r" b="b"/>
              <a:pathLst>
                <a:path w="42649" h="6464">
                  <a:moveTo>
                    <a:pt x="42649" y="6464"/>
                  </a:moveTo>
                  <a:lnTo>
                    <a:pt x="0" y="6462"/>
                  </a:lnTo>
                  <a:lnTo>
                    <a:pt x="36476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973" name="Text Box 0"/>
          <p:cNvSpPr/>
          <p:nvPr/>
        </p:nvSpPr>
        <p:spPr>
          <a:xfrm>
            <a:off x="1356695" y="1306746"/>
            <a:ext cx="3100537" cy="3137867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n-US" sz="1800" strike="noStrike" spc="-1" dirty="0" err="1"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</a:rPr>
              <a:t>Điều</a:t>
            </a:r>
            <a:r>
              <a:rPr lang="en-US" sz="1800" strike="noStrike" spc="-1" dirty="0"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</a:rPr>
              <a:t> </a:t>
            </a:r>
            <a:r>
              <a:rPr lang="en-US" sz="1800" strike="noStrike" spc="-1" dirty="0" err="1"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</a:rPr>
              <a:t>phối</a:t>
            </a:r>
            <a:r>
              <a:rPr lang="en-US" sz="1800" strike="noStrike" spc="-1" dirty="0"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</a:rPr>
              <a:t> </a:t>
            </a:r>
            <a:r>
              <a:rPr lang="en-US" sz="1800" strike="noStrike" spc="-1" dirty="0" err="1"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</a:rPr>
              <a:t>dòng</a:t>
            </a:r>
            <a:r>
              <a:rPr lang="en-US" sz="1800" strike="noStrike" spc="-1" dirty="0"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</a:rPr>
              <a:t> </a:t>
            </a:r>
            <a:r>
              <a:rPr lang="en-US" sz="1800" strike="noStrike" spc="-1" dirty="0" err="1"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</a:rPr>
              <a:t>người</a:t>
            </a:r>
            <a:r>
              <a:rPr lang="en-US" sz="1800" strike="noStrike" spc="-1" dirty="0"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</a:rPr>
              <a:t> </a:t>
            </a:r>
            <a:r>
              <a:rPr lang="en-US" sz="1800" strike="noStrike" spc="-1" dirty="0" err="1"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</a:rPr>
              <a:t>đi</a:t>
            </a:r>
            <a:r>
              <a:rPr lang="en-US" sz="1800" strike="noStrike" spc="-1" dirty="0"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</a:rPr>
              <a:t> du </a:t>
            </a:r>
            <a:r>
              <a:rPr lang="en-US" sz="1800" strike="noStrike" spc="-1" dirty="0" err="1"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</a:rPr>
              <a:t>lịch</a:t>
            </a:r>
            <a:r>
              <a:rPr lang="en-US" sz="1800" strike="noStrike" spc="-1" dirty="0"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Tx/>
              <a:buChar char="-"/>
            </a:pPr>
            <a:endParaRPr lang="en-US" sz="1800" strike="noStrike" spc="-1" dirty="0">
              <a:latin typeface="Arial" panose="020B0604020202020204" pitchFamily="34" charset="0"/>
              <a:ea typeface="Arial" panose="020B0604020202020204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en-US" sz="1800" strike="noStrike" spc="-1" dirty="0" err="1">
                <a:latin typeface="Arial" panose="020B0604020202020204" pitchFamily="34" charset="0"/>
                <a:cs typeface="Arial" panose="020B0604020202020204" pitchFamily="34" charset="0"/>
              </a:rPr>
              <a:t>Quảng</a:t>
            </a:r>
            <a:r>
              <a:rPr lang="en-US" sz="1800" strike="noStrike" spc="-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strike="noStrike" spc="-1" dirty="0" err="1">
                <a:latin typeface="Arial" panose="020B0604020202020204" pitchFamily="34" charset="0"/>
                <a:cs typeface="Arial" panose="020B0604020202020204" pitchFamily="34" charset="0"/>
              </a:rPr>
              <a:t>cáo</a:t>
            </a:r>
            <a:r>
              <a:rPr lang="en-US" sz="1800" strike="noStrike" spc="-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strike="noStrike" spc="-1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strike="noStrike" spc="-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strike="noStrike" spc="-1" dirty="0" err="1">
                <a:latin typeface="Arial" panose="020B0604020202020204" pitchFamily="34" charset="0"/>
                <a:cs typeface="Arial" panose="020B0604020202020204" pitchFamily="34" charset="0"/>
              </a:rPr>
              <a:t>địa</a:t>
            </a:r>
            <a:r>
              <a:rPr lang="en-US" sz="1800" strike="noStrike" spc="-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strike="noStrike" spc="-1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1800" strike="noStrike" spc="-1" dirty="0">
                <a:latin typeface="Arial" panose="020B0604020202020204" pitchFamily="34" charset="0"/>
                <a:cs typeface="Arial" panose="020B0604020202020204" pitchFamily="34" charset="0"/>
              </a:rPr>
              <a:t> du </a:t>
            </a:r>
            <a:r>
              <a:rPr lang="en-US" sz="1800" strike="noStrike" spc="-1" dirty="0" err="1">
                <a:latin typeface="Arial" panose="020B0604020202020204" pitchFamily="34" charset="0"/>
                <a:cs typeface="Arial" panose="020B0604020202020204" pitchFamily="34" charset="0"/>
              </a:rPr>
              <a:t>lịch</a:t>
            </a:r>
            <a:r>
              <a:rPr lang="en-US" sz="1800" strike="noStrike" spc="-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strike="noStrike" spc="-1" dirty="0" err="1">
                <a:latin typeface="Arial" panose="020B0604020202020204" pitchFamily="34" charset="0"/>
                <a:cs typeface="Arial" panose="020B0604020202020204" pitchFamily="34" charset="0"/>
              </a:rPr>
              <a:t>chưa</a:t>
            </a:r>
            <a:r>
              <a:rPr lang="en-US" sz="1800" strike="noStrike" spc="-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strike="noStrike" spc="-1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1800" strike="noStrike" spc="-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strike="noStrike" spc="-1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1800" strike="noStrike" spc="-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strike="noStrike" spc="-1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1800" strike="noStrike" spc="-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strike="noStrike" spc="-1" dirty="0" err="1"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r>
              <a:rPr lang="en-US" sz="1800" strike="noStrike" spc="-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strike="noStrike" spc="-1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1800" strike="noStrike" spc="-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Tx/>
              <a:buChar char="-"/>
            </a:pPr>
            <a:endParaRPr lang="en-US" sz="180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en-US" sz="1800" strike="noStrike" spc="-1" dirty="0" err="1">
                <a:latin typeface="Arial" panose="020B0604020202020204" pitchFamily="34" charset="0"/>
                <a:cs typeface="Arial" panose="020B0604020202020204" pitchFamily="34" charset="0"/>
              </a:rPr>
              <a:t>Giúp</a:t>
            </a:r>
            <a:r>
              <a:rPr lang="en-US" sz="1800" strike="noStrike" spc="-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strike="noStrike" spc="-1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1800" strike="noStrike" spc="-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strike="noStrike" spc="-1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1800" strike="noStrike" spc="-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strike="noStrike" spc="-1" dirty="0" err="1"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sz="1800" strike="noStrike" spc="-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strike="noStrike" spc="-1" dirty="0" err="1">
                <a:latin typeface="Arial" panose="020B0604020202020204" pitchFamily="34" charset="0"/>
                <a:cs typeface="Arial" panose="020B0604020202020204" pitchFamily="34" charset="0"/>
              </a:rPr>
              <a:t>dàng</a:t>
            </a:r>
            <a:r>
              <a:rPr lang="en-US" sz="1800" strike="noStrike" spc="-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strike="noStrike" spc="-1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1800" strike="noStrike" spc="-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strike="noStrike" spc="-1" dirty="0" err="1">
                <a:latin typeface="Arial" panose="020B0604020202020204" pitchFamily="34" charset="0"/>
                <a:cs typeface="Arial" panose="020B0604020202020204" pitchFamily="34" charset="0"/>
              </a:rPr>
              <a:t>dõi</a:t>
            </a:r>
            <a:r>
              <a:rPr lang="en-US" sz="1800" strike="noStrike" spc="-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strike="noStrike" spc="-1" dirty="0" err="1">
                <a:latin typeface="Arial" panose="020B0604020202020204" pitchFamily="34" charset="0"/>
                <a:cs typeface="Arial" panose="020B0604020202020204" pitchFamily="34" charset="0"/>
              </a:rPr>
              <a:t>chuyến</a:t>
            </a:r>
            <a:r>
              <a:rPr lang="en-US" sz="1800" strike="noStrike" spc="-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strike="noStrike" spc="-1" dirty="0" err="1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sz="1800" strike="noStrike" spc="-1" dirty="0">
                <a:latin typeface="Arial" panose="020B0604020202020204" pitchFamily="34" charset="0"/>
                <a:cs typeface="Arial" panose="020B0604020202020204" pitchFamily="34" charset="0"/>
              </a:rPr>
              <a:t> du </a:t>
            </a:r>
            <a:r>
              <a:rPr lang="en-US" sz="1800" strike="noStrike" spc="-1" dirty="0" err="1">
                <a:latin typeface="Arial" panose="020B0604020202020204" pitchFamily="34" charset="0"/>
                <a:cs typeface="Arial" panose="020B0604020202020204" pitchFamily="34" charset="0"/>
              </a:rPr>
              <a:t>lịch</a:t>
            </a:r>
            <a:r>
              <a:rPr lang="en-US" sz="1800" strike="noStrike" spc="-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strike="noStrike" spc="-1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800" strike="noStrike" spc="-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strike="noStrike" spc="-1" dirty="0" err="1">
                <a:latin typeface="Arial" panose="020B0604020202020204" pitchFamily="34" charset="0"/>
                <a:cs typeface="Arial" panose="020B0604020202020204" pitchFamily="34" charset="0"/>
              </a:rPr>
              <a:t>mình</a:t>
            </a:r>
            <a:r>
              <a:rPr lang="en-US" sz="1800" strike="noStrike" spc="-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00000"/>
              </a:lnSpc>
              <a:buNone/>
            </a:pPr>
            <a:endParaRPr lang="en-US" sz="18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Content Placeholder 2" descr="279966562_486215069965981_4167856762112961779_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8350" y="4300220"/>
            <a:ext cx="551815" cy="551815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4" name="Google Shape;738;p42"/>
          <p:cNvGrpSpPr/>
          <p:nvPr/>
        </p:nvGrpSpPr>
        <p:grpSpPr>
          <a:xfrm>
            <a:off x="3911760" y="1072440"/>
            <a:ext cx="1320480" cy="1320480"/>
            <a:chOff x="3911760" y="1072440"/>
            <a:chExt cx="1320480" cy="1320480"/>
          </a:xfrm>
        </p:grpSpPr>
        <p:sp>
          <p:nvSpPr>
            <p:cNvPr id="975" name="Google Shape;739;p42"/>
            <p:cNvSpPr/>
            <p:nvPr/>
          </p:nvSpPr>
          <p:spPr>
            <a:xfrm>
              <a:off x="3911760" y="1072440"/>
              <a:ext cx="1320480" cy="1320480"/>
            </a:xfrm>
            <a:prstGeom prst="roundRect">
              <a:avLst>
                <a:gd name="adj" fmla="val 14606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976" name="Google Shape;740;p42"/>
            <p:cNvSpPr/>
            <p:nvPr/>
          </p:nvSpPr>
          <p:spPr>
            <a:xfrm>
              <a:off x="3987720" y="1148760"/>
              <a:ext cx="1168200" cy="116820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50443F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977" name="PlaceHolder 1"/>
          <p:cNvSpPr>
            <a:spLocks noGrp="1"/>
          </p:cNvSpPr>
          <p:nvPr>
            <p:ph type="title"/>
          </p:nvPr>
        </p:nvSpPr>
        <p:spPr>
          <a:xfrm>
            <a:off x="1725120" y="2545560"/>
            <a:ext cx="5757480" cy="11037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6700" b="1" strike="noStrike" spc="-1">
                <a:solidFill>
                  <a:srgbClr val="235CA9"/>
                </a:solidFill>
                <a:latin typeface="Arial" panose="020B0604020202020204" pitchFamily="34" charset="0"/>
                <a:ea typeface="Exo 2"/>
                <a:cs typeface="Arial" panose="020B0604020202020204" pitchFamily="34" charset="0"/>
              </a:rPr>
              <a:t>TÍNH NĂNG</a:t>
            </a:r>
          </a:p>
        </p:txBody>
      </p:sp>
      <p:sp>
        <p:nvSpPr>
          <p:cNvPr id="978" name="PlaceHolder 2"/>
          <p:cNvSpPr>
            <a:spLocks noGrp="1"/>
          </p:cNvSpPr>
          <p:nvPr>
            <p:ph type="title"/>
          </p:nvPr>
        </p:nvSpPr>
        <p:spPr>
          <a:xfrm>
            <a:off x="3911760" y="1346760"/>
            <a:ext cx="1347120" cy="7718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6000" b="1" strike="noStrike" spc="-1">
                <a:solidFill>
                  <a:srgbClr val="235CA9"/>
                </a:solidFill>
                <a:latin typeface="Arial" panose="020B0604020202020204" pitchFamily="34" charset="0"/>
                <a:ea typeface="Exo 2"/>
                <a:cs typeface="Arial" panose="020B0604020202020204" pitchFamily="34" charset="0"/>
              </a:rPr>
              <a:t>0</a:t>
            </a:r>
            <a:r>
              <a:rPr lang="en-US" sz="6000" b="1" strike="noStrike" spc="-1">
                <a:solidFill>
                  <a:srgbClr val="235CA9"/>
                </a:solidFill>
                <a:latin typeface="Arial" panose="020B0604020202020204" pitchFamily="34" charset="0"/>
                <a:ea typeface="Exo 2"/>
                <a:cs typeface="Arial" panose="020B0604020202020204" pitchFamily="34" charset="0"/>
              </a:rPr>
              <a:t>3</a:t>
            </a:r>
            <a:endParaRPr lang="en-US" sz="6000" b="0" strike="noStrike" spc="-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Content Placeholder 2" descr="279966562_486215069965981_4167856762112961779_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8985" y="4371975"/>
            <a:ext cx="551815" cy="551815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0443F"/>
      </a:dk2>
      <a:lt2>
        <a:srgbClr val="FCF9F7"/>
      </a:lt2>
      <a:accent1>
        <a:srgbClr val="EBE5D8"/>
      </a:accent1>
      <a:accent2>
        <a:srgbClr val="C9C0AD"/>
      </a:accent2>
      <a:accent3>
        <a:srgbClr val="FFBA4C"/>
      </a:accent3>
      <a:accent4>
        <a:srgbClr val="F07E53"/>
      </a:accent4>
      <a:accent5>
        <a:srgbClr val="63B389"/>
      </a:accent5>
      <a:accent6>
        <a:srgbClr val="878E91"/>
      </a:accent6>
      <a:hlink>
        <a:srgbClr val="63B389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0443F"/>
      </a:dk2>
      <a:lt2>
        <a:srgbClr val="FCF9F7"/>
      </a:lt2>
      <a:accent1>
        <a:srgbClr val="EBE5D8"/>
      </a:accent1>
      <a:accent2>
        <a:srgbClr val="C9C0AD"/>
      </a:accent2>
      <a:accent3>
        <a:srgbClr val="FFBA4C"/>
      </a:accent3>
      <a:accent4>
        <a:srgbClr val="F07E53"/>
      </a:accent4>
      <a:accent5>
        <a:srgbClr val="63B389"/>
      </a:accent5>
      <a:accent6>
        <a:srgbClr val="878E91"/>
      </a:accent6>
      <a:hlink>
        <a:srgbClr val="63B389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50443F"/>
      </a:dk2>
      <a:lt2>
        <a:srgbClr val="FCF9F7"/>
      </a:lt2>
      <a:accent1>
        <a:srgbClr val="EBE5D8"/>
      </a:accent1>
      <a:accent2>
        <a:srgbClr val="C9C0AD"/>
      </a:accent2>
      <a:accent3>
        <a:srgbClr val="FFBA4C"/>
      </a:accent3>
      <a:accent4>
        <a:srgbClr val="F07E53"/>
      </a:accent4>
      <a:accent5>
        <a:srgbClr val="63B389"/>
      </a:accent5>
      <a:accent6>
        <a:srgbClr val="878E91"/>
      </a:accent6>
      <a:hlink>
        <a:srgbClr val="63B389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0443F"/>
      </a:dk2>
      <a:lt2>
        <a:srgbClr val="FCF9F7"/>
      </a:lt2>
      <a:accent1>
        <a:srgbClr val="EBE5D8"/>
      </a:accent1>
      <a:accent2>
        <a:srgbClr val="C9C0AD"/>
      </a:accent2>
      <a:accent3>
        <a:srgbClr val="FFBA4C"/>
      </a:accent3>
      <a:accent4>
        <a:srgbClr val="F07E53"/>
      </a:accent4>
      <a:accent5>
        <a:srgbClr val="63B389"/>
      </a:accent5>
      <a:accent6>
        <a:srgbClr val="878E91"/>
      </a:accent6>
      <a:hlink>
        <a:srgbClr val="63B389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0443F"/>
      </a:dk2>
      <a:lt2>
        <a:srgbClr val="FCF9F7"/>
      </a:lt2>
      <a:accent1>
        <a:srgbClr val="EBE5D8"/>
      </a:accent1>
      <a:accent2>
        <a:srgbClr val="C9C0AD"/>
      </a:accent2>
      <a:accent3>
        <a:srgbClr val="FFBA4C"/>
      </a:accent3>
      <a:accent4>
        <a:srgbClr val="F07E53"/>
      </a:accent4>
      <a:accent5>
        <a:srgbClr val="63B389"/>
      </a:accent5>
      <a:accent6>
        <a:srgbClr val="878E91"/>
      </a:accent6>
      <a:hlink>
        <a:srgbClr val="63B389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0443F"/>
      </a:dk2>
      <a:lt2>
        <a:srgbClr val="FCF9F7"/>
      </a:lt2>
      <a:accent1>
        <a:srgbClr val="EBE5D8"/>
      </a:accent1>
      <a:accent2>
        <a:srgbClr val="C9C0AD"/>
      </a:accent2>
      <a:accent3>
        <a:srgbClr val="FFBA4C"/>
      </a:accent3>
      <a:accent4>
        <a:srgbClr val="F07E53"/>
      </a:accent4>
      <a:accent5>
        <a:srgbClr val="63B389"/>
      </a:accent5>
      <a:accent6>
        <a:srgbClr val="878E91"/>
      </a:accent6>
      <a:hlink>
        <a:srgbClr val="63B389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0443F"/>
      </a:dk2>
      <a:lt2>
        <a:srgbClr val="FCF9F7"/>
      </a:lt2>
      <a:accent1>
        <a:srgbClr val="EBE5D8"/>
      </a:accent1>
      <a:accent2>
        <a:srgbClr val="C9C0AD"/>
      </a:accent2>
      <a:accent3>
        <a:srgbClr val="FFBA4C"/>
      </a:accent3>
      <a:accent4>
        <a:srgbClr val="F07E53"/>
      </a:accent4>
      <a:accent5>
        <a:srgbClr val="63B389"/>
      </a:accent5>
      <a:accent6>
        <a:srgbClr val="878E91"/>
      </a:accent6>
      <a:hlink>
        <a:srgbClr val="63B389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0443F"/>
      </a:dk2>
      <a:lt2>
        <a:srgbClr val="FCF9F7"/>
      </a:lt2>
      <a:accent1>
        <a:srgbClr val="EBE5D8"/>
      </a:accent1>
      <a:accent2>
        <a:srgbClr val="C9C0AD"/>
      </a:accent2>
      <a:accent3>
        <a:srgbClr val="FFBA4C"/>
      </a:accent3>
      <a:accent4>
        <a:srgbClr val="F07E53"/>
      </a:accent4>
      <a:accent5>
        <a:srgbClr val="63B389"/>
      </a:accent5>
      <a:accent6>
        <a:srgbClr val="878E91"/>
      </a:accent6>
      <a:hlink>
        <a:srgbClr val="63B389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0443F"/>
      </a:dk2>
      <a:lt2>
        <a:srgbClr val="FCF9F7"/>
      </a:lt2>
      <a:accent1>
        <a:srgbClr val="EBE5D8"/>
      </a:accent1>
      <a:accent2>
        <a:srgbClr val="C9C0AD"/>
      </a:accent2>
      <a:accent3>
        <a:srgbClr val="FFBA4C"/>
      </a:accent3>
      <a:accent4>
        <a:srgbClr val="F07E53"/>
      </a:accent4>
      <a:accent5>
        <a:srgbClr val="63B389"/>
      </a:accent5>
      <a:accent6>
        <a:srgbClr val="878E91"/>
      </a:accent6>
      <a:hlink>
        <a:srgbClr val="63B389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0443F"/>
      </a:dk2>
      <a:lt2>
        <a:srgbClr val="FCF9F7"/>
      </a:lt2>
      <a:accent1>
        <a:srgbClr val="EBE5D8"/>
      </a:accent1>
      <a:accent2>
        <a:srgbClr val="C9C0AD"/>
      </a:accent2>
      <a:accent3>
        <a:srgbClr val="FFBA4C"/>
      </a:accent3>
      <a:accent4>
        <a:srgbClr val="F07E53"/>
      </a:accent4>
      <a:accent5>
        <a:srgbClr val="63B389"/>
      </a:accent5>
      <a:accent6>
        <a:srgbClr val="878E91"/>
      </a:accent6>
      <a:hlink>
        <a:srgbClr val="63B389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0443F"/>
      </a:dk2>
      <a:lt2>
        <a:srgbClr val="FCF9F7"/>
      </a:lt2>
      <a:accent1>
        <a:srgbClr val="EBE5D8"/>
      </a:accent1>
      <a:accent2>
        <a:srgbClr val="C9C0AD"/>
      </a:accent2>
      <a:accent3>
        <a:srgbClr val="FFBA4C"/>
      </a:accent3>
      <a:accent4>
        <a:srgbClr val="F07E53"/>
      </a:accent4>
      <a:accent5>
        <a:srgbClr val="63B389"/>
      </a:accent5>
      <a:accent6>
        <a:srgbClr val="878E91"/>
      </a:accent6>
      <a:hlink>
        <a:srgbClr val="63B389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321</Words>
  <Application>Microsoft Office PowerPoint</Application>
  <PresentationFormat>On-screen Show (16:9)</PresentationFormat>
  <Paragraphs>92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19</vt:i4>
      </vt:variant>
    </vt:vector>
  </HeadingPairs>
  <TitlesOfParts>
    <vt:vector size="37" baseType="lpstr">
      <vt:lpstr>Exo 2</vt:lpstr>
      <vt:lpstr>Arial</vt:lpstr>
      <vt:lpstr>Barlow SemiBold</vt:lpstr>
      <vt:lpstr>Calibri</vt:lpstr>
      <vt:lpstr>Roboto</vt:lpstr>
      <vt:lpstr>Symbol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1_Office Theme</vt:lpstr>
      <vt:lpstr>TravelFlow</vt:lpstr>
      <vt:lpstr>CÁC NỘI DUNG CHÍNH</vt:lpstr>
      <vt:lpstr>VẤN ĐỀ</vt:lpstr>
      <vt:lpstr>PowerPoint Presentation</vt:lpstr>
      <vt:lpstr>VẤN ĐỀ</vt:lpstr>
      <vt:lpstr>VẤN ĐỀ</vt:lpstr>
      <vt:lpstr>GIẢI PHÁP</vt:lpstr>
      <vt:lpstr>GIẢI PHÁP</vt:lpstr>
      <vt:lpstr>TÍNH NĂNG</vt:lpstr>
      <vt:lpstr>TÍNH NĂNG</vt:lpstr>
      <vt:lpstr>THỐNG KÊ DÒNG NGƯỜI TẠI 1 ĐỊA ĐIỂM</vt:lpstr>
      <vt:lpstr>TÍNH NĂNG</vt:lpstr>
      <vt:lpstr>CÁC ĐỊA ĐIỂM TRONG KẾ HOẠCH</vt:lpstr>
      <vt:lpstr>MỘT SỐ TÍNH NĂNG PHỤ</vt:lpstr>
      <vt:lpstr>CÔNG NGHỆ</vt:lpstr>
      <vt:lpstr>CÔNG NGHỆ</vt:lpstr>
      <vt:lpstr>ĐỊNH HƯỚNG</vt:lpstr>
      <vt:lpstr>ĐỊNH HƯỚNG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TravelFlow</dc:title>
  <dc:creator/>
  <cp:lastModifiedBy>NGÔ PHÚ THỊNH</cp:lastModifiedBy>
  <cp:revision>53</cp:revision>
  <dcterms:created xsi:type="dcterms:W3CDTF">2022-05-11T04:47:00Z</dcterms:created>
  <dcterms:modified xsi:type="dcterms:W3CDTF">2022-05-12T17:26:53Z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83080040C95C4F8DB49CC2F171CAF108</vt:lpwstr>
  </property>
  <property fmtid="{D5CDD505-2E9C-101B-9397-08002B2CF9AE}" pid="3" name="KSOProductBuildVer">
    <vt:lpwstr>1033-11.2.0.10419</vt:lpwstr>
  </property>
  <property fmtid="{D5CDD505-2E9C-101B-9397-08002B2CF9AE}" pid="4" name="Slides">
    <vt:i4>20</vt:i4>
  </property>
</Properties>
</file>