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3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3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6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0" name="TextBox 13"/>
          <p:cNvSpPr txBox="1"/>
          <p:nvPr/>
        </p:nvSpPr>
        <p:spPr>
          <a:xfrm>
            <a:off x="2819400" y="2800985"/>
            <a:ext cx="8953501" cy="24282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 smtClean="0"/>
              <a:t>3122</a:t>
            </a:r>
            <a:r>
              <a:rPr b="1" dirty="0" lang="en-US" smtClean="0"/>
              <a:t>1</a:t>
            </a:r>
            <a:r>
              <a:rPr b="1" dirty="0" lang="en-US" smtClean="0"/>
              <a:t>9</a:t>
            </a:r>
            <a:r>
              <a:rPr b="1" dirty="0" lang="en-US" smtClean="0"/>
              <a:t>2</a:t>
            </a:r>
            <a:r>
              <a:rPr b="1" dirty="0" lang="en-US" smtClean="0"/>
              <a:t>4</a:t>
            </a:r>
            <a:r>
              <a:rPr b="1" dirty="0" lang="en-US" smtClean="0"/>
              <a:t>2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EE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IENCE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LLEGE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-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73964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3101340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4091940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6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8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0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0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1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4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5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6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7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8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012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978694" cy="3863340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878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2024-09-04T04:58:35Z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0a8879c2fee54ec1a881fbc5c4282c7d</vt:lpwstr>
  </property>
</Properties>
</file>