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9"/>
  </p:notesMasterIdLst>
  <p:sldIdLst>
    <p:sldId id="256" r:id="rId2"/>
    <p:sldId id="257" r:id="rId3"/>
    <p:sldId id="281" r:id="rId4"/>
    <p:sldId id="293" r:id="rId5"/>
    <p:sldId id="264" r:id="rId6"/>
    <p:sldId id="258" r:id="rId7"/>
    <p:sldId id="311" r:id="rId8"/>
    <p:sldId id="312" r:id="rId9"/>
    <p:sldId id="313" r:id="rId10"/>
    <p:sldId id="285" r:id="rId11"/>
    <p:sldId id="276" r:id="rId12"/>
    <p:sldId id="292" r:id="rId13"/>
    <p:sldId id="314" r:id="rId14"/>
    <p:sldId id="315" r:id="rId15"/>
    <p:sldId id="265" r:id="rId16"/>
    <p:sldId id="260" r:id="rId17"/>
    <p:sldId id="316" r:id="rId18"/>
    <p:sldId id="317" r:id="rId19"/>
    <p:sldId id="318" r:id="rId20"/>
    <p:sldId id="319" r:id="rId21"/>
    <p:sldId id="320" r:id="rId22"/>
    <p:sldId id="321" r:id="rId23"/>
    <p:sldId id="263" r:id="rId24"/>
    <p:sldId id="278" r:id="rId25"/>
    <p:sldId id="259" r:id="rId26"/>
    <p:sldId id="283" r:id="rId27"/>
    <p:sldId id="322" r:id="rId28"/>
  </p:sldIdLst>
  <p:sldSz cx="9144000" cy="5143500" type="screen16x9"/>
  <p:notesSz cx="6858000" cy="9144000"/>
  <p:embeddedFontLst>
    <p:embeddedFont>
      <p:font typeface="Cambria Math" panose="02040503050406030204" pitchFamily="18" charset="0"/>
      <p:regular r:id="rId30"/>
    </p:embeddedFont>
    <p:embeddedFont>
      <p:font typeface="DM Sans" pitchFamily="2" charset="0"/>
      <p:regular r:id="rId31"/>
      <p:bold r:id="rId32"/>
      <p:italic r:id="rId33"/>
      <p:boldItalic r:id="rId34"/>
    </p:embeddedFont>
    <p:embeddedFont>
      <p:font typeface="Viga"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787D074-F8D6-4E92-8E0C-6168B6E7B71C}">
          <p14:sldIdLst>
            <p14:sldId id="256"/>
            <p14:sldId id="257"/>
            <p14:sldId id="281"/>
            <p14:sldId id="293"/>
            <p14:sldId id="264"/>
            <p14:sldId id="258"/>
            <p14:sldId id="311"/>
            <p14:sldId id="312"/>
            <p14:sldId id="313"/>
            <p14:sldId id="285"/>
            <p14:sldId id="276"/>
            <p14:sldId id="292"/>
            <p14:sldId id="314"/>
            <p14:sldId id="315"/>
            <p14:sldId id="265"/>
            <p14:sldId id="260"/>
            <p14:sldId id="316"/>
            <p14:sldId id="317"/>
            <p14:sldId id="318"/>
            <p14:sldId id="319"/>
            <p14:sldId id="320"/>
            <p14:sldId id="321"/>
            <p14:sldId id="263"/>
            <p14:sldId id="278"/>
            <p14:sldId id="259"/>
            <p14:sldId id="283"/>
            <p14:sldId id="322"/>
          </p14:sldIdLst>
        </p14:section>
      </p14:sectionLst>
    </p:ex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C29829-94C6-42EB-B9A3-F4518E5B5E94}">
  <a:tblStyle styleId="{05C29829-94C6-42EB-B9A3-F4518E5B5E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7" autoAdjust="0"/>
    <p:restoredTop sz="94641" autoAdjust="0"/>
  </p:normalViewPr>
  <p:slideViewPr>
    <p:cSldViewPr snapToGrid="0">
      <p:cViewPr varScale="1">
        <p:scale>
          <a:sx n="138" d="100"/>
          <a:sy n="138" d="100"/>
        </p:scale>
        <p:origin x="84" y="183"/>
      </p:cViewPr>
      <p:guideLst>
        <p:guide orient="horz" pos="461"/>
        <p:guide pos="2880"/>
        <p:guide pos="456"/>
        <p:guide orient="horz" pos="1732"/>
        <p:guide orient="horz" pos="2664"/>
      </p:guideLst>
    </p:cSldViewPr>
  </p:slideViewPr>
  <p:outlineViewPr>
    <p:cViewPr>
      <p:scale>
        <a:sx n="33" d="100"/>
        <a:sy n="33" d="100"/>
      </p:scale>
      <p:origin x="0" y="-8901"/>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3096" y="5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p:cNvGrpSpPr/>
        <p:nvPr/>
      </p:nvGrpSpPr>
      <p:grpSpPr>
        <a:xfrm>
          <a:off x="0" y="0"/>
          <a:ext cx="0" cy="0"/>
          <a:chOff x="0" y="0"/>
          <a:chExt cx="0" cy="0"/>
        </a:xfrm>
      </p:grpSpPr>
      <p:sp>
        <p:nvSpPr>
          <p:cNvPr id="2813" name="Google Shape;2813;g6bdca54fc3_0_27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6bdca54fc3_0_27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6bf9e599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6bf9e599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8"/>
        <p:cNvGrpSpPr/>
        <p:nvPr/>
      </p:nvGrpSpPr>
      <p:grpSpPr>
        <a:xfrm>
          <a:off x="0" y="0"/>
          <a:ext cx="0" cy="0"/>
          <a:chOff x="0" y="0"/>
          <a:chExt cx="0" cy="0"/>
        </a:xfrm>
      </p:grpSpPr>
      <p:sp>
        <p:nvSpPr>
          <p:cNvPr id="3929" name="Google Shape;3929;g6bf9e59999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0" name="Google Shape;3930;g6bf9e59999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8"/>
        <p:cNvGrpSpPr/>
        <p:nvPr/>
      </p:nvGrpSpPr>
      <p:grpSpPr>
        <a:xfrm>
          <a:off x="0" y="0"/>
          <a:ext cx="0" cy="0"/>
          <a:chOff x="0" y="0"/>
          <a:chExt cx="0" cy="0"/>
        </a:xfrm>
      </p:grpSpPr>
      <p:sp>
        <p:nvSpPr>
          <p:cNvPr id="3929" name="Google Shape;3929;g6bf9e59999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0" name="Google Shape;3930;g6bf9e59999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604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8"/>
        <p:cNvGrpSpPr/>
        <p:nvPr/>
      </p:nvGrpSpPr>
      <p:grpSpPr>
        <a:xfrm>
          <a:off x="0" y="0"/>
          <a:ext cx="0" cy="0"/>
          <a:chOff x="0" y="0"/>
          <a:chExt cx="0" cy="0"/>
        </a:xfrm>
      </p:grpSpPr>
      <p:sp>
        <p:nvSpPr>
          <p:cNvPr id="3929" name="Google Shape;3929;g6bf9e59999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0" name="Google Shape;3930;g6bf9e59999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740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246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095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32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994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916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338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56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3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62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731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0" r:id="rId11"/>
    <p:sldLayoutId id="2147483662" r:id="rId12"/>
    <p:sldLayoutId id="2147483663" r:id="rId13"/>
    <p:sldLayoutId id="2147483664" r:id="rId14"/>
    <p:sldLayoutId id="2147483665" r:id="rId15"/>
    <p:sldLayoutId id="214748367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realpython.com/python-sockets/" TargetMode="External"/><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hyperlink" Target="https://webdamn.com/login-and-registration-with-python-flask-mysql/" TargetMode="External"/><Relationship Id="rId4" Type="http://schemas.openxmlformats.org/officeDocument/2006/relationships/hyperlink" Target="https://ieeexplore.ieee.org/document/10038584/"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670531" y="1013498"/>
            <a:ext cx="3876299" cy="25050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b" anchorCtr="0">
            <a:noAutofit/>
          </a:bodyPr>
          <a:lstStyle/>
          <a:p>
            <a:pPr marL="0" lvl="0" indent="0" algn="l" rtl="0">
              <a:spcBef>
                <a:spcPts val="0"/>
              </a:spcBef>
              <a:spcAft>
                <a:spcPts val="0"/>
              </a:spcAft>
              <a:buNone/>
            </a:pPr>
            <a:r>
              <a:rPr lang="en" sz="2600" dirty="0">
                <a:solidFill>
                  <a:schemeClr val="lt2"/>
                </a:solidFill>
              </a:rPr>
              <a:t>A NOVEL HYBRID  MULTIKEY CRYPTOGRAPHY TECHNIQUE FOR VIDEO COMMUNICATION WITH CLIENT-SERVER MODEL</a:t>
            </a:r>
            <a:endParaRPr sz="2600" dirty="0">
              <a:solidFill>
                <a:schemeClr val="lt2"/>
              </a:solidFill>
            </a:endParaRPr>
          </a:p>
        </p:txBody>
      </p:sp>
      <p:sp>
        <p:nvSpPr>
          <p:cNvPr id="160" name="Google Shape;160;p29"/>
          <p:cNvSpPr txBox="1">
            <a:spLocks noGrp="1"/>
          </p:cNvSpPr>
          <p:nvPr>
            <p:ph type="subTitle" idx="1"/>
          </p:nvPr>
        </p:nvSpPr>
        <p:spPr>
          <a:xfrm>
            <a:off x="5972853" y="3757788"/>
            <a:ext cx="2438670" cy="679953"/>
          </a:xfrm>
          <a:prstGeom prst="rect">
            <a:avLst/>
          </a:prstGeom>
          <a:effectLst/>
          <a:scene3d>
            <a:camera prst="orthographicFront"/>
            <a:lightRig rig="threePt" dir="t"/>
          </a:scene3d>
          <a:sp3d>
            <a:bevelT/>
          </a:sp3d>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accent1">
                    <a:lumMod val="75000"/>
                  </a:schemeClr>
                </a:solidFill>
                <a:effectLst>
                  <a:glow>
                    <a:schemeClr val="accent1">
                      <a:alpha val="40000"/>
                    </a:schemeClr>
                  </a:glow>
                  <a:reflection stA="0" endPos="67000" dist="50800" dir="5400000" sy="-100000" algn="bl" rotWithShape="0"/>
                </a:effectLst>
              </a:rPr>
              <a:t>Under the guidance of </a:t>
            </a:r>
          </a:p>
          <a:p>
            <a:pPr marL="0" lvl="0" indent="0" algn="l" rtl="0">
              <a:spcBef>
                <a:spcPts val="0"/>
              </a:spcBef>
              <a:spcAft>
                <a:spcPts val="0"/>
              </a:spcAft>
              <a:buNone/>
            </a:pPr>
            <a:r>
              <a:rPr lang="en-IN" sz="1600" b="1" dirty="0">
                <a:solidFill>
                  <a:schemeClr val="accent1">
                    <a:lumMod val="75000"/>
                  </a:schemeClr>
                </a:solidFill>
                <a:effectLst>
                  <a:glow>
                    <a:schemeClr val="accent1">
                      <a:alpha val="40000"/>
                    </a:schemeClr>
                  </a:glow>
                  <a:reflection stA="0" endPos="67000" dist="50800" dir="5400000" sy="-100000" algn="bl" rotWithShape="0"/>
                </a:effectLst>
              </a:rPr>
              <a:t>KUMAR ANURUPAM SIR</a:t>
            </a:r>
            <a:endParaRPr sz="1600" b="1" dirty="0">
              <a:solidFill>
                <a:schemeClr val="accent1">
                  <a:lumMod val="75000"/>
                </a:schemeClr>
              </a:solidFill>
              <a:effectLst>
                <a:glow>
                  <a:schemeClr val="accent1">
                    <a:alpha val="40000"/>
                  </a:schemeClr>
                </a:glow>
                <a:reflection stA="0" endPos="67000" dist="50800" dir="5400000" sy="-100000" algn="bl" rotWithShape="0"/>
              </a:effectLst>
            </a:endParaRPr>
          </a:p>
        </p:txBody>
      </p:sp>
      <p:grpSp>
        <p:nvGrpSpPr>
          <p:cNvPr id="161" name="Google Shape;161;p29"/>
          <p:cNvGrpSpPr/>
          <p:nvPr/>
        </p:nvGrpSpPr>
        <p:grpSpPr>
          <a:xfrm>
            <a:off x="196269" y="-31628"/>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15"/>
        <p:cNvGrpSpPr/>
        <p:nvPr/>
      </p:nvGrpSpPr>
      <p:grpSpPr>
        <a:xfrm>
          <a:off x="0" y="0"/>
          <a:ext cx="0" cy="0"/>
          <a:chOff x="0" y="0"/>
          <a:chExt cx="0" cy="0"/>
        </a:xfrm>
      </p:grpSpPr>
      <p:sp>
        <p:nvSpPr>
          <p:cNvPr id="2816" name="Google Shape;2816;p58"/>
          <p:cNvSpPr txBox="1">
            <a:spLocks noGrp="1"/>
          </p:cNvSpPr>
          <p:nvPr>
            <p:ph type="title"/>
          </p:nvPr>
        </p:nvSpPr>
        <p:spPr>
          <a:xfrm>
            <a:off x="4191311" y="526350"/>
            <a:ext cx="4094264"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lumMod val="20000"/>
                    <a:lumOff val="80000"/>
                  </a:schemeClr>
                </a:solidFill>
              </a:rPr>
              <a:t>PROPOSED METHOD</a:t>
            </a:r>
            <a:br>
              <a:rPr lang="en" dirty="0"/>
            </a:br>
            <a:r>
              <a:rPr lang="en" sz="1800" dirty="0">
                <a:solidFill>
                  <a:schemeClr val="accent3">
                    <a:lumMod val="60000"/>
                    <a:lumOff val="40000"/>
                  </a:schemeClr>
                </a:solidFill>
              </a:rPr>
              <a:t>USED HYBRID MULTI-KEY CRYPTOGRAPHY TECHNIQUE FOR VIDEO COMMUNICATION</a:t>
            </a:r>
            <a:br>
              <a:rPr lang="en" dirty="0"/>
            </a:br>
            <a:br>
              <a:rPr lang="en" dirty="0"/>
            </a:br>
            <a:br>
              <a:rPr lang="en"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sp>
        <p:nvSpPr>
          <p:cNvPr id="2047" name="Google Shape;2047;p49"/>
          <p:cNvSpPr txBox="1">
            <a:spLocks noGrp="1"/>
          </p:cNvSpPr>
          <p:nvPr>
            <p:ph type="title"/>
          </p:nvPr>
        </p:nvSpPr>
        <p:spPr>
          <a:xfrm>
            <a:off x="209566" y="176026"/>
            <a:ext cx="2133584"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FLOWCHART</a:t>
            </a:r>
          </a:p>
        </p:txBody>
      </p:sp>
      <p:sp>
        <p:nvSpPr>
          <p:cNvPr id="2048" name="Google Shape;2048;p49"/>
          <p:cNvSpPr txBox="1">
            <a:spLocks noGrp="1"/>
          </p:cNvSpPr>
          <p:nvPr>
            <p:ph type="body" idx="1"/>
          </p:nvPr>
        </p:nvSpPr>
        <p:spPr>
          <a:xfrm>
            <a:off x="323851" y="4146758"/>
            <a:ext cx="2705100" cy="41628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b="1" dirty="0"/>
              <a:t>Figure : Key Generation</a:t>
            </a:r>
            <a:endParaRPr sz="1600" b="1" dirty="0"/>
          </a:p>
        </p:txBody>
      </p:sp>
      <p:sp>
        <p:nvSpPr>
          <p:cNvPr id="2" name="Oval 1">
            <a:extLst>
              <a:ext uri="{FF2B5EF4-FFF2-40B4-BE49-F238E27FC236}">
                <a16:creationId xmlns:a16="http://schemas.microsoft.com/office/drawing/2014/main" id="{07F5FAE2-8B92-F316-91E3-9F8726095DB9}"/>
              </a:ext>
            </a:extLst>
          </p:cNvPr>
          <p:cNvSpPr/>
          <p:nvPr/>
        </p:nvSpPr>
        <p:spPr>
          <a:xfrm>
            <a:off x="747714" y="766841"/>
            <a:ext cx="963522" cy="416281"/>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Start</a:t>
            </a:r>
          </a:p>
        </p:txBody>
      </p:sp>
      <p:sp>
        <p:nvSpPr>
          <p:cNvPr id="4" name="Flowchart: Data 3">
            <a:extLst>
              <a:ext uri="{FF2B5EF4-FFF2-40B4-BE49-F238E27FC236}">
                <a16:creationId xmlns:a16="http://schemas.microsoft.com/office/drawing/2014/main" id="{9C05D22F-DD85-113D-8A9F-F5AE00E9647E}"/>
              </a:ext>
            </a:extLst>
          </p:cNvPr>
          <p:cNvSpPr/>
          <p:nvPr/>
        </p:nvSpPr>
        <p:spPr>
          <a:xfrm>
            <a:off x="1996751" y="766841"/>
            <a:ext cx="1354806" cy="416281"/>
          </a:xfrm>
          <a:prstGeom prst="flowChartInputOutpu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latin typeface="DM Sans" pitchFamily="2" charset="0"/>
              </a:rPr>
              <a:t>Video input file</a:t>
            </a:r>
          </a:p>
        </p:txBody>
      </p:sp>
      <p:sp>
        <p:nvSpPr>
          <p:cNvPr id="7" name="Flowchart: Alternate Process 6">
            <a:extLst>
              <a:ext uri="{FF2B5EF4-FFF2-40B4-BE49-F238E27FC236}">
                <a16:creationId xmlns:a16="http://schemas.microsoft.com/office/drawing/2014/main" id="{5EE1A04C-735E-2CB8-E3DE-F9B89122876C}"/>
              </a:ext>
            </a:extLst>
          </p:cNvPr>
          <p:cNvSpPr/>
          <p:nvPr/>
        </p:nvSpPr>
        <p:spPr>
          <a:xfrm>
            <a:off x="3754638" y="705131"/>
            <a:ext cx="1492898" cy="477991"/>
          </a:xfrm>
          <a:prstGeom prst="flowChartAlternateProcess">
            <a:avLst/>
          </a:prstGeom>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00" dirty="0">
              <a:latin typeface="DM Sans" pitchFamily="2" charset="0"/>
            </a:endParaRPr>
          </a:p>
          <a:p>
            <a:pPr algn="ctr"/>
            <a:r>
              <a:rPr lang="en-IN" sz="1000" dirty="0">
                <a:latin typeface="DM Sans" pitchFamily="2" charset="0"/>
              </a:rPr>
              <a:t>Split the video file into multiple </a:t>
            </a:r>
            <a:r>
              <a:rPr lang="en-IN" sz="1000" dirty="0" err="1">
                <a:latin typeface="DM Sans" pitchFamily="2" charset="0"/>
              </a:rPr>
              <a:t>chuncks</a:t>
            </a:r>
            <a:endParaRPr lang="en-IN" sz="1000" dirty="0">
              <a:latin typeface="DM Sans" pitchFamily="2" charset="0"/>
            </a:endParaRPr>
          </a:p>
          <a:p>
            <a:pPr algn="ctr"/>
            <a:endParaRPr lang="en-IN" dirty="0"/>
          </a:p>
        </p:txBody>
      </p:sp>
      <p:cxnSp>
        <p:nvCxnSpPr>
          <p:cNvPr id="10" name="Straight Arrow Connector 9">
            <a:extLst>
              <a:ext uri="{FF2B5EF4-FFF2-40B4-BE49-F238E27FC236}">
                <a16:creationId xmlns:a16="http://schemas.microsoft.com/office/drawing/2014/main" id="{B00A6151-1ADC-5F1A-4071-CCA9FBF33389}"/>
              </a:ext>
            </a:extLst>
          </p:cNvPr>
          <p:cNvCxnSpPr>
            <a:cxnSpLocks/>
            <a:stCxn id="2" idx="6"/>
            <a:endCxn id="4" idx="2"/>
          </p:cNvCxnSpPr>
          <p:nvPr/>
        </p:nvCxnSpPr>
        <p:spPr>
          <a:xfrm>
            <a:off x="1711236" y="974982"/>
            <a:ext cx="420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Alternate Process 15">
            <a:extLst>
              <a:ext uri="{FF2B5EF4-FFF2-40B4-BE49-F238E27FC236}">
                <a16:creationId xmlns:a16="http://schemas.microsoft.com/office/drawing/2014/main" id="{9F801D26-DD73-B8E6-5270-A0BCA8C0DCC3}"/>
              </a:ext>
            </a:extLst>
          </p:cNvPr>
          <p:cNvSpPr/>
          <p:nvPr/>
        </p:nvSpPr>
        <p:spPr>
          <a:xfrm>
            <a:off x="3754638" y="1371704"/>
            <a:ext cx="1492898" cy="588065"/>
          </a:xfrm>
          <a:prstGeom prst="flowChartAlternateProcess">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00" dirty="0">
              <a:latin typeface="DM Sans" pitchFamily="2" charset="0"/>
            </a:endParaRPr>
          </a:p>
          <a:p>
            <a:pPr algn="ctr"/>
            <a:r>
              <a:rPr lang="en-IN" sz="1000" dirty="0">
                <a:latin typeface="DM Sans" pitchFamily="2" charset="0"/>
              </a:rPr>
              <a:t>Generate Video Id using 1</a:t>
            </a:r>
            <a:r>
              <a:rPr lang="en-IN" sz="1000" baseline="30000" dirty="0">
                <a:latin typeface="DM Sans" pitchFamily="2" charset="0"/>
              </a:rPr>
              <a:t>st</a:t>
            </a:r>
            <a:r>
              <a:rPr lang="en-IN" sz="1000" dirty="0">
                <a:latin typeface="DM Sans" pitchFamily="2" charset="0"/>
              </a:rPr>
              <a:t> video chunk (</a:t>
            </a:r>
            <a:r>
              <a:rPr lang="en-IN" sz="1000" dirty="0" err="1">
                <a:latin typeface="DM Sans" pitchFamily="2" charset="0"/>
              </a:rPr>
              <a:t>i</a:t>
            </a:r>
            <a:r>
              <a:rPr lang="en-IN" sz="1000" dirty="0">
                <a:latin typeface="DM Sans" pitchFamily="2" charset="0"/>
              </a:rPr>
              <a:t>=0)</a:t>
            </a:r>
          </a:p>
          <a:p>
            <a:pPr algn="ctr"/>
            <a:endParaRPr lang="en-IN" dirty="0"/>
          </a:p>
        </p:txBody>
      </p:sp>
      <p:sp>
        <p:nvSpPr>
          <p:cNvPr id="17" name="Flowchart: Magnetic Disk 16">
            <a:extLst>
              <a:ext uri="{FF2B5EF4-FFF2-40B4-BE49-F238E27FC236}">
                <a16:creationId xmlns:a16="http://schemas.microsoft.com/office/drawing/2014/main" id="{7DB960D8-52BC-4F83-C17C-27F1D138F2B1}"/>
              </a:ext>
            </a:extLst>
          </p:cNvPr>
          <p:cNvSpPr/>
          <p:nvPr/>
        </p:nvSpPr>
        <p:spPr>
          <a:xfrm>
            <a:off x="5833499" y="1358537"/>
            <a:ext cx="824825" cy="641285"/>
          </a:xfrm>
          <a:prstGeom prst="flowChartMagneticDisk">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Video ID</a:t>
            </a:r>
          </a:p>
        </p:txBody>
      </p:sp>
      <p:cxnSp>
        <p:nvCxnSpPr>
          <p:cNvPr id="21" name="Straight Arrow Connector 20">
            <a:extLst>
              <a:ext uri="{FF2B5EF4-FFF2-40B4-BE49-F238E27FC236}">
                <a16:creationId xmlns:a16="http://schemas.microsoft.com/office/drawing/2014/main" id="{B33AEB21-D119-CB33-8302-9E450D9D5C27}"/>
              </a:ext>
            </a:extLst>
          </p:cNvPr>
          <p:cNvCxnSpPr>
            <a:cxnSpLocks/>
            <a:endCxn id="7" idx="1"/>
          </p:cNvCxnSpPr>
          <p:nvPr/>
        </p:nvCxnSpPr>
        <p:spPr>
          <a:xfrm>
            <a:off x="3280643" y="944127"/>
            <a:ext cx="473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69B153-AFBD-EC49-A03D-4E2BE6308B01}"/>
              </a:ext>
            </a:extLst>
          </p:cNvPr>
          <p:cNvCxnSpPr>
            <a:cxnSpLocks/>
            <a:stCxn id="7" idx="2"/>
            <a:endCxn id="16" idx="0"/>
          </p:cNvCxnSpPr>
          <p:nvPr/>
        </p:nvCxnSpPr>
        <p:spPr>
          <a:xfrm>
            <a:off x="4501087" y="1183122"/>
            <a:ext cx="0" cy="18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1115B9-9446-AE49-B741-46FE9A5375E4}"/>
              </a:ext>
            </a:extLst>
          </p:cNvPr>
          <p:cNvCxnSpPr>
            <a:cxnSpLocks/>
            <a:stCxn id="16" idx="3"/>
            <a:endCxn id="17" idx="2"/>
          </p:cNvCxnSpPr>
          <p:nvPr/>
        </p:nvCxnSpPr>
        <p:spPr>
          <a:xfrm>
            <a:off x="5247536" y="1665737"/>
            <a:ext cx="585963" cy="13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Alternate Process 34">
            <a:extLst>
              <a:ext uri="{FF2B5EF4-FFF2-40B4-BE49-F238E27FC236}">
                <a16:creationId xmlns:a16="http://schemas.microsoft.com/office/drawing/2014/main" id="{A8731C2D-47F7-6DA4-EBA7-37D475591BCB}"/>
              </a:ext>
            </a:extLst>
          </p:cNvPr>
          <p:cNvSpPr/>
          <p:nvPr/>
        </p:nvSpPr>
        <p:spPr>
          <a:xfrm>
            <a:off x="3754638" y="2215028"/>
            <a:ext cx="1492898" cy="539700"/>
          </a:xfrm>
          <a:prstGeom prst="flowChartAlternateProcess">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Generate Key using ECC equation for </a:t>
            </a:r>
            <a:r>
              <a:rPr lang="en-IN" sz="1000" dirty="0" err="1">
                <a:latin typeface="DM Sans" pitchFamily="2" charset="0"/>
              </a:rPr>
              <a:t>i</a:t>
            </a:r>
            <a:r>
              <a:rPr lang="en-IN" sz="1000" dirty="0">
                <a:latin typeface="DM Sans" pitchFamily="2" charset="0"/>
              </a:rPr>
              <a:t>=1</a:t>
            </a:r>
          </a:p>
        </p:txBody>
      </p:sp>
      <p:cxnSp>
        <p:nvCxnSpPr>
          <p:cNvPr id="39" name="Connector: Elbow 38">
            <a:extLst>
              <a:ext uri="{FF2B5EF4-FFF2-40B4-BE49-F238E27FC236}">
                <a16:creationId xmlns:a16="http://schemas.microsoft.com/office/drawing/2014/main" id="{EA50F8D9-4BAE-31BE-289A-3A714DD4A1F5}"/>
              </a:ext>
            </a:extLst>
          </p:cNvPr>
          <p:cNvCxnSpPr>
            <a:stCxn id="17" idx="3"/>
            <a:endCxn id="35" idx="3"/>
          </p:cNvCxnSpPr>
          <p:nvPr/>
        </p:nvCxnSpPr>
        <p:spPr>
          <a:xfrm rot="5400000">
            <a:off x="5504196" y="1743162"/>
            <a:ext cx="485056" cy="9983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Stored Data 39">
            <a:extLst>
              <a:ext uri="{FF2B5EF4-FFF2-40B4-BE49-F238E27FC236}">
                <a16:creationId xmlns:a16="http://schemas.microsoft.com/office/drawing/2014/main" id="{28E4FA33-B829-FE11-0D09-8F2B2E86EC72}"/>
              </a:ext>
            </a:extLst>
          </p:cNvPr>
          <p:cNvSpPr/>
          <p:nvPr/>
        </p:nvSpPr>
        <p:spPr>
          <a:xfrm>
            <a:off x="6408264" y="2297335"/>
            <a:ext cx="1227909" cy="539700"/>
          </a:xfrm>
          <a:prstGeom prst="flowChartOnlineStorage">
            <a:avLst/>
          </a:prstGeom>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Receiver’s MAC Address</a:t>
            </a:r>
          </a:p>
        </p:txBody>
      </p:sp>
      <p:cxnSp>
        <p:nvCxnSpPr>
          <p:cNvPr id="44" name="Straight Arrow Connector 43">
            <a:extLst>
              <a:ext uri="{FF2B5EF4-FFF2-40B4-BE49-F238E27FC236}">
                <a16:creationId xmlns:a16="http://schemas.microsoft.com/office/drawing/2014/main" id="{5585DC62-F58F-4755-DF93-1D363672711F}"/>
              </a:ext>
            </a:extLst>
          </p:cNvPr>
          <p:cNvCxnSpPr>
            <a:cxnSpLocks/>
            <a:stCxn id="40" idx="1"/>
          </p:cNvCxnSpPr>
          <p:nvPr/>
        </p:nvCxnSpPr>
        <p:spPr>
          <a:xfrm flipH="1">
            <a:off x="5276772" y="2567185"/>
            <a:ext cx="1131492" cy="4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Alternate Process 47">
            <a:extLst>
              <a:ext uri="{FF2B5EF4-FFF2-40B4-BE49-F238E27FC236}">
                <a16:creationId xmlns:a16="http://schemas.microsoft.com/office/drawing/2014/main" id="{946D42B1-6140-100A-3F44-E0CB59F20713}"/>
              </a:ext>
            </a:extLst>
          </p:cNvPr>
          <p:cNvSpPr/>
          <p:nvPr/>
        </p:nvSpPr>
        <p:spPr>
          <a:xfrm>
            <a:off x="3764203" y="3016838"/>
            <a:ext cx="1492898" cy="539700"/>
          </a:xfrm>
          <a:prstGeom prst="flowChartAlternateProcess">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Generate Key using ECC equation for </a:t>
            </a:r>
            <a:r>
              <a:rPr lang="en-IN" sz="1000" dirty="0" err="1">
                <a:latin typeface="DM Sans" pitchFamily="2" charset="0"/>
              </a:rPr>
              <a:t>i</a:t>
            </a:r>
            <a:endParaRPr lang="en-IN" sz="1000" dirty="0">
              <a:latin typeface="DM Sans" pitchFamily="2" charset="0"/>
            </a:endParaRPr>
          </a:p>
        </p:txBody>
      </p:sp>
      <p:cxnSp>
        <p:nvCxnSpPr>
          <p:cNvPr id="52" name="Connector: Elbow 51">
            <a:extLst>
              <a:ext uri="{FF2B5EF4-FFF2-40B4-BE49-F238E27FC236}">
                <a16:creationId xmlns:a16="http://schemas.microsoft.com/office/drawing/2014/main" id="{D259D293-079C-8D5A-1C6F-B516070FC69A}"/>
              </a:ext>
            </a:extLst>
          </p:cNvPr>
          <p:cNvCxnSpPr>
            <a:stCxn id="40" idx="2"/>
            <a:endCxn id="48" idx="3"/>
          </p:cNvCxnSpPr>
          <p:nvPr/>
        </p:nvCxnSpPr>
        <p:spPr>
          <a:xfrm rot="5400000">
            <a:off x="5914834" y="2179302"/>
            <a:ext cx="449653" cy="1765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CA4225F-59EC-0831-473A-C4414DF4D519}"/>
              </a:ext>
            </a:extLst>
          </p:cNvPr>
          <p:cNvCxnSpPr>
            <a:cxnSpLocks/>
            <a:stCxn id="35" idx="2"/>
            <a:endCxn id="48" idx="0"/>
          </p:cNvCxnSpPr>
          <p:nvPr/>
        </p:nvCxnSpPr>
        <p:spPr>
          <a:xfrm>
            <a:off x="4501087" y="2754728"/>
            <a:ext cx="9565" cy="26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Flowchart: Decision 62">
            <a:extLst>
              <a:ext uri="{FF2B5EF4-FFF2-40B4-BE49-F238E27FC236}">
                <a16:creationId xmlns:a16="http://schemas.microsoft.com/office/drawing/2014/main" id="{A5910A65-60B7-DCA1-4969-88D82898A8D6}"/>
              </a:ext>
            </a:extLst>
          </p:cNvPr>
          <p:cNvSpPr/>
          <p:nvPr/>
        </p:nvSpPr>
        <p:spPr>
          <a:xfrm>
            <a:off x="4014071" y="3816362"/>
            <a:ext cx="993162" cy="736588"/>
          </a:xfrm>
          <a:prstGeom prst="flowChartDecision">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err="1"/>
              <a:t>i</a:t>
            </a:r>
            <a:r>
              <a:rPr lang="en-IN" sz="1000" dirty="0"/>
              <a:t>&lt;=n</a:t>
            </a:r>
          </a:p>
        </p:txBody>
      </p:sp>
      <p:cxnSp>
        <p:nvCxnSpPr>
          <p:cNvPr id="1985" name="Straight Arrow Connector 1984">
            <a:extLst>
              <a:ext uri="{FF2B5EF4-FFF2-40B4-BE49-F238E27FC236}">
                <a16:creationId xmlns:a16="http://schemas.microsoft.com/office/drawing/2014/main" id="{17EC2654-CA6C-5893-9B30-5BE317B361BC}"/>
              </a:ext>
            </a:extLst>
          </p:cNvPr>
          <p:cNvCxnSpPr>
            <a:stCxn id="48" idx="2"/>
            <a:endCxn id="48" idx="2"/>
          </p:cNvCxnSpPr>
          <p:nvPr/>
        </p:nvCxnSpPr>
        <p:spPr>
          <a:xfrm>
            <a:off x="4510652" y="355653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1" name="Straight Arrow Connector 1990">
            <a:extLst>
              <a:ext uri="{FF2B5EF4-FFF2-40B4-BE49-F238E27FC236}">
                <a16:creationId xmlns:a16="http://schemas.microsoft.com/office/drawing/2014/main" id="{D3C5122A-5F89-C41B-2D87-D9696E8882B8}"/>
              </a:ext>
            </a:extLst>
          </p:cNvPr>
          <p:cNvCxnSpPr>
            <a:stCxn id="48" idx="2"/>
            <a:endCxn id="63" idx="0"/>
          </p:cNvCxnSpPr>
          <p:nvPr/>
        </p:nvCxnSpPr>
        <p:spPr>
          <a:xfrm>
            <a:off x="4510652" y="3556538"/>
            <a:ext cx="0" cy="259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1" name="Straight Connector 2000">
            <a:extLst>
              <a:ext uri="{FF2B5EF4-FFF2-40B4-BE49-F238E27FC236}">
                <a16:creationId xmlns:a16="http://schemas.microsoft.com/office/drawing/2014/main" id="{9ED85DAF-2991-15B7-E941-3A35D8E343E6}"/>
              </a:ext>
            </a:extLst>
          </p:cNvPr>
          <p:cNvCxnSpPr>
            <a:stCxn id="63" idx="3"/>
          </p:cNvCxnSpPr>
          <p:nvPr/>
        </p:nvCxnSpPr>
        <p:spPr>
          <a:xfrm>
            <a:off x="5007233" y="4184656"/>
            <a:ext cx="10268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5" name="Straight Connector 2004">
            <a:extLst>
              <a:ext uri="{FF2B5EF4-FFF2-40B4-BE49-F238E27FC236}">
                <a16:creationId xmlns:a16="http://schemas.microsoft.com/office/drawing/2014/main" id="{C00998EF-1386-B718-DD4A-D86D845919A0}"/>
              </a:ext>
            </a:extLst>
          </p:cNvPr>
          <p:cNvCxnSpPr/>
          <p:nvPr/>
        </p:nvCxnSpPr>
        <p:spPr>
          <a:xfrm flipV="1">
            <a:off x="6034088" y="3429000"/>
            <a:ext cx="0" cy="755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7" name="Straight Arrow Connector 2006">
            <a:extLst>
              <a:ext uri="{FF2B5EF4-FFF2-40B4-BE49-F238E27FC236}">
                <a16:creationId xmlns:a16="http://schemas.microsoft.com/office/drawing/2014/main" id="{3B2DB72C-609A-1413-7EC9-2A15335B34C5}"/>
              </a:ext>
            </a:extLst>
          </p:cNvPr>
          <p:cNvCxnSpPr/>
          <p:nvPr/>
        </p:nvCxnSpPr>
        <p:spPr>
          <a:xfrm flipH="1">
            <a:off x="5247536" y="3429000"/>
            <a:ext cx="786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9" name="Oval 2008">
            <a:extLst>
              <a:ext uri="{FF2B5EF4-FFF2-40B4-BE49-F238E27FC236}">
                <a16:creationId xmlns:a16="http://schemas.microsoft.com/office/drawing/2014/main" id="{1C8D92C3-D051-29AD-8A03-9B304FE13E0B}"/>
              </a:ext>
            </a:extLst>
          </p:cNvPr>
          <p:cNvSpPr/>
          <p:nvPr/>
        </p:nvSpPr>
        <p:spPr>
          <a:xfrm>
            <a:off x="6572249" y="4338638"/>
            <a:ext cx="1063924" cy="416280"/>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Stop</a:t>
            </a:r>
          </a:p>
        </p:txBody>
      </p:sp>
      <p:cxnSp>
        <p:nvCxnSpPr>
          <p:cNvPr id="2029" name="Connector: Elbow 2028">
            <a:extLst>
              <a:ext uri="{FF2B5EF4-FFF2-40B4-BE49-F238E27FC236}">
                <a16:creationId xmlns:a16="http://schemas.microsoft.com/office/drawing/2014/main" id="{6B41A6EB-CC55-E54E-37F5-5EA231758A68}"/>
              </a:ext>
            </a:extLst>
          </p:cNvPr>
          <p:cNvCxnSpPr>
            <a:stCxn id="63" idx="2"/>
            <a:endCxn id="2009" idx="2"/>
          </p:cNvCxnSpPr>
          <p:nvPr/>
        </p:nvCxnSpPr>
        <p:spPr>
          <a:xfrm rot="5400000" flipH="1" flipV="1">
            <a:off x="5538364" y="3519065"/>
            <a:ext cx="6172" cy="2061597"/>
          </a:xfrm>
          <a:prstGeom prst="bentConnector4">
            <a:avLst>
              <a:gd name="adj1" fmla="val -3703824"/>
              <a:gd name="adj2" fmla="val 620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3B6814A8-720C-A7D5-7AD9-45F5E9162515}"/>
              </a:ext>
            </a:extLst>
          </p:cNvPr>
          <p:cNvCxnSpPr/>
          <p:nvPr/>
        </p:nvCxnSpPr>
        <p:spPr>
          <a:xfrm flipH="1">
            <a:off x="3351557" y="1081088"/>
            <a:ext cx="4126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523B189-B4B1-F51A-2D2F-B8941662FF24}"/>
              </a:ext>
            </a:extLst>
          </p:cNvPr>
          <p:cNvCxnSpPr/>
          <p:nvPr/>
        </p:nvCxnSpPr>
        <p:spPr>
          <a:xfrm>
            <a:off x="3351557" y="1081088"/>
            <a:ext cx="0" cy="220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7" name="Straight Arrow Connector 2036">
            <a:extLst>
              <a:ext uri="{FF2B5EF4-FFF2-40B4-BE49-F238E27FC236}">
                <a16:creationId xmlns:a16="http://schemas.microsoft.com/office/drawing/2014/main" id="{925135C3-0DF0-E107-EBE8-D07309E9AA7B}"/>
              </a:ext>
            </a:extLst>
          </p:cNvPr>
          <p:cNvCxnSpPr>
            <a:endCxn id="48" idx="1"/>
          </p:cNvCxnSpPr>
          <p:nvPr/>
        </p:nvCxnSpPr>
        <p:spPr>
          <a:xfrm>
            <a:off x="3351557" y="3286688"/>
            <a:ext cx="412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9" name="Straight Arrow Connector 2038">
            <a:extLst>
              <a:ext uri="{FF2B5EF4-FFF2-40B4-BE49-F238E27FC236}">
                <a16:creationId xmlns:a16="http://schemas.microsoft.com/office/drawing/2014/main" id="{D14BF531-5477-8B52-FC87-31E00835CE25}"/>
              </a:ext>
            </a:extLst>
          </p:cNvPr>
          <p:cNvCxnSpPr>
            <a:endCxn id="35" idx="1"/>
          </p:cNvCxnSpPr>
          <p:nvPr/>
        </p:nvCxnSpPr>
        <p:spPr>
          <a:xfrm>
            <a:off x="3351557" y="2484878"/>
            <a:ext cx="403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6271B0D-AF73-EE51-9BAA-7D4C209536BA}"/>
              </a:ext>
            </a:extLst>
          </p:cNvPr>
          <p:cNvSpPr txBox="1"/>
          <p:nvPr/>
        </p:nvSpPr>
        <p:spPr>
          <a:xfrm>
            <a:off x="5074920" y="4118610"/>
            <a:ext cx="300082" cy="215444"/>
          </a:xfrm>
          <a:prstGeom prst="rect">
            <a:avLst/>
          </a:prstGeom>
          <a:noFill/>
        </p:spPr>
        <p:txBody>
          <a:bodyPr wrap="none" rtlCol="0">
            <a:spAutoFit/>
          </a:bodyPr>
          <a:lstStyle/>
          <a:p>
            <a:r>
              <a:rPr lang="en-IN" sz="800" dirty="0"/>
              <a:t>no</a:t>
            </a:r>
          </a:p>
        </p:txBody>
      </p:sp>
      <p:sp>
        <p:nvSpPr>
          <p:cNvPr id="5" name="TextBox 4">
            <a:extLst>
              <a:ext uri="{FF2B5EF4-FFF2-40B4-BE49-F238E27FC236}">
                <a16:creationId xmlns:a16="http://schemas.microsoft.com/office/drawing/2014/main" id="{3CF17C7E-8DD4-CAC7-1989-2FE607AFD586}"/>
              </a:ext>
            </a:extLst>
          </p:cNvPr>
          <p:cNvSpPr txBox="1"/>
          <p:nvPr/>
        </p:nvSpPr>
        <p:spPr>
          <a:xfrm>
            <a:off x="3342226" y="2449496"/>
            <a:ext cx="381836" cy="215444"/>
          </a:xfrm>
          <a:prstGeom prst="rect">
            <a:avLst/>
          </a:prstGeom>
          <a:noFill/>
        </p:spPr>
        <p:txBody>
          <a:bodyPr wrap="none" rtlCol="0">
            <a:spAutoFit/>
          </a:bodyPr>
          <a:lstStyle/>
          <a:p>
            <a:r>
              <a:rPr lang="en-IN" sz="800" dirty="0"/>
              <a:t>i = 1</a:t>
            </a:r>
          </a:p>
        </p:txBody>
      </p:sp>
      <p:sp>
        <p:nvSpPr>
          <p:cNvPr id="6" name="TextBox 5">
            <a:extLst>
              <a:ext uri="{FF2B5EF4-FFF2-40B4-BE49-F238E27FC236}">
                <a16:creationId xmlns:a16="http://schemas.microsoft.com/office/drawing/2014/main" id="{33CFF485-0B93-8979-5C5B-ECC4BBEC265D}"/>
              </a:ext>
            </a:extLst>
          </p:cNvPr>
          <p:cNvSpPr txBox="1"/>
          <p:nvPr/>
        </p:nvSpPr>
        <p:spPr>
          <a:xfrm>
            <a:off x="3325495" y="3258882"/>
            <a:ext cx="381836" cy="215444"/>
          </a:xfrm>
          <a:prstGeom prst="rect">
            <a:avLst/>
          </a:prstGeom>
          <a:noFill/>
        </p:spPr>
        <p:txBody>
          <a:bodyPr wrap="none" rtlCol="0">
            <a:spAutoFit/>
          </a:bodyPr>
          <a:lstStyle/>
          <a:p>
            <a:r>
              <a:rPr lang="en-IN" sz="800" dirty="0"/>
              <a:t>i = 2</a:t>
            </a:r>
          </a:p>
        </p:txBody>
      </p:sp>
      <p:sp>
        <p:nvSpPr>
          <p:cNvPr id="8" name="TextBox 7">
            <a:extLst>
              <a:ext uri="{FF2B5EF4-FFF2-40B4-BE49-F238E27FC236}">
                <a16:creationId xmlns:a16="http://schemas.microsoft.com/office/drawing/2014/main" id="{020E8F01-750E-D26C-2046-B710708CC8EF}"/>
              </a:ext>
            </a:extLst>
          </p:cNvPr>
          <p:cNvSpPr txBox="1"/>
          <p:nvPr/>
        </p:nvSpPr>
        <p:spPr>
          <a:xfrm>
            <a:off x="4466804" y="3527580"/>
            <a:ext cx="325730" cy="215444"/>
          </a:xfrm>
          <a:prstGeom prst="rect">
            <a:avLst/>
          </a:prstGeom>
          <a:noFill/>
        </p:spPr>
        <p:txBody>
          <a:bodyPr wrap="none" rtlCol="0">
            <a:spAutoFit/>
          </a:bodyPr>
          <a:lstStyle/>
          <a:p>
            <a:r>
              <a:rPr lang="en-IN" sz="800" dirty="0" err="1"/>
              <a:t>i</a:t>
            </a:r>
            <a:r>
              <a:rPr lang="en-IN" sz="800" dirty="0"/>
              <a:t>++</a:t>
            </a:r>
          </a:p>
        </p:txBody>
      </p:sp>
      <p:sp>
        <p:nvSpPr>
          <p:cNvPr id="9" name="TextBox 8">
            <a:extLst>
              <a:ext uri="{FF2B5EF4-FFF2-40B4-BE49-F238E27FC236}">
                <a16:creationId xmlns:a16="http://schemas.microsoft.com/office/drawing/2014/main" id="{625A1535-B3DF-C78D-F316-EA66E605D3A2}"/>
              </a:ext>
            </a:extLst>
          </p:cNvPr>
          <p:cNvSpPr txBox="1"/>
          <p:nvPr/>
        </p:nvSpPr>
        <p:spPr>
          <a:xfrm>
            <a:off x="4466804" y="4539474"/>
            <a:ext cx="480953" cy="215444"/>
          </a:xfrm>
          <a:prstGeom prst="rect">
            <a:avLst/>
          </a:prstGeom>
          <a:noFill/>
        </p:spPr>
        <p:txBody>
          <a:bodyPr wrap="square" rtlCol="0">
            <a:spAutoFit/>
          </a:bodyPr>
          <a:lstStyle/>
          <a:p>
            <a:r>
              <a:rPr lang="en-IN" sz="800" dirty="0"/>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0" presetClass="emph" presetSubtype="0" fill="hold" nodeType="clickEffect">
                                  <p:stCondLst>
                                    <p:cond delay="0"/>
                                  </p:stCondLst>
                                  <p:childTnLst>
                                    <p:animClr clrSpc="hsl" dir="cw">
                                      <p:cBhvr override="childStyle">
                                        <p:cTn id="13" dur="500" fill="hold"/>
                                        <p:tgtEl>
                                          <p:spTgt spid="10"/>
                                        </p:tgtEl>
                                        <p:attrNameLst>
                                          <p:attrName>style.color</p:attrName>
                                        </p:attrNameLst>
                                      </p:cBhvr>
                                      <p:by>
                                        <p:hsl h="0" s="12549" l="25098"/>
                                      </p:by>
                                    </p:animClr>
                                    <p:animClr clrSpc="hsl" dir="cw">
                                      <p:cBhvr>
                                        <p:cTn id="14" dur="500" fill="hold"/>
                                        <p:tgtEl>
                                          <p:spTgt spid="10"/>
                                        </p:tgtEl>
                                        <p:attrNameLst>
                                          <p:attrName>fillcolor</p:attrName>
                                        </p:attrNameLst>
                                      </p:cBhvr>
                                      <p:by>
                                        <p:hsl h="0" s="12549" l="25098"/>
                                      </p:by>
                                    </p:animClr>
                                    <p:animClr clrSpc="hsl" dir="cw">
                                      <p:cBhvr>
                                        <p:cTn id="15" dur="500" fill="hold"/>
                                        <p:tgtEl>
                                          <p:spTgt spid="10"/>
                                        </p:tgtEl>
                                        <p:attrNameLst>
                                          <p:attrName>stroke.color</p:attrName>
                                        </p:attrNameLst>
                                      </p:cBhvr>
                                      <p:by>
                                        <p:hsl h="0" s="12549" l="25098"/>
                                      </p:by>
                                    </p:animClr>
                                    <p:set>
                                      <p:cBhvr>
                                        <p:cTn id="16" dur="500" fill="hold"/>
                                        <p:tgtEl>
                                          <p:spTgt spid="10"/>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0" presetClass="emph" presetSubtype="0" fill="hold" grpId="0" nodeType="clickEffect">
                                  <p:stCondLst>
                                    <p:cond delay="0"/>
                                  </p:stCondLst>
                                  <p:childTnLst>
                                    <p:animClr clrSpc="hsl" dir="cw">
                                      <p:cBhvr override="childStyle">
                                        <p:cTn id="20" dur="500" fill="hold"/>
                                        <p:tgtEl>
                                          <p:spTgt spid="4"/>
                                        </p:tgtEl>
                                        <p:attrNameLst>
                                          <p:attrName>style.color</p:attrName>
                                        </p:attrNameLst>
                                      </p:cBhvr>
                                      <p:by>
                                        <p:hsl h="0" s="12549" l="25098"/>
                                      </p:by>
                                    </p:animClr>
                                    <p:animClr clrSpc="hsl" dir="cw">
                                      <p:cBhvr>
                                        <p:cTn id="21" dur="500" fill="hold"/>
                                        <p:tgtEl>
                                          <p:spTgt spid="4"/>
                                        </p:tgtEl>
                                        <p:attrNameLst>
                                          <p:attrName>fillcolor</p:attrName>
                                        </p:attrNameLst>
                                      </p:cBhvr>
                                      <p:by>
                                        <p:hsl h="0" s="12549" l="25098"/>
                                      </p:by>
                                    </p:animClr>
                                    <p:animClr clrSpc="hsl" dir="cw">
                                      <p:cBhvr>
                                        <p:cTn id="22" dur="500" fill="hold"/>
                                        <p:tgtEl>
                                          <p:spTgt spid="4"/>
                                        </p:tgtEl>
                                        <p:attrNameLst>
                                          <p:attrName>stroke.color</p:attrName>
                                        </p:attrNameLst>
                                      </p:cBhvr>
                                      <p:by>
                                        <p:hsl h="0" s="12549" l="25098"/>
                                      </p:by>
                                    </p:animClr>
                                    <p:set>
                                      <p:cBhvr>
                                        <p:cTn id="23" dur="500" fill="hold"/>
                                        <p:tgtEl>
                                          <p:spTgt spid="4"/>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30" presetClass="emph" presetSubtype="0" fill="hold" nodeType="clickEffect">
                                  <p:stCondLst>
                                    <p:cond delay="0"/>
                                  </p:stCondLst>
                                  <p:childTnLst>
                                    <p:animClr clrSpc="hsl" dir="cw">
                                      <p:cBhvr override="childStyle">
                                        <p:cTn id="27" dur="500" fill="hold"/>
                                        <p:tgtEl>
                                          <p:spTgt spid="21"/>
                                        </p:tgtEl>
                                        <p:attrNameLst>
                                          <p:attrName>style.color</p:attrName>
                                        </p:attrNameLst>
                                      </p:cBhvr>
                                      <p:by>
                                        <p:hsl h="0" s="12549" l="25098"/>
                                      </p:by>
                                    </p:animClr>
                                    <p:animClr clrSpc="hsl" dir="cw">
                                      <p:cBhvr>
                                        <p:cTn id="28" dur="500" fill="hold"/>
                                        <p:tgtEl>
                                          <p:spTgt spid="21"/>
                                        </p:tgtEl>
                                        <p:attrNameLst>
                                          <p:attrName>fillcolor</p:attrName>
                                        </p:attrNameLst>
                                      </p:cBhvr>
                                      <p:by>
                                        <p:hsl h="0" s="12549" l="25098"/>
                                      </p:by>
                                    </p:animClr>
                                    <p:animClr clrSpc="hsl" dir="cw">
                                      <p:cBhvr>
                                        <p:cTn id="29" dur="500" fill="hold"/>
                                        <p:tgtEl>
                                          <p:spTgt spid="21"/>
                                        </p:tgtEl>
                                        <p:attrNameLst>
                                          <p:attrName>stroke.color</p:attrName>
                                        </p:attrNameLst>
                                      </p:cBhvr>
                                      <p:by>
                                        <p:hsl h="0" s="12549" l="25098"/>
                                      </p:by>
                                    </p:animClr>
                                    <p:set>
                                      <p:cBhvr>
                                        <p:cTn id="30" dur="500" fill="hold"/>
                                        <p:tgtEl>
                                          <p:spTgt spid="21"/>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30" presetClass="emph" presetSubtype="0" fill="hold" grpId="0" nodeType="clickEffect">
                                  <p:stCondLst>
                                    <p:cond delay="0"/>
                                  </p:stCondLst>
                                  <p:childTnLst>
                                    <p:animClr clrSpc="hsl" dir="cw">
                                      <p:cBhvr override="childStyle">
                                        <p:cTn id="34" dur="500" fill="hold"/>
                                        <p:tgtEl>
                                          <p:spTgt spid="7"/>
                                        </p:tgtEl>
                                        <p:attrNameLst>
                                          <p:attrName>style.color</p:attrName>
                                        </p:attrNameLst>
                                      </p:cBhvr>
                                      <p:by>
                                        <p:hsl h="0" s="12549" l="25098"/>
                                      </p:by>
                                    </p:animClr>
                                    <p:animClr clrSpc="hsl" dir="cw">
                                      <p:cBhvr>
                                        <p:cTn id="35" dur="500" fill="hold"/>
                                        <p:tgtEl>
                                          <p:spTgt spid="7"/>
                                        </p:tgtEl>
                                        <p:attrNameLst>
                                          <p:attrName>fillcolor</p:attrName>
                                        </p:attrNameLst>
                                      </p:cBhvr>
                                      <p:by>
                                        <p:hsl h="0" s="12549" l="25098"/>
                                      </p:by>
                                    </p:animClr>
                                    <p:animClr clrSpc="hsl" dir="cw">
                                      <p:cBhvr>
                                        <p:cTn id="36" dur="500" fill="hold"/>
                                        <p:tgtEl>
                                          <p:spTgt spid="7"/>
                                        </p:tgtEl>
                                        <p:attrNameLst>
                                          <p:attrName>stroke.color</p:attrName>
                                        </p:attrNameLst>
                                      </p:cBhvr>
                                      <p:by>
                                        <p:hsl h="0" s="12549" l="25098"/>
                                      </p:by>
                                    </p:animClr>
                                    <p:set>
                                      <p:cBhvr>
                                        <p:cTn id="37" dur="500" fill="hold"/>
                                        <p:tgtEl>
                                          <p:spTgt spid="7"/>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30" presetClass="emph" presetSubtype="0" fill="hold" nodeType="clickEffect">
                                  <p:stCondLst>
                                    <p:cond delay="0"/>
                                  </p:stCondLst>
                                  <p:childTnLst>
                                    <p:animClr clrSpc="hsl" dir="cw">
                                      <p:cBhvr override="childStyle">
                                        <p:cTn id="41" dur="500" fill="hold"/>
                                        <p:tgtEl>
                                          <p:spTgt spid="24"/>
                                        </p:tgtEl>
                                        <p:attrNameLst>
                                          <p:attrName>style.color</p:attrName>
                                        </p:attrNameLst>
                                      </p:cBhvr>
                                      <p:by>
                                        <p:hsl h="0" s="12549" l="25098"/>
                                      </p:by>
                                    </p:animClr>
                                    <p:animClr clrSpc="hsl" dir="cw">
                                      <p:cBhvr>
                                        <p:cTn id="42" dur="500" fill="hold"/>
                                        <p:tgtEl>
                                          <p:spTgt spid="24"/>
                                        </p:tgtEl>
                                        <p:attrNameLst>
                                          <p:attrName>fillcolor</p:attrName>
                                        </p:attrNameLst>
                                      </p:cBhvr>
                                      <p:by>
                                        <p:hsl h="0" s="12549" l="25098"/>
                                      </p:by>
                                    </p:animClr>
                                    <p:animClr clrSpc="hsl" dir="cw">
                                      <p:cBhvr>
                                        <p:cTn id="43" dur="500" fill="hold"/>
                                        <p:tgtEl>
                                          <p:spTgt spid="24"/>
                                        </p:tgtEl>
                                        <p:attrNameLst>
                                          <p:attrName>stroke.color</p:attrName>
                                        </p:attrNameLst>
                                      </p:cBhvr>
                                      <p:by>
                                        <p:hsl h="0" s="12549" l="25098"/>
                                      </p:by>
                                    </p:animClr>
                                    <p:set>
                                      <p:cBhvr>
                                        <p:cTn id="44" dur="500" fill="hold"/>
                                        <p:tgtEl>
                                          <p:spTgt spid="24"/>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30" presetClass="emph" presetSubtype="0" fill="hold" grpId="0" nodeType="clickEffect">
                                  <p:stCondLst>
                                    <p:cond delay="0"/>
                                  </p:stCondLst>
                                  <p:childTnLst>
                                    <p:animClr clrSpc="hsl" dir="cw">
                                      <p:cBhvr override="childStyle">
                                        <p:cTn id="48" dur="500" fill="hold"/>
                                        <p:tgtEl>
                                          <p:spTgt spid="16"/>
                                        </p:tgtEl>
                                        <p:attrNameLst>
                                          <p:attrName>style.color</p:attrName>
                                        </p:attrNameLst>
                                      </p:cBhvr>
                                      <p:by>
                                        <p:hsl h="0" s="12549" l="25098"/>
                                      </p:by>
                                    </p:animClr>
                                    <p:animClr clrSpc="hsl" dir="cw">
                                      <p:cBhvr>
                                        <p:cTn id="49" dur="500" fill="hold"/>
                                        <p:tgtEl>
                                          <p:spTgt spid="16"/>
                                        </p:tgtEl>
                                        <p:attrNameLst>
                                          <p:attrName>fillcolor</p:attrName>
                                        </p:attrNameLst>
                                      </p:cBhvr>
                                      <p:by>
                                        <p:hsl h="0" s="12549" l="25098"/>
                                      </p:by>
                                    </p:animClr>
                                    <p:animClr clrSpc="hsl" dir="cw">
                                      <p:cBhvr>
                                        <p:cTn id="50" dur="500" fill="hold"/>
                                        <p:tgtEl>
                                          <p:spTgt spid="16"/>
                                        </p:tgtEl>
                                        <p:attrNameLst>
                                          <p:attrName>stroke.color</p:attrName>
                                        </p:attrNameLst>
                                      </p:cBhvr>
                                      <p:by>
                                        <p:hsl h="0" s="12549" l="25098"/>
                                      </p:by>
                                    </p:animClr>
                                    <p:set>
                                      <p:cBhvr>
                                        <p:cTn id="51" dur="500" fill="hold"/>
                                        <p:tgtEl>
                                          <p:spTgt spid="16"/>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30" presetClass="emph" presetSubtype="0" fill="hold" nodeType="clickEffect">
                                  <p:stCondLst>
                                    <p:cond delay="0"/>
                                  </p:stCondLst>
                                  <p:childTnLst>
                                    <p:animClr clrSpc="hsl" dir="cw">
                                      <p:cBhvr override="childStyle">
                                        <p:cTn id="55" dur="500" fill="hold"/>
                                        <p:tgtEl>
                                          <p:spTgt spid="32"/>
                                        </p:tgtEl>
                                        <p:attrNameLst>
                                          <p:attrName>style.color</p:attrName>
                                        </p:attrNameLst>
                                      </p:cBhvr>
                                      <p:by>
                                        <p:hsl h="0" s="12549" l="25098"/>
                                      </p:by>
                                    </p:animClr>
                                    <p:animClr clrSpc="hsl" dir="cw">
                                      <p:cBhvr>
                                        <p:cTn id="56" dur="500" fill="hold"/>
                                        <p:tgtEl>
                                          <p:spTgt spid="32"/>
                                        </p:tgtEl>
                                        <p:attrNameLst>
                                          <p:attrName>fillcolor</p:attrName>
                                        </p:attrNameLst>
                                      </p:cBhvr>
                                      <p:by>
                                        <p:hsl h="0" s="12549" l="25098"/>
                                      </p:by>
                                    </p:animClr>
                                    <p:animClr clrSpc="hsl" dir="cw">
                                      <p:cBhvr>
                                        <p:cTn id="57" dur="500" fill="hold"/>
                                        <p:tgtEl>
                                          <p:spTgt spid="32"/>
                                        </p:tgtEl>
                                        <p:attrNameLst>
                                          <p:attrName>stroke.color</p:attrName>
                                        </p:attrNameLst>
                                      </p:cBhvr>
                                      <p:by>
                                        <p:hsl h="0" s="12549" l="25098"/>
                                      </p:by>
                                    </p:animClr>
                                    <p:set>
                                      <p:cBhvr>
                                        <p:cTn id="58" dur="500" fill="hold"/>
                                        <p:tgtEl>
                                          <p:spTgt spid="32"/>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30" presetClass="emph" presetSubtype="0" fill="hold" grpId="0" nodeType="clickEffect">
                                  <p:stCondLst>
                                    <p:cond delay="0"/>
                                  </p:stCondLst>
                                  <p:childTnLst>
                                    <p:animClr clrSpc="hsl" dir="cw">
                                      <p:cBhvr override="childStyle">
                                        <p:cTn id="62" dur="500" fill="hold"/>
                                        <p:tgtEl>
                                          <p:spTgt spid="17"/>
                                        </p:tgtEl>
                                        <p:attrNameLst>
                                          <p:attrName>style.color</p:attrName>
                                        </p:attrNameLst>
                                      </p:cBhvr>
                                      <p:by>
                                        <p:hsl h="0" s="12549" l="25098"/>
                                      </p:by>
                                    </p:animClr>
                                    <p:animClr clrSpc="hsl" dir="cw">
                                      <p:cBhvr>
                                        <p:cTn id="63" dur="500" fill="hold"/>
                                        <p:tgtEl>
                                          <p:spTgt spid="17"/>
                                        </p:tgtEl>
                                        <p:attrNameLst>
                                          <p:attrName>fillcolor</p:attrName>
                                        </p:attrNameLst>
                                      </p:cBhvr>
                                      <p:by>
                                        <p:hsl h="0" s="12549" l="25098"/>
                                      </p:by>
                                    </p:animClr>
                                    <p:animClr clrSpc="hsl" dir="cw">
                                      <p:cBhvr>
                                        <p:cTn id="64" dur="500" fill="hold"/>
                                        <p:tgtEl>
                                          <p:spTgt spid="17"/>
                                        </p:tgtEl>
                                        <p:attrNameLst>
                                          <p:attrName>stroke.color</p:attrName>
                                        </p:attrNameLst>
                                      </p:cBhvr>
                                      <p:by>
                                        <p:hsl h="0" s="12549" l="25098"/>
                                      </p:by>
                                    </p:animClr>
                                    <p:set>
                                      <p:cBhvr>
                                        <p:cTn id="65" dur="500" fill="hold"/>
                                        <p:tgtEl>
                                          <p:spTgt spid="17"/>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30" presetClass="emph" presetSubtype="0" fill="hold" grpId="0" nodeType="clickEffect">
                                  <p:stCondLst>
                                    <p:cond delay="0"/>
                                  </p:stCondLst>
                                  <p:childTnLst>
                                    <p:animClr clrSpc="hsl" dir="cw">
                                      <p:cBhvr override="childStyle">
                                        <p:cTn id="69" dur="500" fill="hold"/>
                                        <p:tgtEl>
                                          <p:spTgt spid="35"/>
                                        </p:tgtEl>
                                        <p:attrNameLst>
                                          <p:attrName>style.color</p:attrName>
                                        </p:attrNameLst>
                                      </p:cBhvr>
                                      <p:by>
                                        <p:hsl h="0" s="12549" l="25098"/>
                                      </p:by>
                                    </p:animClr>
                                    <p:animClr clrSpc="hsl" dir="cw">
                                      <p:cBhvr>
                                        <p:cTn id="70" dur="500" fill="hold"/>
                                        <p:tgtEl>
                                          <p:spTgt spid="35"/>
                                        </p:tgtEl>
                                        <p:attrNameLst>
                                          <p:attrName>fillcolor</p:attrName>
                                        </p:attrNameLst>
                                      </p:cBhvr>
                                      <p:by>
                                        <p:hsl h="0" s="12549" l="25098"/>
                                      </p:by>
                                    </p:animClr>
                                    <p:animClr clrSpc="hsl" dir="cw">
                                      <p:cBhvr>
                                        <p:cTn id="71" dur="500" fill="hold"/>
                                        <p:tgtEl>
                                          <p:spTgt spid="35"/>
                                        </p:tgtEl>
                                        <p:attrNameLst>
                                          <p:attrName>stroke.color</p:attrName>
                                        </p:attrNameLst>
                                      </p:cBhvr>
                                      <p:by>
                                        <p:hsl h="0" s="12549" l="25098"/>
                                      </p:by>
                                    </p:animClr>
                                    <p:set>
                                      <p:cBhvr>
                                        <p:cTn id="72" dur="500" fill="hold"/>
                                        <p:tgtEl>
                                          <p:spTgt spid="35"/>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30" presetClass="emph" presetSubtype="0" fill="hold" nodeType="clickEffect">
                                  <p:stCondLst>
                                    <p:cond delay="0"/>
                                  </p:stCondLst>
                                  <p:childTnLst>
                                    <p:animClr clrSpc="hsl" dir="cw">
                                      <p:cBhvr override="childStyle">
                                        <p:cTn id="76" dur="500" fill="hold"/>
                                        <p:tgtEl>
                                          <p:spTgt spid="39"/>
                                        </p:tgtEl>
                                        <p:attrNameLst>
                                          <p:attrName>style.color</p:attrName>
                                        </p:attrNameLst>
                                      </p:cBhvr>
                                      <p:by>
                                        <p:hsl h="0" s="12549" l="25098"/>
                                      </p:by>
                                    </p:animClr>
                                    <p:animClr clrSpc="hsl" dir="cw">
                                      <p:cBhvr>
                                        <p:cTn id="77" dur="500" fill="hold"/>
                                        <p:tgtEl>
                                          <p:spTgt spid="39"/>
                                        </p:tgtEl>
                                        <p:attrNameLst>
                                          <p:attrName>fillcolor</p:attrName>
                                        </p:attrNameLst>
                                      </p:cBhvr>
                                      <p:by>
                                        <p:hsl h="0" s="12549" l="25098"/>
                                      </p:by>
                                    </p:animClr>
                                    <p:animClr clrSpc="hsl" dir="cw">
                                      <p:cBhvr>
                                        <p:cTn id="78" dur="500" fill="hold"/>
                                        <p:tgtEl>
                                          <p:spTgt spid="39"/>
                                        </p:tgtEl>
                                        <p:attrNameLst>
                                          <p:attrName>stroke.color</p:attrName>
                                        </p:attrNameLst>
                                      </p:cBhvr>
                                      <p:by>
                                        <p:hsl h="0" s="12549" l="25098"/>
                                      </p:by>
                                    </p:animClr>
                                    <p:set>
                                      <p:cBhvr>
                                        <p:cTn id="79" dur="500" fill="hold"/>
                                        <p:tgtEl>
                                          <p:spTgt spid="39"/>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30" presetClass="emph" presetSubtype="0" fill="hold" grpId="0" nodeType="clickEffect">
                                  <p:stCondLst>
                                    <p:cond delay="0"/>
                                  </p:stCondLst>
                                  <p:childTnLst>
                                    <p:animClr clrSpc="hsl" dir="cw">
                                      <p:cBhvr override="childStyle">
                                        <p:cTn id="83" dur="500" fill="hold"/>
                                        <p:tgtEl>
                                          <p:spTgt spid="40"/>
                                        </p:tgtEl>
                                        <p:attrNameLst>
                                          <p:attrName>style.color</p:attrName>
                                        </p:attrNameLst>
                                      </p:cBhvr>
                                      <p:by>
                                        <p:hsl h="0" s="12549" l="25098"/>
                                      </p:by>
                                    </p:animClr>
                                    <p:animClr clrSpc="hsl" dir="cw">
                                      <p:cBhvr>
                                        <p:cTn id="84" dur="500" fill="hold"/>
                                        <p:tgtEl>
                                          <p:spTgt spid="40"/>
                                        </p:tgtEl>
                                        <p:attrNameLst>
                                          <p:attrName>fillcolor</p:attrName>
                                        </p:attrNameLst>
                                      </p:cBhvr>
                                      <p:by>
                                        <p:hsl h="0" s="12549" l="25098"/>
                                      </p:by>
                                    </p:animClr>
                                    <p:animClr clrSpc="hsl" dir="cw">
                                      <p:cBhvr>
                                        <p:cTn id="85" dur="500" fill="hold"/>
                                        <p:tgtEl>
                                          <p:spTgt spid="40"/>
                                        </p:tgtEl>
                                        <p:attrNameLst>
                                          <p:attrName>stroke.color</p:attrName>
                                        </p:attrNameLst>
                                      </p:cBhvr>
                                      <p:by>
                                        <p:hsl h="0" s="12549" l="25098"/>
                                      </p:by>
                                    </p:animClr>
                                    <p:set>
                                      <p:cBhvr>
                                        <p:cTn id="86" dur="500" fill="hold"/>
                                        <p:tgtEl>
                                          <p:spTgt spid="40"/>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30" presetClass="emph" presetSubtype="0" fill="hold" nodeType="clickEffect">
                                  <p:stCondLst>
                                    <p:cond delay="0"/>
                                  </p:stCondLst>
                                  <p:childTnLst>
                                    <p:animClr clrSpc="hsl" dir="cw">
                                      <p:cBhvr override="childStyle">
                                        <p:cTn id="90" dur="500" fill="hold"/>
                                        <p:tgtEl>
                                          <p:spTgt spid="44"/>
                                        </p:tgtEl>
                                        <p:attrNameLst>
                                          <p:attrName>style.color</p:attrName>
                                        </p:attrNameLst>
                                      </p:cBhvr>
                                      <p:by>
                                        <p:hsl h="0" s="12549" l="25098"/>
                                      </p:by>
                                    </p:animClr>
                                    <p:animClr clrSpc="hsl" dir="cw">
                                      <p:cBhvr>
                                        <p:cTn id="91" dur="500" fill="hold"/>
                                        <p:tgtEl>
                                          <p:spTgt spid="44"/>
                                        </p:tgtEl>
                                        <p:attrNameLst>
                                          <p:attrName>fillcolor</p:attrName>
                                        </p:attrNameLst>
                                      </p:cBhvr>
                                      <p:by>
                                        <p:hsl h="0" s="12549" l="25098"/>
                                      </p:by>
                                    </p:animClr>
                                    <p:animClr clrSpc="hsl" dir="cw">
                                      <p:cBhvr>
                                        <p:cTn id="92" dur="500" fill="hold"/>
                                        <p:tgtEl>
                                          <p:spTgt spid="44"/>
                                        </p:tgtEl>
                                        <p:attrNameLst>
                                          <p:attrName>stroke.color</p:attrName>
                                        </p:attrNameLst>
                                      </p:cBhvr>
                                      <p:by>
                                        <p:hsl h="0" s="12549" l="25098"/>
                                      </p:by>
                                    </p:animClr>
                                    <p:set>
                                      <p:cBhvr>
                                        <p:cTn id="93" dur="500" fill="hold"/>
                                        <p:tgtEl>
                                          <p:spTgt spid="44"/>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30" presetClass="emph" presetSubtype="0" fill="hold" nodeType="clickEffect">
                                  <p:stCondLst>
                                    <p:cond delay="0"/>
                                  </p:stCondLst>
                                  <p:childTnLst>
                                    <p:animClr clrSpc="hsl" dir="cw">
                                      <p:cBhvr override="childStyle">
                                        <p:cTn id="97" dur="500" fill="hold"/>
                                        <p:tgtEl>
                                          <p:spTgt spid="2033"/>
                                        </p:tgtEl>
                                        <p:attrNameLst>
                                          <p:attrName>style.color</p:attrName>
                                        </p:attrNameLst>
                                      </p:cBhvr>
                                      <p:by>
                                        <p:hsl h="0" s="12549" l="25098"/>
                                      </p:by>
                                    </p:animClr>
                                    <p:animClr clrSpc="hsl" dir="cw">
                                      <p:cBhvr>
                                        <p:cTn id="98" dur="500" fill="hold"/>
                                        <p:tgtEl>
                                          <p:spTgt spid="2033"/>
                                        </p:tgtEl>
                                        <p:attrNameLst>
                                          <p:attrName>fillcolor</p:attrName>
                                        </p:attrNameLst>
                                      </p:cBhvr>
                                      <p:by>
                                        <p:hsl h="0" s="12549" l="25098"/>
                                      </p:by>
                                    </p:animClr>
                                    <p:animClr clrSpc="hsl" dir="cw">
                                      <p:cBhvr>
                                        <p:cTn id="99" dur="500" fill="hold"/>
                                        <p:tgtEl>
                                          <p:spTgt spid="2033"/>
                                        </p:tgtEl>
                                        <p:attrNameLst>
                                          <p:attrName>stroke.color</p:attrName>
                                        </p:attrNameLst>
                                      </p:cBhvr>
                                      <p:by>
                                        <p:hsl h="0" s="12549" l="25098"/>
                                      </p:by>
                                    </p:animClr>
                                    <p:set>
                                      <p:cBhvr>
                                        <p:cTn id="100" dur="500" fill="hold"/>
                                        <p:tgtEl>
                                          <p:spTgt spid="2033"/>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30" presetClass="emph" presetSubtype="0" fill="hold" nodeType="clickEffect">
                                  <p:stCondLst>
                                    <p:cond delay="0"/>
                                  </p:stCondLst>
                                  <p:childTnLst>
                                    <p:animClr clrSpc="hsl" dir="cw">
                                      <p:cBhvr override="childStyle">
                                        <p:cTn id="104" dur="500" fill="hold"/>
                                        <p:tgtEl>
                                          <p:spTgt spid="2035"/>
                                        </p:tgtEl>
                                        <p:attrNameLst>
                                          <p:attrName>style.color</p:attrName>
                                        </p:attrNameLst>
                                      </p:cBhvr>
                                      <p:by>
                                        <p:hsl h="0" s="12549" l="25098"/>
                                      </p:by>
                                    </p:animClr>
                                    <p:animClr clrSpc="hsl" dir="cw">
                                      <p:cBhvr>
                                        <p:cTn id="105" dur="500" fill="hold"/>
                                        <p:tgtEl>
                                          <p:spTgt spid="2035"/>
                                        </p:tgtEl>
                                        <p:attrNameLst>
                                          <p:attrName>fillcolor</p:attrName>
                                        </p:attrNameLst>
                                      </p:cBhvr>
                                      <p:by>
                                        <p:hsl h="0" s="12549" l="25098"/>
                                      </p:by>
                                    </p:animClr>
                                    <p:animClr clrSpc="hsl" dir="cw">
                                      <p:cBhvr>
                                        <p:cTn id="106" dur="500" fill="hold"/>
                                        <p:tgtEl>
                                          <p:spTgt spid="2035"/>
                                        </p:tgtEl>
                                        <p:attrNameLst>
                                          <p:attrName>stroke.color</p:attrName>
                                        </p:attrNameLst>
                                      </p:cBhvr>
                                      <p:by>
                                        <p:hsl h="0" s="12549" l="25098"/>
                                      </p:by>
                                    </p:animClr>
                                    <p:set>
                                      <p:cBhvr>
                                        <p:cTn id="107" dur="500" fill="hold"/>
                                        <p:tgtEl>
                                          <p:spTgt spid="2035"/>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30" presetClass="emph" presetSubtype="0" fill="hold" nodeType="clickEffect">
                                  <p:stCondLst>
                                    <p:cond delay="0"/>
                                  </p:stCondLst>
                                  <p:childTnLst>
                                    <p:animClr clrSpc="hsl" dir="cw">
                                      <p:cBhvr override="childStyle">
                                        <p:cTn id="111" dur="500" fill="hold"/>
                                        <p:tgtEl>
                                          <p:spTgt spid="2039"/>
                                        </p:tgtEl>
                                        <p:attrNameLst>
                                          <p:attrName>style.color</p:attrName>
                                        </p:attrNameLst>
                                      </p:cBhvr>
                                      <p:by>
                                        <p:hsl h="0" s="12549" l="25098"/>
                                      </p:by>
                                    </p:animClr>
                                    <p:animClr clrSpc="hsl" dir="cw">
                                      <p:cBhvr>
                                        <p:cTn id="112" dur="500" fill="hold"/>
                                        <p:tgtEl>
                                          <p:spTgt spid="2039"/>
                                        </p:tgtEl>
                                        <p:attrNameLst>
                                          <p:attrName>fillcolor</p:attrName>
                                        </p:attrNameLst>
                                      </p:cBhvr>
                                      <p:by>
                                        <p:hsl h="0" s="12549" l="25098"/>
                                      </p:by>
                                    </p:animClr>
                                    <p:animClr clrSpc="hsl" dir="cw">
                                      <p:cBhvr>
                                        <p:cTn id="113" dur="500" fill="hold"/>
                                        <p:tgtEl>
                                          <p:spTgt spid="2039"/>
                                        </p:tgtEl>
                                        <p:attrNameLst>
                                          <p:attrName>stroke.color</p:attrName>
                                        </p:attrNameLst>
                                      </p:cBhvr>
                                      <p:by>
                                        <p:hsl h="0" s="12549" l="25098"/>
                                      </p:by>
                                    </p:animClr>
                                    <p:set>
                                      <p:cBhvr>
                                        <p:cTn id="114" dur="500" fill="hold"/>
                                        <p:tgtEl>
                                          <p:spTgt spid="2039"/>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30" presetClass="emph" presetSubtype="0" fill="hold" nodeType="clickEffect">
                                  <p:stCondLst>
                                    <p:cond delay="0"/>
                                  </p:stCondLst>
                                  <p:childTnLst>
                                    <p:animClr clrSpc="hsl" dir="cw">
                                      <p:cBhvr override="childStyle">
                                        <p:cTn id="118" dur="500" fill="hold"/>
                                        <p:tgtEl>
                                          <p:spTgt spid="60"/>
                                        </p:tgtEl>
                                        <p:attrNameLst>
                                          <p:attrName>style.color</p:attrName>
                                        </p:attrNameLst>
                                      </p:cBhvr>
                                      <p:by>
                                        <p:hsl h="0" s="12549" l="25098"/>
                                      </p:by>
                                    </p:animClr>
                                    <p:animClr clrSpc="hsl" dir="cw">
                                      <p:cBhvr>
                                        <p:cTn id="119" dur="500" fill="hold"/>
                                        <p:tgtEl>
                                          <p:spTgt spid="60"/>
                                        </p:tgtEl>
                                        <p:attrNameLst>
                                          <p:attrName>fillcolor</p:attrName>
                                        </p:attrNameLst>
                                      </p:cBhvr>
                                      <p:by>
                                        <p:hsl h="0" s="12549" l="25098"/>
                                      </p:by>
                                    </p:animClr>
                                    <p:animClr clrSpc="hsl" dir="cw">
                                      <p:cBhvr>
                                        <p:cTn id="120" dur="500" fill="hold"/>
                                        <p:tgtEl>
                                          <p:spTgt spid="60"/>
                                        </p:tgtEl>
                                        <p:attrNameLst>
                                          <p:attrName>stroke.color</p:attrName>
                                        </p:attrNameLst>
                                      </p:cBhvr>
                                      <p:by>
                                        <p:hsl h="0" s="12549" l="25098"/>
                                      </p:by>
                                    </p:animClr>
                                    <p:set>
                                      <p:cBhvr>
                                        <p:cTn id="121" dur="500" fill="hold"/>
                                        <p:tgtEl>
                                          <p:spTgt spid="60"/>
                                        </p:tgtEl>
                                        <p:attrNameLst>
                                          <p:attrName>fill.type</p:attrName>
                                        </p:attrNameLst>
                                      </p:cBhvr>
                                      <p:to>
                                        <p:strVal val="solid"/>
                                      </p:to>
                                    </p:set>
                                  </p:childTnLst>
                                </p:cTn>
                              </p:par>
                            </p:childTnLst>
                          </p:cTn>
                        </p:par>
                      </p:childTnLst>
                    </p:cTn>
                  </p:par>
                  <p:par>
                    <p:cTn id="122" fill="hold">
                      <p:stCondLst>
                        <p:cond delay="indefinite"/>
                      </p:stCondLst>
                      <p:childTnLst>
                        <p:par>
                          <p:cTn id="123" fill="hold">
                            <p:stCondLst>
                              <p:cond delay="0"/>
                            </p:stCondLst>
                            <p:childTnLst>
                              <p:par>
                                <p:cTn id="124" presetID="30" presetClass="emph" presetSubtype="0" fill="hold" grpId="0" nodeType="clickEffect">
                                  <p:stCondLst>
                                    <p:cond delay="0"/>
                                  </p:stCondLst>
                                  <p:childTnLst>
                                    <p:animClr clrSpc="hsl" dir="cw">
                                      <p:cBhvr override="childStyle">
                                        <p:cTn id="125" dur="500" fill="hold"/>
                                        <p:tgtEl>
                                          <p:spTgt spid="48"/>
                                        </p:tgtEl>
                                        <p:attrNameLst>
                                          <p:attrName>style.color</p:attrName>
                                        </p:attrNameLst>
                                      </p:cBhvr>
                                      <p:by>
                                        <p:hsl h="0" s="12549" l="25098"/>
                                      </p:by>
                                    </p:animClr>
                                    <p:animClr clrSpc="hsl" dir="cw">
                                      <p:cBhvr>
                                        <p:cTn id="126" dur="500" fill="hold"/>
                                        <p:tgtEl>
                                          <p:spTgt spid="48"/>
                                        </p:tgtEl>
                                        <p:attrNameLst>
                                          <p:attrName>fillcolor</p:attrName>
                                        </p:attrNameLst>
                                      </p:cBhvr>
                                      <p:by>
                                        <p:hsl h="0" s="12549" l="25098"/>
                                      </p:by>
                                    </p:animClr>
                                    <p:animClr clrSpc="hsl" dir="cw">
                                      <p:cBhvr>
                                        <p:cTn id="127" dur="500" fill="hold"/>
                                        <p:tgtEl>
                                          <p:spTgt spid="48"/>
                                        </p:tgtEl>
                                        <p:attrNameLst>
                                          <p:attrName>stroke.color</p:attrName>
                                        </p:attrNameLst>
                                      </p:cBhvr>
                                      <p:by>
                                        <p:hsl h="0" s="12549" l="25098"/>
                                      </p:by>
                                    </p:animClr>
                                    <p:set>
                                      <p:cBhvr>
                                        <p:cTn id="128" dur="500" fill="hold"/>
                                        <p:tgtEl>
                                          <p:spTgt spid="48"/>
                                        </p:tgtEl>
                                        <p:attrNameLst>
                                          <p:attrName>fill.type</p:attrName>
                                        </p:attrNameLst>
                                      </p:cBhvr>
                                      <p:to>
                                        <p:strVal val="solid"/>
                                      </p:to>
                                    </p:set>
                                  </p:childTnLst>
                                </p:cTn>
                              </p:par>
                            </p:childTnLst>
                          </p:cTn>
                        </p:par>
                      </p:childTnLst>
                    </p:cTn>
                  </p:par>
                  <p:par>
                    <p:cTn id="129" fill="hold">
                      <p:stCondLst>
                        <p:cond delay="indefinite"/>
                      </p:stCondLst>
                      <p:childTnLst>
                        <p:par>
                          <p:cTn id="130" fill="hold">
                            <p:stCondLst>
                              <p:cond delay="0"/>
                            </p:stCondLst>
                            <p:childTnLst>
                              <p:par>
                                <p:cTn id="131" presetID="30" presetClass="emph" presetSubtype="0" fill="hold" nodeType="clickEffect">
                                  <p:stCondLst>
                                    <p:cond delay="0"/>
                                  </p:stCondLst>
                                  <p:childTnLst>
                                    <p:animClr clrSpc="hsl" dir="cw">
                                      <p:cBhvr override="childStyle">
                                        <p:cTn id="132" dur="500" fill="hold"/>
                                        <p:tgtEl>
                                          <p:spTgt spid="52"/>
                                        </p:tgtEl>
                                        <p:attrNameLst>
                                          <p:attrName>style.color</p:attrName>
                                        </p:attrNameLst>
                                      </p:cBhvr>
                                      <p:by>
                                        <p:hsl h="0" s="12549" l="25098"/>
                                      </p:by>
                                    </p:animClr>
                                    <p:animClr clrSpc="hsl" dir="cw">
                                      <p:cBhvr>
                                        <p:cTn id="133" dur="500" fill="hold"/>
                                        <p:tgtEl>
                                          <p:spTgt spid="52"/>
                                        </p:tgtEl>
                                        <p:attrNameLst>
                                          <p:attrName>fillcolor</p:attrName>
                                        </p:attrNameLst>
                                      </p:cBhvr>
                                      <p:by>
                                        <p:hsl h="0" s="12549" l="25098"/>
                                      </p:by>
                                    </p:animClr>
                                    <p:animClr clrSpc="hsl" dir="cw">
                                      <p:cBhvr>
                                        <p:cTn id="134" dur="500" fill="hold"/>
                                        <p:tgtEl>
                                          <p:spTgt spid="52"/>
                                        </p:tgtEl>
                                        <p:attrNameLst>
                                          <p:attrName>stroke.color</p:attrName>
                                        </p:attrNameLst>
                                      </p:cBhvr>
                                      <p:by>
                                        <p:hsl h="0" s="12549" l="25098"/>
                                      </p:by>
                                    </p:animClr>
                                    <p:set>
                                      <p:cBhvr>
                                        <p:cTn id="135" dur="500" fill="hold"/>
                                        <p:tgtEl>
                                          <p:spTgt spid="52"/>
                                        </p:tgtEl>
                                        <p:attrNameLst>
                                          <p:attrName>fill.type</p:attrName>
                                        </p:attrNameLst>
                                      </p:cBhvr>
                                      <p:to>
                                        <p:strVal val="solid"/>
                                      </p:to>
                                    </p:set>
                                  </p:childTnLst>
                                </p:cTn>
                              </p:par>
                            </p:childTnLst>
                          </p:cTn>
                        </p:par>
                      </p:childTnLst>
                    </p:cTn>
                  </p:par>
                  <p:par>
                    <p:cTn id="136" fill="hold">
                      <p:stCondLst>
                        <p:cond delay="indefinite"/>
                      </p:stCondLst>
                      <p:childTnLst>
                        <p:par>
                          <p:cTn id="137" fill="hold">
                            <p:stCondLst>
                              <p:cond delay="0"/>
                            </p:stCondLst>
                            <p:childTnLst>
                              <p:par>
                                <p:cTn id="138" presetID="30" presetClass="emph" presetSubtype="0" fill="hold" nodeType="clickEffect">
                                  <p:stCondLst>
                                    <p:cond delay="0"/>
                                  </p:stCondLst>
                                  <p:childTnLst>
                                    <p:animClr clrSpc="hsl" dir="cw">
                                      <p:cBhvr override="childStyle">
                                        <p:cTn id="139" dur="500" fill="hold"/>
                                        <p:tgtEl>
                                          <p:spTgt spid="1991"/>
                                        </p:tgtEl>
                                        <p:attrNameLst>
                                          <p:attrName>style.color</p:attrName>
                                        </p:attrNameLst>
                                      </p:cBhvr>
                                      <p:by>
                                        <p:hsl h="0" s="12549" l="25098"/>
                                      </p:by>
                                    </p:animClr>
                                    <p:animClr clrSpc="hsl" dir="cw">
                                      <p:cBhvr>
                                        <p:cTn id="140" dur="500" fill="hold"/>
                                        <p:tgtEl>
                                          <p:spTgt spid="1991"/>
                                        </p:tgtEl>
                                        <p:attrNameLst>
                                          <p:attrName>fillcolor</p:attrName>
                                        </p:attrNameLst>
                                      </p:cBhvr>
                                      <p:by>
                                        <p:hsl h="0" s="12549" l="25098"/>
                                      </p:by>
                                    </p:animClr>
                                    <p:animClr clrSpc="hsl" dir="cw">
                                      <p:cBhvr>
                                        <p:cTn id="141" dur="500" fill="hold"/>
                                        <p:tgtEl>
                                          <p:spTgt spid="1991"/>
                                        </p:tgtEl>
                                        <p:attrNameLst>
                                          <p:attrName>stroke.color</p:attrName>
                                        </p:attrNameLst>
                                      </p:cBhvr>
                                      <p:by>
                                        <p:hsl h="0" s="12549" l="25098"/>
                                      </p:by>
                                    </p:animClr>
                                    <p:set>
                                      <p:cBhvr>
                                        <p:cTn id="142" dur="500" fill="hold"/>
                                        <p:tgtEl>
                                          <p:spTgt spid="1991"/>
                                        </p:tgtEl>
                                        <p:attrNameLst>
                                          <p:attrName>fill.type</p:attrName>
                                        </p:attrNameLst>
                                      </p:cBhvr>
                                      <p:to>
                                        <p:strVal val="solid"/>
                                      </p:to>
                                    </p:set>
                                  </p:childTnLst>
                                </p:cTn>
                              </p:par>
                            </p:childTnLst>
                          </p:cTn>
                        </p:par>
                      </p:childTnLst>
                    </p:cTn>
                  </p:par>
                  <p:par>
                    <p:cTn id="143" fill="hold">
                      <p:stCondLst>
                        <p:cond delay="indefinite"/>
                      </p:stCondLst>
                      <p:childTnLst>
                        <p:par>
                          <p:cTn id="144" fill="hold">
                            <p:stCondLst>
                              <p:cond delay="0"/>
                            </p:stCondLst>
                            <p:childTnLst>
                              <p:par>
                                <p:cTn id="145" presetID="30" presetClass="emph" presetSubtype="0" fill="hold" grpId="0" nodeType="clickEffect">
                                  <p:stCondLst>
                                    <p:cond delay="0"/>
                                  </p:stCondLst>
                                  <p:childTnLst>
                                    <p:animClr clrSpc="hsl" dir="cw">
                                      <p:cBhvr override="childStyle">
                                        <p:cTn id="146" dur="500" fill="hold"/>
                                        <p:tgtEl>
                                          <p:spTgt spid="63"/>
                                        </p:tgtEl>
                                        <p:attrNameLst>
                                          <p:attrName>style.color</p:attrName>
                                        </p:attrNameLst>
                                      </p:cBhvr>
                                      <p:by>
                                        <p:hsl h="0" s="12549" l="25098"/>
                                      </p:by>
                                    </p:animClr>
                                    <p:animClr clrSpc="hsl" dir="cw">
                                      <p:cBhvr>
                                        <p:cTn id="147" dur="500" fill="hold"/>
                                        <p:tgtEl>
                                          <p:spTgt spid="63"/>
                                        </p:tgtEl>
                                        <p:attrNameLst>
                                          <p:attrName>fillcolor</p:attrName>
                                        </p:attrNameLst>
                                      </p:cBhvr>
                                      <p:by>
                                        <p:hsl h="0" s="12549" l="25098"/>
                                      </p:by>
                                    </p:animClr>
                                    <p:animClr clrSpc="hsl" dir="cw">
                                      <p:cBhvr>
                                        <p:cTn id="148" dur="500" fill="hold"/>
                                        <p:tgtEl>
                                          <p:spTgt spid="63"/>
                                        </p:tgtEl>
                                        <p:attrNameLst>
                                          <p:attrName>stroke.color</p:attrName>
                                        </p:attrNameLst>
                                      </p:cBhvr>
                                      <p:by>
                                        <p:hsl h="0" s="12549" l="25098"/>
                                      </p:by>
                                    </p:animClr>
                                    <p:set>
                                      <p:cBhvr>
                                        <p:cTn id="149" dur="500" fill="hold"/>
                                        <p:tgtEl>
                                          <p:spTgt spid="63"/>
                                        </p:tgtEl>
                                        <p:attrNameLst>
                                          <p:attrName>fill.type</p:attrName>
                                        </p:attrNameLst>
                                      </p:cBhvr>
                                      <p:to>
                                        <p:strVal val="solid"/>
                                      </p:to>
                                    </p:set>
                                  </p:childTnLst>
                                </p:cTn>
                              </p:par>
                            </p:childTnLst>
                          </p:cTn>
                        </p:par>
                      </p:childTnLst>
                    </p:cTn>
                  </p:par>
                  <p:par>
                    <p:cTn id="150" fill="hold">
                      <p:stCondLst>
                        <p:cond delay="indefinite"/>
                      </p:stCondLst>
                      <p:childTnLst>
                        <p:par>
                          <p:cTn id="151" fill="hold">
                            <p:stCondLst>
                              <p:cond delay="0"/>
                            </p:stCondLst>
                            <p:childTnLst>
                              <p:par>
                                <p:cTn id="152" presetID="30" presetClass="emph" presetSubtype="0" fill="hold" nodeType="clickEffect">
                                  <p:stCondLst>
                                    <p:cond delay="0"/>
                                  </p:stCondLst>
                                  <p:childTnLst>
                                    <p:animClr clrSpc="hsl" dir="cw">
                                      <p:cBhvr override="childStyle">
                                        <p:cTn id="153" dur="500" fill="hold"/>
                                        <p:tgtEl>
                                          <p:spTgt spid="2001"/>
                                        </p:tgtEl>
                                        <p:attrNameLst>
                                          <p:attrName>style.color</p:attrName>
                                        </p:attrNameLst>
                                      </p:cBhvr>
                                      <p:by>
                                        <p:hsl h="0" s="12549" l="25098"/>
                                      </p:by>
                                    </p:animClr>
                                    <p:animClr clrSpc="hsl" dir="cw">
                                      <p:cBhvr>
                                        <p:cTn id="154" dur="500" fill="hold"/>
                                        <p:tgtEl>
                                          <p:spTgt spid="2001"/>
                                        </p:tgtEl>
                                        <p:attrNameLst>
                                          <p:attrName>fillcolor</p:attrName>
                                        </p:attrNameLst>
                                      </p:cBhvr>
                                      <p:by>
                                        <p:hsl h="0" s="12549" l="25098"/>
                                      </p:by>
                                    </p:animClr>
                                    <p:animClr clrSpc="hsl" dir="cw">
                                      <p:cBhvr>
                                        <p:cTn id="155" dur="500" fill="hold"/>
                                        <p:tgtEl>
                                          <p:spTgt spid="2001"/>
                                        </p:tgtEl>
                                        <p:attrNameLst>
                                          <p:attrName>stroke.color</p:attrName>
                                        </p:attrNameLst>
                                      </p:cBhvr>
                                      <p:by>
                                        <p:hsl h="0" s="12549" l="25098"/>
                                      </p:by>
                                    </p:animClr>
                                    <p:set>
                                      <p:cBhvr>
                                        <p:cTn id="156" dur="500" fill="hold"/>
                                        <p:tgtEl>
                                          <p:spTgt spid="2001"/>
                                        </p:tgtEl>
                                        <p:attrNameLst>
                                          <p:attrName>fill.type</p:attrName>
                                        </p:attrNameLst>
                                      </p:cBhvr>
                                      <p:to>
                                        <p:strVal val="solid"/>
                                      </p:to>
                                    </p:set>
                                  </p:childTnLst>
                                </p:cTn>
                              </p:par>
                            </p:childTnLst>
                          </p:cTn>
                        </p:par>
                      </p:childTnLst>
                    </p:cTn>
                  </p:par>
                  <p:par>
                    <p:cTn id="157" fill="hold">
                      <p:stCondLst>
                        <p:cond delay="indefinite"/>
                      </p:stCondLst>
                      <p:childTnLst>
                        <p:par>
                          <p:cTn id="158" fill="hold">
                            <p:stCondLst>
                              <p:cond delay="0"/>
                            </p:stCondLst>
                            <p:childTnLst>
                              <p:par>
                                <p:cTn id="159" presetID="30" presetClass="emph" presetSubtype="0" fill="hold" nodeType="clickEffect">
                                  <p:stCondLst>
                                    <p:cond delay="0"/>
                                  </p:stCondLst>
                                  <p:childTnLst>
                                    <p:animClr clrSpc="hsl" dir="cw">
                                      <p:cBhvr override="childStyle">
                                        <p:cTn id="160" dur="500" fill="hold"/>
                                        <p:tgtEl>
                                          <p:spTgt spid="2005"/>
                                        </p:tgtEl>
                                        <p:attrNameLst>
                                          <p:attrName>style.color</p:attrName>
                                        </p:attrNameLst>
                                      </p:cBhvr>
                                      <p:by>
                                        <p:hsl h="0" s="12549" l="25098"/>
                                      </p:by>
                                    </p:animClr>
                                    <p:animClr clrSpc="hsl" dir="cw">
                                      <p:cBhvr>
                                        <p:cTn id="161" dur="500" fill="hold"/>
                                        <p:tgtEl>
                                          <p:spTgt spid="2005"/>
                                        </p:tgtEl>
                                        <p:attrNameLst>
                                          <p:attrName>fillcolor</p:attrName>
                                        </p:attrNameLst>
                                      </p:cBhvr>
                                      <p:by>
                                        <p:hsl h="0" s="12549" l="25098"/>
                                      </p:by>
                                    </p:animClr>
                                    <p:animClr clrSpc="hsl" dir="cw">
                                      <p:cBhvr>
                                        <p:cTn id="162" dur="500" fill="hold"/>
                                        <p:tgtEl>
                                          <p:spTgt spid="2005"/>
                                        </p:tgtEl>
                                        <p:attrNameLst>
                                          <p:attrName>stroke.color</p:attrName>
                                        </p:attrNameLst>
                                      </p:cBhvr>
                                      <p:by>
                                        <p:hsl h="0" s="12549" l="25098"/>
                                      </p:by>
                                    </p:animClr>
                                    <p:set>
                                      <p:cBhvr>
                                        <p:cTn id="163" dur="500" fill="hold"/>
                                        <p:tgtEl>
                                          <p:spTgt spid="2005"/>
                                        </p:tgtEl>
                                        <p:attrNameLst>
                                          <p:attrName>fill.type</p:attrName>
                                        </p:attrNameLst>
                                      </p:cBhvr>
                                      <p:to>
                                        <p:strVal val="solid"/>
                                      </p:to>
                                    </p:set>
                                  </p:childTnLst>
                                </p:cTn>
                              </p:par>
                            </p:childTnLst>
                          </p:cTn>
                        </p:par>
                      </p:childTnLst>
                    </p:cTn>
                  </p:par>
                  <p:par>
                    <p:cTn id="164" fill="hold">
                      <p:stCondLst>
                        <p:cond delay="indefinite"/>
                      </p:stCondLst>
                      <p:childTnLst>
                        <p:par>
                          <p:cTn id="165" fill="hold">
                            <p:stCondLst>
                              <p:cond delay="0"/>
                            </p:stCondLst>
                            <p:childTnLst>
                              <p:par>
                                <p:cTn id="166" presetID="30" presetClass="emph" presetSubtype="0" fill="hold" nodeType="clickEffect">
                                  <p:stCondLst>
                                    <p:cond delay="0"/>
                                  </p:stCondLst>
                                  <p:childTnLst>
                                    <p:animClr clrSpc="hsl" dir="cw">
                                      <p:cBhvr override="childStyle">
                                        <p:cTn id="167" dur="500" fill="hold"/>
                                        <p:tgtEl>
                                          <p:spTgt spid="2007"/>
                                        </p:tgtEl>
                                        <p:attrNameLst>
                                          <p:attrName>style.color</p:attrName>
                                        </p:attrNameLst>
                                      </p:cBhvr>
                                      <p:by>
                                        <p:hsl h="0" s="12549" l="25098"/>
                                      </p:by>
                                    </p:animClr>
                                    <p:animClr clrSpc="hsl" dir="cw">
                                      <p:cBhvr>
                                        <p:cTn id="168" dur="500" fill="hold"/>
                                        <p:tgtEl>
                                          <p:spTgt spid="2007"/>
                                        </p:tgtEl>
                                        <p:attrNameLst>
                                          <p:attrName>fillcolor</p:attrName>
                                        </p:attrNameLst>
                                      </p:cBhvr>
                                      <p:by>
                                        <p:hsl h="0" s="12549" l="25098"/>
                                      </p:by>
                                    </p:animClr>
                                    <p:animClr clrSpc="hsl" dir="cw">
                                      <p:cBhvr>
                                        <p:cTn id="169" dur="500" fill="hold"/>
                                        <p:tgtEl>
                                          <p:spTgt spid="2007"/>
                                        </p:tgtEl>
                                        <p:attrNameLst>
                                          <p:attrName>stroke.color</p:attrName>
                                        </p:attrNameLst>
                                      </p:cBhvr>
                                      <p:by>
                                        <p:hsl h="0" s="12549" l="25098"/>
                                      </p:by>
                                    </p:animClr>
                                    <p:set>
                                      <p:cBhvr>
                                        <p:cTn id="170" dur="500" fill="hold"/>
                                        <p:tgtEl>
                                          <p:spTgt spid="2007"/>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30" presetClass="emph" presetSubtype="0" fill="hold" nodeType="clickEffect">
                                  <p:stCondLst>
                                    <p:cond delay="0"/>
                                  </p:stCondLst>
                                  <p:childTnLst>
                                    <p:animClr clrSpc="hsl" dir="cw">
                                      <p:cBhvr override="childStyle">
                                        <p:cTn id="174" dur="500" fill="hold"/>
                                        <p:tgtEl>
                                          <p:spTgt spid="2029"/>
                                        </p:tgtEl>
                                        <p:attrNameLst>
                                          <p:attrName>style.color</p:attrName>
                                        </p:attrNameLst>
                                      </p:cBhvr>
                                      <p:by>
                                        <p:hsl h="0" s="12549" l="25098"/>
                                      </p:by>
                                    </p:animClr>
                                    <p:animClr clrSpc="hsl" dir="cw">
                                      <p:cBhvr>
                                        <p:cTn id="175" dur="500" fill="hold"/>
                                        <p:tgtEl>
                                          <p:spTgt spid="2029"/>
                                        </p:tgtEl>
                                        <p:attrNameLst>
                                          <p:attrName>fillcolor</p:attrName>
                                        </p:attrNameLst>
                                      </p:cBhvr>
                                      <p:by>
                                        <p:hsl h="0" s="12549" l="25098"/>
                                      </p:by>
                                    </p:animClr>
                                    <p:animClr clrSpc="hsl" dir="cw">
                                      <p:cBhvr>
                                        <p:cTn id="176" dur="500" fill="hold"/>
                                        <p:tgtEl>
                                          <p:spTgt spid="2029"/>
                                        </p:tgtEl>
                                        <p:attrNameLst>
                                          <p:attrName>stroke.color</p:attrName>
                                        </p:attrNameLst>
                                      </p:cBhvr>
                                      <p:by>
                                        <p:hsl h="0" s="12549" l="25098"/>
                                      </p:by>
                                    </p:animClr>
                                    <p:set>
                                      <p:cBhvr>
                                        <p:cTn id="177" dur="500" fill="hold"/>
                                        <p:tgtEl>
                                          <p:spTgt spid="2029"/>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30" presetClass="emph" presetSubtype="0" fill="hold" grpId="0" nodeType="clickEffect">
                                  <p:stCondLst>
                                    <p:cond delay="0"/>
                                  </p:stCondLst>
                                  <p:childTnLst>
                                    <p:animClr clrSpc="hsl" dir="cw">
                                      <p:cBhvr override="childStyle">
                                        <p:cTn id="181" dur="500" fill="hold"/>
                                        <p:tgtEl>
                                          <p:spTgt spid="2009"/>
                                        </p:tgtEl>
                                        <p:attrNameLst>
                                          <p:attrName>style.color</p:attrName>
                                        </p:attrNameLst>
                                      </p:cBhvr>
                                      <p:by>
                                        <p:hsl h="0" s="12549" l="25098"/>
                                      </p:by>
                                    </p:animClr>
                                    <p:animClr clrSpc="hsl" dir="cw">
                                      <p:cBhvr>
                                        <p:cTn id="182" dur="500" fill="hold"/>
                                        <p:tgtEl>
                                          <p:spTgt spid="2009"/>
                                        </p:tgtEl>
                                        <p:attrNameLst>
                                          <p:attrName>fillcolor</p:attrName>
                                        </p:attrNameLst>
                                      </p:cBhvr>
                                      <p:by>
                                        <p:hsl h="0" s="12549" l="25098"/>
                                      </p:by>
                                    </p:animClr>
                                    <p:animClr clrSpc="hsl" dir="cw">
                                      <p:cBhvr>
                                        <p:cTn id="183" dur="500" fill="hold"/>
                                        <p:tgtEl>
                                          <p:spTgt spid="2009"/>
                                        </p:tgtEl>
                                        <p:attrNameLst>
                                          <p:attrName>stroke.color</p:attrName>
                                        </p:attrNameLst>
                                      </p:cBhvr>
                                      <p:by>
                                        <p:hsl h="0" s="12549" l="25098"/>
                                      </p:by>
                                    </p:animClr>
                                    <p:set>
                                      <p:cBhvr>
                                        <p:cTn id="184" dur="500" fill="hold"/>
                                        <p:tgtEl>
                                          <p:spTgt spid="20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16" grpId="0" animBg="1"/>
      <p:bldP spid="17" grpId="0" animBg="1"/>
      <p:bldP spid="35" grpId="0" animBg="1"/>
      <p:bldP spid="40" grpId="0" animBg="1"/>
      <p:bldP spid="48" grpId="0" animBg="1"/>
      <p:bldP spid="63" grpId="0" animBg="1"/>
      <p:bldP spid="200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32" name="Google Shape;3932;p65"/>
              <p:cNvSpPr txBox="1">
                <a:spLocks noGrp="1"/>
              </p:cNvSpPr>
              <p:nvPr>
                <p:ph type="body" idx="1"/>
              </p:nvPr>
            </p:nvSpPr>
            <p:spPr>
              <a:xfrm>
                <a:off x="453154" y="857756"/>
                <a:ext cx="7982186" cy="40581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Split the video into chunks</a:t>
                </a:r>
                <a:r>
                  <a:rPr lang="en-GB" dirty="0"/>
                  <a:t>:</a:t>
                </a:r>
              </a:p>
              <a:p>
                <a:pPr marL="0" lvl="0" indent="0" algn="l" rtl="0">
                  <a:spcBef>
                    <a:spcPts val="0"/>
                  </a:spcBef>
                  <a:spcAft>
                    <a:spcPts val="0"/>
                  </a:spcAft>
                  <a:buNone/>
                </a:pPr>
                <a:r>
                  <a:rPr lang="en-GB" dirty="0"/>
                  <a:t>	We used python file operations to read 1 Mb of video data at time rather than dividing the chunks and storing them in separate memory.</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Video ID:</a:t>
                </a:r>
              </a:p>
              <a:p>
                <a:pPr marL="0" lvl="0" indent="0" algn="l" rtl="0">
                  <a:spcBef>
                    <a:spcPts val="0"/>
                  </a:spcBef>
                  <a:spcAft>
                    <a:spcPts val="0"/>
                  </a:spcAft>
                  <a:buNone/>
                </a:pPr>
                <a:r>
                  <a:rPr lang="en-GB" dirty="0"/>
                  <a:t>	The encryption of video chucks starts with creating the unique video identification V</a:t>
                </a:r>
                <a:r>
                  <a:rPr lang="en-GB" sz="900" dirty="0"/>
                  <a:t>ID</a:t>
                </a:r>
                <a:r>
                  <a:rPr lang="en-GB" dirty="0"/>
                  <a:t> . The V</a:t>
                </a:r>
                <a:r>
                  <a:rPr lang="en-GB" sz="900" dirty="0"/>
                  <a:t>ID</a:t>
                </a:r>
                <a:r>
                  <a:rPr lang="en-GB" dirty="0"/>
                  <a:t> is generated using the first video chunk Vc</a:t>
                </a:r>
                <a:r>
                  <a:rPr lang="en-GB" sz="900" dirty="0"/>
                  <a:t>0</a:t>
                </a:r>
                <a:r>
                  <a:rPr lang="en-GB" dirty="0"/>
                  <a:t> . In this step, the module fetches the first 16 bytes from the Vc</a:t>
                </a:r>
                <a:r>
                  <a:rPr lang="en-GB" sz="900" dirty="0"/>
                  <a:t>0</a:t>
                </a:r>
                <a:r>
                  <a:rPr lang="en-GB" dirty="0"/>
                  <a:t> before the encryption.</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ECC Equation for First chunk:</a:t>
                </a:r>
              </a:p>
              <a:p>
                <a:pPr marL="0" lvl="0" indent="0" algn="l" rtl="0">
                  <a:spcBef>
                    <a:spcPts val="0"/>
                  </a:spcBef>
                  <a:spcAft>
                    <a:spcPts val="0"/>
                  </a:spcAft>
                  <a:buNone/>
                </a:pPr>
                <a:r>
                  <a:rPr lang="en-GB" dirty="0"/>
                  <a:t>	The proposed method considers V</a:t>
                </a:r>
                <a:r>
                  <a:rPr lang="en-GB" sz="900" dirty="0"/>
                  <a:t>ID</a:t>
                </a:r>
                <a:r>
                  <a:rPr lang="en-GB" dirty="0"/>
                  <a:t> as a and </a:t>
                </a:r>
                <a:r>
                  <a:rPr lang="en-GB" dirty="0" err="1"/>
                  <a:t>R</a:t>
                </a:r>
                <a:r>
                  <a:rPr lang="en-GB" sz="900" dirty="0" err="1"/>
                  <a:t>mac</a:t>
                </a:r>
                <a:r>
                  <a:rPr lang="en-GB" dirty="0"/>
                  <a:t> </a:t>
                </a:r>
              </a:p>
              <a:p>
                <a:pPr marL="0" lvl="0" indent="0" algn="l" rtl="0">
                  <a:spcBef>
                    <a:spcPts val="0"/>
                  </a:spcBef>
                  <a:spcAft>
                    <a:spcPts val="0"/>
                  </a:spcAft>
                  <a:buNone/>
                </a:pPr>
                <a:r>
                  <a:rPr lang="en-GB" dirty="0"/>
                  <a:t>as b in the ECC equation. </a:t>
                </a:r>
                <a:r>
                  <a:rPr lang="en-GB" dirty="0" err="1"/>
                  <a:t>Key</a:t>
                </a:r>
                <a:r>
                  <a:rPr lang="en-GB" sz="900" dirty="0" err="1"/>
                  <a:t>a</a:t>
                </a:r>
                <a:r>
                  <a:rPr lang="en-GB" dirty="0"/>
                  <a:t> = </a:t>
                </a:r>
                <a14:m>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oMath>
                </a14:m>
                <a:r>
                  <a:rPr lang="en-GB" dirty="0"/>
                  <a:t> + V</a:t>
                </a:r>
                <a:r>
                  <a:rPr lang="en-GB" sz="900" dirty="0"/>
                  <a:t>ID</a:t>
                </a:r>
                <a:r>
                  <a:rPr lang="en-GB" dirty="0"/>
                  <a:t> ∗ x + </a:t>
                </a:r>
                <a:r>
                  <a:rPr lang="en-GB" dirty="0" err="1"/>
                  <a:t>R</a:t>
                </a:r>
                <a:r>
                  <a:rPr lang="en-GB" sz="900" dirty="0" err="1"/>
                  <a:t>mac</a:t>
                </a:r>
                <a:r>
                  <a:rPr lang="en-GB" dirty="0"/>
                  <a:t>. </a:t>
                </a:r>
              </a:p>
              <a:p>
                <a:pPr marL="0" lvl="0" indent="0" algn="l" rtl="0">
                  <a:spcBef>
                    <a:spcPts val="0"/>
                  </a:spcBef>
                  <a:spcAft>
                    <a:spcPts val="0"/>
                  </a:spcAft>
                  <a:buNone/>
                </a:pPr>
                <a:r>
                  <a:rPr lang="en-GB" dirty="0"/>
                  <a:t>this equation is used only for the first video chunk.</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ECC Equation for remaining chunks:</a:t>
                </a:r>
                <a:r>
                  <a:rPr lang="en-GB" dirty="0"/>
                  <a:t>		</a:t>
                </a:r>
              </a:p>
              <a:p>
                <a:pPr marL="0" lvl="0" indent="0" algn="l" rtl="0">
                  <a:spcBef>
                    <a:spcPts val="0"/>
                  </a:spcBef>
                  <a:spcAft>
                    <a:spcPts val="0"/>
                  </a:spcAft>
                  <a:buNone/>
                </a:pPr>
                <a:r>
                  <a:rPr lang="en-GB" dirty="0"/>
                  <a:t>	The method is continuous for all the remaining </a:t>
                </a:r>
              </a:p>
              <a:p>
                <a:pPr marL="0" lvl="0" indent="0" algn="l" rtl="0">
                  <a:spcBef>
                    <a:spcPts val="0"/>
                  </a:spcBef>
                  <a:spcAft>
                    <a:spcPts val="0"/>
                  </a:spcAft>
                  <a:buNone/>
                </a:pPr>
                <a:r>
                  <a:rPr lang="en-GB" dirty="0"/>
                  <a:t>chucks in the video. Instead of V</a:t>
                </a:r>
                <a:r>
                  <a:rPr lang="en-GB" sz="900" dirty="0"/>
                  <a:t>ID</a:t>
                </a:r>
                <a:r>
                  <a:rPr lang="en-GB" dirty="0"/>
                  <a:t> previously generated key </a:t>
                </a:r>
              </a:p>
              <a:p>
                <a:pPr marL="0" lvl="0" indent="0" algn="l" rtl="0">
                  <a:spcBef>
                    <a:spcPts val="0"/>
                  </a:spcBef>
                  <a:spcAft>
                    <a:spcPts val="0"/>
                  </a:spcAft>
                  <a:buNone/>
                </a:pPr>
                <a:r>
                  <a:rPr lang="en-GB" dirty="0"/>
                  <a:t>included in the equation.   </a:t>
                </a:r>
                <a:r>
                  <a:rPr lang="en-GB" dirty="0" err="1"/>
                  <a:t>Key</a:t>
                </a:r>
                <a:r>
                  <a:rPr lang="en-GB" sz="900" dirty="0" err="1"/>
                  <a:t>a</a:t>
                </a:r>
                <a:r>
                  <a:rPr lang="en-GB" dirty="0"/>
                  <a:t> = </a:t>
                </a:r>
                <a14:m>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oMath>
                </a14:m>
                <a:r>
                  <a:rPr lang="en-GB" dirty="0"/>
                  <a:t> + </a:t>
                </a:r>
                <a:r>
                  <a:rPr lang="en-GB" dirty="0" err="1"/>
                  <a:t>Key</a:t>
                </a:r>
                <a:r>
                  <a:rPr lang="en-GB" sz="900" dirty="0" err="1"/>
                  <a:t>a</a:t>
                </a:r>
                <a:r>
                  <a:rPr lang="en-GB" dirty="0"/>
                  <a:t> ∗ x + </a:t>
                </a:r>
                <a:r>
                  <a:rPr lang="en-GB" dirty="0" err="1"/>
                  <a:t>R</a:t>
                </a:r>
                <a:r>
                  <a:rPr lang="en-GB" sz="900" dirty="0" err="1"/>
                  <a:t>mac</a:t>
                </a:r>
                <a:endParaRPr dirty="0"/>
              </a:p>
            </p:txBody>
          </p:sp>
        </mc:Choice>
        <mc:Fallback xmlns="">
          <p:sp>
            <p:nvSpPr>
              <p:cNvPr id="3932" name="Google Shape;3932;p65"/>
              <p:cNvSpPr txBox="1">
                <a:spLocks noGrp="1" noRot="1" noChangeAspect="1" noMove="1" noResize="1" noEditPoints="1" noAdjustHandles="1" noChangeArrowheads="1" noChangeShapeType="1" noTextEdit="1"/>
              </p:cNvSpPr>
              <p:nvPr>
                <p:ph type="body" idx="1"/>
              </p:nvPr>
            </p:nvSpPr>
            <p:spPr>
              <a:xfrm>
                <a:off x="453154" y="857756"/>
                <a:ext cx="7982186" cy="4058155"/>
              </a:xfrm>
              <a:prstGeom prst="rect">
                <a:avLst/>
              </a:prstGeom>
              <a:blipFill>
                <a:blip r:embed="rId3"/>
                <a:stretch>
                  <a:fillRect l="-229"/>
                </a:stretch>
              </a:blipFill>
            </p:spPr>
            <p:txBody>
              <a:bodyPr/>
              <a:lstStyle/>
              <a:p>
                <a:r>
                  <a:rPr lang="en-IN">
                    <a:noFill/>
                  </a:rPr>
                  <a:t> </a:t>
                </a:r>
              </a:p>
            </p:txBody>
          </p:sp>
        </mc:Fallback>
      </mc:AlternateContent>
      <p:sp>
        <p:nvSpPr>
          <p:cNvPr id="3934" name="Google Shape;3934;p65"/>
          <p:cNvSpPr txBox="1">
            <a:spLocks noGrp="1"/>
          </p:cNvSpPr>
          <p:nvPr>
            <p:ph type="title"/>
          </p:nvPr>
        </p:nvSpPr>
        <p:spPr>
          <a:xfrm>
            <a:off x="481477" y="392431"/>
            <a:ext cx="4913484" cy="548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EXPLANATION OF EACH COMPONENT</a:t>
            </a:r>
            <a:endParaRPr sz="2000" dirty="0"/>
          </a:p>
        </p:txBody>
      </p:sp>
      <p:pic>
        <p:nvPicPr>
          <p:cNvPr id="5" name="Picture 4">
            <a:extLst>
              <a:ext uri="{FF2B5EF4-FFF2-40B4-BE49-F238E27FC236}">
                <a16:creationId xmlns:a16="http://schemas.microsoft.com/office/drawing/2014/main" id="{ABBBC3B2-5CD9-3C0D-3767-4A81E4A861FE}"/>
              </a:ext>
            </a:extLst>
          </p:cNvPr>
          <p:cNvPicPr>
            <a:picLocks noChangeAspect="1"/>
          </p:cNvPicPr>
          <p:nvPr/>
        </p:nvPicPr>
        <p:blipFill>
          <a:blip r:embed="rId4"/>
          <a:stretch>
            <a:fillRect/>
          </a:stretch>
        </p:blipFill>
        <p:spPr>
          <a:xfrm>
            <a:off x="5651062" y="2735107"/>
            <a:ext cx="2784278" cy="20715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1"/>
        <p:cNvGrpSpPr/>
        <p:nvPr/>
      </p:nvGrpSpPr>
      <p:grpSpPr>
        <a:xfrm>
          <a:off x="0" y="0"/>
          <a:ext cx="0" cy="0"/>
          <a:chOff x="0" y="0"/>
          <a:chExt cx="0" cy="0"/>
        </a:xfrm>
      </p:grpSpPr>
      <p:sp>
        <p:nvSpPr>
          <p:cNvPr id="3932" name="Google Shape;3932;p65"/>
          <p:cNvSpPr txBox="1">
            <a:spLocks noGrp="1"/>
          </p:cNvSpPr>
          <p:nvPr>
            <p:ph type="body" idx="1"/>
          </p:nvPr>
        </p:nvSpPr>
        <p:spPr>
          <a:xfrm>
            <a:off x="722600" y="990600"/>
            <a:ext cx="7712740" cy="3760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Receiver MAC Address and Public Key:</a:t>
            </a:r>
            <a:r>
              <a:rPr lang="en-GB" dirty="0"/>
              <a:t>		</a:t>
            </a:r>
          </a:p>
          <a:p>
            <a:pPr marL="0" lvl="0" indent="0" algn="l" rtl="0">
              <a:spcBef>
                <a:spcPts val="0"/>
              </a:spcBef>
              <a:spcAft>
                <a:spcPts val="0"/>
              </a:spcAft>
              <a:buNone/>
            </a:pPr>
            <a:r>
              <a:rPr lang="en-GB" dirty="0"/>
              <a:t>	The Public key and MAC address of the user will be collected from the user registration phase.</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RSA :</a:t>
            </a:r>
            <a:r>
              <a:rPr lang="en-GB" dirty="0"/>
              <a:t>		</a:t>
            </a:r>
          </a:p>
          <a:p>
            <a:pPr marL="0" lvl="0" indent="0" algn="l" rtl="0">
              <a:spcBef>
                <a:spcPts val="0"/>
              </a:spcBef>
              <a:spcAft>
                <a:spcPts val="0"/>
              </a:spcAft>
              <a:buNone/>
            </a:pPr>
            <a:r>
              <a:rPr lang="en-GB" dirty="0"/>
              <a:t>	The initial chunk of the video will be encrypted with the RSA. It is an asymmetric encryption algorithm, which means it uses a pair of keys: a </a:t>
            </a:r>
            <a:r>
              <a:rPr lang="en-GB" b="1" dirty="0"/>
              <a:t>public key for encryption </a:t>
            </a:r>
            <a:r>
              <a:rPr lang="en-GB" dirty="0"/>
              <a:t>and a </a:t>
            </a:r>
            <a:r>
              <a:rPr lang="en-GB" b="1" dirty="0"/>
              <a:t>private key for decryption</a:t>
            </a:r>
            <a:r>
              <a:rPr lang="en-GB" dirty="0"/>
              <a:t>. The public key can be freely shared, while the private key must be kept secret.</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AES :</a:t>
            </a:r>
            <a:r>
              <a:rPr lang="en-GB" dirty="0"/>
              <a:t>		</a:t>
            </a:r>
          </a:p>
          <a:p>
            <a:pPr marL="0" lvl="0" indent="0" algn="l" rtl="0">
              <a:spcBef>
                <a:spcPts val="0"/>
              </a:spcBef>
              <a:spcAft>
                <a:spcPts val="0"/>
              </a:spcAft>
              <a:buNone/>
            </a:pPr>
            <a:r>
              <a:rPr lang="en-GB" dirty="0"/>
              <a:t>	We encrypted the video chunks except the initial chunk with the AES-256 in CBC mode. AES (Advanced Encryption Standard) is a symmetric encryption algorithm widely used for securing sensitive data. It is a symmetric-key algorithm, meaning the same key is used for both encryption and decryption processes. </a:t>
            </a:r>
          </a:p>
          <a:p>
            <a:pPr marL="0" lvl="0" indent="0" algn="l" rtl="0">
              <a:spcBef>
                <a:spcPts val="0"/>
              </a:spcBef>
              <a:spcAft>
                <a:spcPts val="0"/>
              </a:spcAft>
              <a:buNone/>
            </a:pPr>
            <a:endParaRPr dirty="0"/>
          </a:p>
        </p:txBody>
      </p:sp>
      <p:sp>
        <p:nvSpPr>
          <p:cNvPr id="3934" name="Google Shape;3934;p65"/>
          <p:cNvSpPr txBox="1">
            <a:spLocks noGrp="1"/>
          </p:cNvSpPr>
          <p:nvPr>
            <p:ph type="title"/>
          </p:nvPr>
        </p:nvSpPr>
        <p:spPr>
          <a:xfrm>
            <a:off x="779025" y="490575"/>
            <a:ext cx="6387585" cy="45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EXPLANATION OF EACH COMPONENT(continues)</a:t>
            </a:r>
            <a:endParaRPr sz="2000" dirty="0"/>
          </a:p>
        </p:txBody>
      </p:sp>
    </p:spTree>
    <p:extLst>
      <p:ext uri="{BB962C8B-B14F-4D97-AF65-F5344CB8AC3E}">
        <p14:creationId xmlns:p14="http://schemas.microsoft.com/office/powerpoint/2010/main" val="62614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1"/>
        <p:cNvGrpSpPr/>
        <p:nvPr/>
      </p:nvGrpSpPr>
      <p:grpSpPr>
        <a:xfrm>
          <a:off x="0" y="0"/>
          <a:ext cx="0" cy="0"/>
          <a:chOff x="0" y="0"/>
          <a:chExt cx="0" cy="0"/>
        </a:xfrm>
      </p:grpSpPr>
      <p:sp>
        <p:nvSpPr>
          <p:cNvPr id="4031" name="Google Shape;2689;p56">
            <a:extLst>
              <a:ext uri="{FF2B5EF4-FFF2-40B4-BE49-F238E27FC236}">
                <a16:creationId xmlns:a16="http://schemas.microsoft.com/office/drawing/2014/main" id="{4AF9CC38-6EB2-6EDC-CB6C-EECF1ADDE440}"/>
              </a:ext>
            </a:extLst>
          </p:cNvPr>
          <p:cNvSpPr/>
          <p:nvPr/>
        </p:nvSpPr>
        <p:spPr>
          <a:xfrm>
            <a:off x="6019629" y="2204307"/>
            <a:ext cx="3407150" cy="2892282"/>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19" name="Google Shape;3133;p64">
            <a:extLst>
              <a:ext uri="{FF2B5EF4-FFF2-40B4-BE49-F238E27FC236}">
                <a16:creationId xmlns:a16="http://schemas.microsoft.com/office/drawing/2014/main" id="{C4FD13CF-BF66-8B13-52C4-93CE9D4759E8}"/>
              </a:ext>
            </a:extLst>
          </p:cNvPr>
          <p:cNvGrpSpPr/>
          <p:nvPr/>
        </p:nvGrpSpPr>
        <p:grpSpPr>
          <a:xfrm>
            <a:off x="6536497" y="2297559"/>
            <a:ext cx="2324637" cy="2382592"/>
            <a:chOff x="1252700" y="238400"/>
            <a:chExt cx="5219700" cy="5237775"/>
          </a:xfrm>
        </p:grpSpPr>
        <p:sp>
          <p:nvSpPr>
            <p:cNvPr id="4220" name="Google Shape;3134;p64">
              <a:extLst>
                <a:ext uri="{FF2B5EF4-FFF2-40B4-BE49-F238E27FC236}">
                  <a16:creationId xmlns:a16="http://schemas.microsoft.com/office/drawing/2014/main" id="{0F8A8FA5-E1F1-482D-CEE5-60E7EDDF4668}"/>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3135;p64">
              <a:extLst>
                <a:ext uri="{FF2B5EF4-FFF2-40B4-BE49-F238E27FC236}">
                  <a16:creationId xmlns:a16="http://schemas.microsoft.com/office/drawing/2014/main" id="{D8BCFBA4-1D07-8159-34F4-E54CB2CD1AFC}"/>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3136;p64">
              <a:extLst>
                <a:ext uri="{FF2B5EF4-FFF2-40B4-BE49-F238E27FC236}">
                  <a16:creationId xmlns:a16="http://schemas.microsoft.com/office/drawing/2014/main" id="{F1EAFB9E-AE7D-99FB-71AC-E4096B65A3AB}"/>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3137;p64">
              <a:extLst>
                <a:ext uri="{FF2B5EF4-FFF2-40B4-BE49-F238E27FC236}">
                  <a16:creationId xmlns:a16="http://schemas.microsoft.com/office/drawing/2014/main" id="{C3B06CAE-7C1C-821B-690D-C650C3FF7714}"/>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3138;p64">
              <a:extLst>
                <a:ext uri="{FF2B5EF4-FFF2-40B4-BE49-F238E27FC236}">
                  <a16:creationId xmlns:a16="http://schemas.microsoft.com/office/drawing/2014/main" id="{DE921FC1-04EB-8CEE-EB91-09A1EABF7D9F}"/>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3139;p64">
              <a:extLst>
                <a:ext uri="{FF2B5EF4-FFF2-40B4-BE49-F238E27FC236}">
                  <a16:creationId xmlns:a16="http://schemas.microsoft.com/office/drawing/2014/main" id="{FE458700-CAD0-33CA-EDB0-C5F311EA22BB}"/>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3140;p64">
              <a:extLst>
                <a:ext uri="{FF2B5EF4-FFF2-40B4-BE49-F238E27FC236}">
                  <a16:creationId xmlns:a16="http://schemas.microsoft.com/office/drawing/2014/main" id="{9BA30B97-31F4-4238-81E8-73E1BC2B1459}"/>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3141;p64">
              <a:extLst>
                <a:ext uri="{FF2B5EF4-FFF2-40B4-BE49-F238E27FC236}">
                  <a16:creationId xmlns:a16="http://schemas.microsoft.com/office/drawing/2014/main" id="{7E6F128C-8C73-990C-E720-424F9908399B}"/>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3142;p64">
              <a:extLst>
                <a:ext uri="{FF2B5EF4-FFF2-40B4-BE49-F238E27FC236}">
                  <a16:creationId xmlns:a16="http://schemas.microsoft.com/office/drawing/2014/main" id="{326E7FD9-1B79-32CB-4E69-8D372BB89DA1}"/>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3143;p64">
              <a:extLst>
                <a:ext uri="{FF2B5EF4-FFF2-40B4-BE49-F238E27FC236}">
                  <a16:creationId xmlns:a16="http://schemas.microsoft.com/office/drawing/2014/main" id="{F9CBBF96-2CFE-CEDB-E18D-37C72A023412}"/>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3144;p64">
              <a:extLst>
                <a:ext uri="{FF2B5EF4-FFF2-40B4-BE49-F238E27FC236}">
                  <a16:creationId xmlns:a16="http://schemas.microsoft.com/office/drawing/2014/main" id="{F551FE41-DFBD-E4D0-53C8-5475B3623092}"/>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3145;p64">
              <a:extLst>
                <a:ext uri="{FF2B5EF4-FFF2-40B4-BE49-F238E27FC236}">
                  <a16:creationId xmlns:a16="http://schemas.microsoft.com/office/drawing/2014/main" id="{C94BCF4F-6259-3C33-334D-BD8B969699F1}"/>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3146;p64">
              <a:extLst>
                <a:ext uri="{FF2B5EF4-FFF2-40B4-BE49-F238E27FC236}">
                  <a16:creationId xmlns:a16="http://schemas.microsoft.com/office/drawing/2014/main" id="{F2DA5E31-D19E-5DA5-2476-C98FE32857F6}"/>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3147;p64">
              <a:extLst>
                <a:ext uri="{FF2B5EF4-FFF2-40B4-BE49-F238E27FC236}">
                  <a16:creationId xmlns:a16="http://schemas.microsoft.com/office/drawing/2014/main" id="{87DA42BD-3A35-741B-6E81-5F8E366DA25E}"/>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3148;p64">
              <a:extLst>
                <a:ext uri="{FF2B5EF4-FFF2-40B4-BE49-F238E27FC236}">
                  <a16:creationId xmlns:a16="http://schemas.microsoft.com/office/drawing/2014/main" id="{49316C93-24EA-C955-F1EC-B34BA3BEC9D4}"/>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3149;p64">
              <a:extLst>
                <a:ext uri="{FF2B5EF4-FFF2-40B4-BE49-F238E27FC236}">
                  <a16:creationId xmlns:a16="http://schemas.microsoft.com/office/drawing/2014/main" id="{4301ED8A-C730-4BAA-03F0-71A5BC52FB87}"/>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3150;p64">
              <a:extLst>
                <a:ext uri="{FF2B5EF4-FFF2-40B4-BE49-F238E27FC236}">
                  <a16:creationId xmlns:a16="http://schemas.microsoft.com/office/drawing/2014/main" id="{A5F11C50-13F9-AB9C-C4B8-86514015DF81}"/>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3151;p64">
              <a:extLst>
                <a:ext uri="{FF2B5EF4-FFF2-40B4-BE49-F238E27FC236}">
                  <a16:creationId xmlns:a16="http://schemas.microsoft.com/office/drawing/2014/main" id="{E6086A28-0DF3-D99E-5E98-C8ED10F531CD}"/>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3152;p64">
              <a:extLst>
                <a:ext uri="{FF2B5EF4-FFF2-40B4-BE49-F238E27FC236}">
                  <a16:creationId xmlns:a16="http://schemas.microsoft.com/office/drawing/2014/main" id="{028D92D2-8DA1-BF07-07DA-F2D7C3DE3C97}"/>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3153;p64">
              <a:extLst>
                <a:ext uri="{FF2B5EF4-FFF2-40B4-BE49-F238E27FC236}">
                  <a16:creationId xmlns:a16="http://schemas.microsoft.com/office/drawing/2014/main" id="{05D82041-1491-3E52-D1BE-E94EC1A0341A}"/>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3154;p64">
              <a:extLst>
                <a:ext uri="{FF2B5EF4-FFF2-40B4-BE49-F238E27FC236}">
                  <a16:creationId xmlns:a16="http://schemas.microsoft.com/office/drawing/2014/main" id="{FA27D01A-D1A0-3173-35B4-6D81B29A138F}"/>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3155;p64">
              <a:extLst>
                <a:ext uri="{FF2B5EF4-FFF2-40B4-BE49-F238E27FC236}">
                  <a16:creationId xmlns:a16="http://schemas.microsoft.com/office/drawing/2014/main" id="{978310E4-C80D-4A7B-A849-6BF21B506DC1}"/>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3156;p64">
              <a:extLst>
                <a:ext uri="{FF2B5EF4-FFF2-40B4-BE49-F238E27FC236}">
                  <a16:creationId xmlns:a16="http://schemas.microsoft.com/office/drawing/2014/main" id="{0F24B4D3-D1A2-7CE6-F671-F4B1E6C508F0}"/>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3157;p64">
              <a:extLst>
                <a:ext uri="{FF2B5EF4-FFF2-40B4-BE49-F238E27FC236}">
                  <a16:creationId xmlns:a16="http://schemas.microsoft.com/office/drawing/2014/main" id="{5E7FDE15-8EB1-B131-76BB-BAB17EC6B27D}"/>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3158;p64">
              <a:extLst>
                <a:ext uri="{FF2B5EF4-FFF2-40B4-BE49-F238E27FC236}">
                  <a16:creationId xmlns:a16="http://schemas.microsoft.com/office/drawing/2014/main" id="{06734766-E05A-289F-8613-F5E2C0677145}"/>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3159;p64">
              <a:extLst>
                <a:ext uri="{FF2B5EF4-FFF2-40B4-BE49-F238E27FC236}">
                  <a16:creationId xmlns:a16="http://schemas.microsoft.com/office/drawing/2014/main" id="{E05F2894-BF34-3DAB-5EA9-6B8A3AE0D24A}"/>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3160;p64">
              <a:extLst>
                <a:ext uri="{FF2B5EF4-FFF2-40B4-BE49-F238E27FC236}">
                  <a16:creationId xmlns:a16="http://schemas.microsoft.com/office/drawing/2014/main" id="{99E1385E-9CBC-9ADE-A629-F1738DAA99AD}"/>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3161;p64">
              <a:extLst>
                <a:ext uri="{FF2B5EF4-FFF2-40B4-BE49-F238E27FC236}">
                  <a16:creationId xmlns:a16="http://schemas.microsoft.com/office/drawing/2014/main" id="{CD6161D3-AB80-3756-BCD5-A7421AD8E3B2}"/>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3162;p64">
              <a:extLst>
                <a:ext uri="{FF2B5EF4-FFF2-40B4-BE49-F238E27FC236}">
                  <a16:creationId xmlns:a16="http://schemas.microsoft.com/office/drawing/2014/main" id="{0F682AD0-47B9-45E6-51F2-360236174ADC}"/>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3163;p64">
              <a:extLst>
                <a:ext uri="{FF2B5EF4-FFF2-40B4-BE49-F238E27FC236}">
                  <a16:creationId xmlns:a16="http://schemas.microsoft.com/office/drawing/2014/main" id="{1F4F8181-8A56-ACEA-D29C-CAF96B74F27F}"/>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3164;p64">
              <a:extLst>
                <a:ext uri="{FF2B5EF4-FFF2-40B4-BE49-F238E27FC236}">
                  <a16:creationId xmlns:a16="http://schemas.microsoft.com/office/drawing/2014/main" id="{AE3CB136-A5B1-F15E-4C08-934083FA0887}"/>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3165;p64">
              <a:extLst>
                <a:ext uri="{FF2B5EF4-FFF2-40B4-BE49-F238E27FC236}">
                  <a16:creationId xmlns:a16="http://schemas.microsoft.com/office/drawing/2014/main" id="{26C6C43C-C5E5-B226-1367-618B37707769}"/>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3166;p64">
              <a:extLst>
                <a:ext uri="{FF2B5EF4-FFF2-40B4-BE49-F238E27FC236}">
                  <a16:creationId xmlns:a16="http://schemas.microsoft.com/office/drawing/2014/main" id="{EAF3EBF6-3EDE-2D53-8A27-E4A3ED7EDA3D}"/>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3167;p64">
              <a:extLst>
                <a:ext uri="{FF2B5EF4-FFF2-40B4-BE49-F238E27FC236}">
                  <a16:creationId xmlns:a16="http://schemas.microsoft.com/office/drawing/2014/main" id="{EF000E53-E1F9-9AB8-6DA5-A6AF5D2BD7A8}"/>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3168;p64">
              <a:extLst>
                <a:ext uri="{FF2B5EF4-FFF2-40B4-BE49-F238E27FC236}">
                  <a16:creationId xmlns:a16="http://schemas.microsoft.com/office/drawing/2014/main" id="{05A4A0F9-2341-7399-3C44-0B288E827D61}"/>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3169;p64">
              <a:extLst>
                <a:ext uri="{FF2B5EF4-FFF2-40B4-BE49-F238E27FC236}">
                  <a16:creationId xmlns:a16="http://schemas.microsoft.com/office/drawing/2014/main" id="{3687E21C-ADD8-B1BC-1EA6-1BEC98EA0E9D}"/>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3170;p64">
              <a:extLst>
                <a:ext uri="{FF2B5EF4-FFF2-40B4-BE49-F238E27FC236}">
                  <a16:creationId xmlns:a16="http://schemas.microsoft.com/office/drawing/2014/main" id="{E3B9F064-838D-962F-63F9-35F24C94DFA4}"/>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3171;p64">
              <a:extLst>
                <a:ext uri="{FF2B5EF4-FFF2-40B4-BE49-F238E27FC236}">
                  <a16:creationId xmlns:a16="http://schemas.microsoft.com/office/drawing/2014/main" id="{43EF5963-A745-C3BC-6B0C-93251C7087D8}"/>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3172;p64">
              <a:extLst>
                <a:ext uri="{FF2B5EF4-FFF2-40B4-BE49-F238E27FC236}">
                  <a16:creationId xmlns:a16="http://schemas.microsoft.com/office/drawing/2014/main" id="{45364FD2-7CF1-3AF4-E902-0EC1DD6A73A6}"/>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3173;p64">
              <a:extLst>
                <a:ext uri="{FF2B5EF4-FFF2-40B4-BE49-F238E27FC236}">
                  <a16:creationId xmlns:a16="http://schemas.microsoft.com/office/drawing/2014/main" id="{5398A4CD-ADB8-5A5D-6B2D-4431853FE9A8}"/>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3174;p64">
              <a:extLst>
                <a:ext uri="{FF2B5EF4-FFF2-40B4-BE49-F238E27FC236}">
                  <a16:creationId xmlns:a16="http://schemas.microsoft.com/office/drawing/2014/main" id="{062995C7-6D99-6533-0A46-00976B0258AC}"/>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3175;p64">
              <a:extLst>
                <a:ext uri="{FF2B5EF4-FFF2-40B4-BE49-F238E27FC236}">
                  <a16:creationId xmlns:a16="http://schemas.microsoft.com/office/drawing/2014/main" id="{87AFD755-079C-3ED4-EF80-F4A4850796F9}"/>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3176;p64">
              <a:extLst>
                <a:ext uri="{FF2B5EF4-FFF2-40B4-BE49-F238E27FC236}">
                  <a16:creationId xmlns:a16="http://schemas.microsoft.com/office/drawing/2014/main" id="{45E76E6D-B91A-A71C-2698-10359F62E365}"/>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3177;p64">
              <a:extLst>
                <a:ext uri="{FF2B5EF4-FFF2-40B4-BE49-F238E27FC236}">
                  <a16:creationId xmlns:a16="http://schemas.microsoft.com/office/drawing/2014/main" id="{D2DB1F64-3F46-FCC2-47B2-1BA6DFBF3638}"/>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3178;p64">
              <a:extLst>
                <a:ext uri="{FF2B5EF4-FFF2-40B4-BE49-F238E27FC236}">
                  <a16:creationId xmlns:a16="http://schemas.microsoft.com/office/drawing/2014/main" id="{38CAD50D-36B3-7B16-78EF-4B28791E4094}"/>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3179;p64">
              <a:extLst>
                <a:ext uri="{FF2B5EF4-FFF2-40B4-BE49-F238E27FC236}">
                  <a16:creationId xmlns:a16="http://schemas.microsoft.com/office/drawing/2014/main" id="{2DCF8042-54A0-4804-82EC-EC3DDD1203E2}"/>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3180;p64">
              <a:extLst>
                <a:ext uri="{FF2B5EF4-FFF2-40B4-BE49-F238E27FC236}">
                  <a16:creationId xmlns:a16="http://schemas.microsoft.com/office/drawing/2014/main" id="{F32DB52A-8830-EA81-57C4-D877ED7A05D6}"/>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3181;p64">
              <a:extLst>
                <a:ext uri="{FF2B5EF4-FFF2-40B4-BE49-F238E27FC236}">
                  <a16:creationId xmlns:a16="http://schemas.microsoft.com/office/drawing/2014/main" id="{777CDD76-8345-F994-5824-2B544A364F5C}"/>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3182;p64">
              <a:extLst>
                <a:ext uri="{FF2B5EF4-FFF2-40B4-BE49-F238E27FC236}">
                  <a16:creationId xmlns:a16="http://schemas.microsoft.com/office/drawing/2014/main" id="{56C85323-27CF-9076-2FCE-A51F663D8CC5}"/>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3183;p64">
              <a:extLst>
                <a:ext uri="{FF2B5EF4-FFF2-40B4-BE49-F238E27FC236}">
                  <a16:creationId xmlns:a16="http://schemas.microsoft.com/office/drawing/2014/main" id="{CE5A4477-A63A-E6B5-B3DD-29FB70F44B35}"/>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3184;p64">
              <a:extLst>
                <a:ext uri="{FF2B5EF4-FFF2-40B4-BE49-F238E27FC236}">
                  <a16:creationId xmlns:a16="http://schemas.microsoft.com/office/drawing/2014/main" id="{2C2BA230-A2A2-D4EC-4AEA-4F064B548FE2}"/>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3185;p64">
              <a:extLst>
                <a:ext uri="{FF2B5EF4-FFF2-40B4-BE49-F238E27FC236}">
                  <a16:creationId xmlns:a16="http://schemas.microsoft.com/office/drawing/2014/main" id="{1C8F04BB-2AC7-67C3-FAB0-9AF6AE23DECE}"/>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3186;p64">
              <a:extLst>
                <a:ext uri="{FF2B5EF4-FFF2-40B4-BE49-F238E27FC236}">
                  <a16:creationId xmlns:a16="http://schemas.microsoft.com/office/drawing/2014/main" id="{629BB31B-3E5D-8759-99AA-085D8BBAB355}"/>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3187;p64">
              <a:extLst>
                <a:ext uri="{FF2B5EF4-FFF2-40B4-BE49-F238E27FC236}">
                  <a16:creationId xmlns:a16="http://schemas.microsoft.com/office/drawing/2014/main" id="{AFF949E3-2183-204C-8EC5-1DF04E6BDA13}"/>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3188;p64">
              <a:extLst>
                <a:ext uri="{FF2B5EF4-FFF2-40B4-BE49-F238E27FC236}">
                  <a16:creationId xmlns:a16="http://schemas.microsoft.com/office/drawing/2014/main" id="{408F25E4-1621-3917-702E-CA7916E3888D}"/>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3189;p64">
              <a:extLst>
                <a:ext uri="{FF2B5EF4-FFF2-40B4-BE49-F238E27FC236}">
                  <a16:creationId xmlns:a16="http://schemas.microsoft.com/office/drawing/2014/main" id="{D5640A9F-44E4-2BE3-26DE-8C442DA20BD9}"/>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3190;p64">
              <a:extLst>
                <a:ext uri="{FF2B5EF4-FFF2-40B4-BE49-F238E27FC236}">
                  <a16:creationId xmlns:a16="http://schemas.microsoft.com/office/drawing/2014/main" id="{1CEBDBB5-0272-36F9-DD5C-210D96C17FD1}"/>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3191;p64">
              <a:extLst>
                <a:ext uri="{FF2B5EF4-FFF2-40B4-BE49-F238E27FC236}">
                  <a16:creationId xmlns:a16="http://schemas.microsoft.com/office/drawing/2014/main" id="{140C9A16-22A2-DFE2-C693-B3F8C877A22E}"/>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3192;p64">
              <a:extLst>
                <a:ext uri="{FF2B5EF4-FFF2-40B4-BE49-F238E27FC236}">
                  <a16:creationId xmlns:a16="http://schemas.microsoft.com/office/drawing/2014/main" id="{96E96526-3F02-59D2-BEE2-2AFDFCFDC577}"/>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3193;p64">
              <a:extLst>
                <a:ext uri="{FF2B5EF4-FFF2-40B4-BE49-F238E27FC236}">
                  <a16:creationId xmlns:a16="http://schemas.microsoft.com/office/drawing/2014/main" id="{CCF52163-C7D4-FEA9-B2A3-6F1497B60ABE}"/>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3194;p64">
              <a:extLst>
                <a:ext uri="{FF2B5EF4-FFF2-40B4-BE49-F238E27FC236}">
                  <a16:creationId xmlns:a16="http://schemas.microsoft.com/office/drawing/2014/main" id="{1EDE55B7-418D-A8CC-D48F-97FB2C123770}"/>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3195;p64">
              <a:extLst>
                <a:ext uri="{FF2B5EF4-FFF2-40B4-BE49-F238E27FC236}">
                  <a16:creationId xmlns:a16="http://schemas.microsoft.com/office/drawing/2014/main" id="{83014C75-39EB-AFED-544B-6E509C290B07}"/>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3196;p64">
              <a:extLst>
                <a:ext uri="{FF2B5EF4-FFF2-40B4-BE49-F238E27FC236}">
                  <a16:creationId xmlns:a16="http://schemas.microsoft.com/office/drawing/2014/main" id="{BB4659A1-B18B-876C-DC10-C18425024752}"/>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3197;p64">
              <a:extLst>
                <a:ext uri="{FF2B5EF4-FFF2-40B4-BE49-F238E27FC236}">
                  <a16:creationId xmlns:a16="http://schemas.microsoft.com/office/drawing/2014/main" id="{8B1E7D1E-F24A-BFF5-C2D6-AB9372723483}"/>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3198;p64">
              <a:extLst>
                <a:ext uri="{FF2B5EF4-FFF2-40B4-BE49-F238E27FC236}">
                  <a16:creationId xmlns:a16="http://schemas.microsoft.com/office/drawing/2014/main" id="{72043554-FD96-44EC-5334-0D191AA57FB3}"/>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3199;p64">
              <a:extLst>
                <a:ext uri="{FF2B5EF4-FFF2-40B4-BE49-F238E27FC236}">
                  <a16:creationId xmlns:a16="http://schemas.microsoft.com/office/drawing/2014/main" id="{8239292D-38D6-ED86-BC71-2C4E981FA301}"/>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3200;p64">
              <a:extLst>
                <a:ext uri="{FF2B5EF4-FFF2-40B4-BE49-F238E27FC236}">
                  <a16:creationId xmlns:a16="http://schemas.microsoft.com/office/drawing/2014/main" id="{B156C7DD-43F3-17D4-411F-98A719E194BD}"/>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3201;p64">
              <a:extLst>
                <a:ext uri="{FF2B5EF4-FFF2-40B4-BE49-F238E27FC236}">
                  <a16:creationId xmlns:a16="http://schemas.microsoft.com/office/drawing/2014/main" id="{F5DCBDED-416F-763F-50C3-0E2EB6CAA0EA}"/>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3202;p64">
              <a:extLst>
                <a:ext uri="{FF2B5EF4-FFF2-40B4-BE49-F238E27FC236}">
                  <a16:creationId xmlns:a16="http://schemas.microsoft.com/office/drawing/2014/main" id="{621A72B4-A9F7-EE5D-5331-2EB4A7CAB9D5}"/>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3203;p64">
              <a:extLst>
                <a:ext uri="{FF2B5EF4-FFF2-40B4-BE49-F238E27FC236}">
                  <a16:creationId xmlns:a16="http://schemas.microsoft.com/office/drawing/2014/main" id="{3777B92E-618F-670C-D473-46784F2B5673}"/>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3204;p64">
              <a:extLst>
                <a:ext uri="{FF2B5EF4-FFF2-40B4-BE49-F238E27FC236}">
                  <a16:creationId xmlns:a16="http://schemas.microsoft.com/office/drawing/2014/main" id="{A3D10398-3984-73C3-736D-1709945A5B6B}"/>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3205;p64">
              <a:extLst>
                <a:ext uri="{FF2B5EF4-FFF2-40B4-BE49-F238E27FC236}">
                  <a16:creationId xmlns:a16="http://schemas.microsoft.com/office/drawing/2014/main" id="{6852BFF0-A781-C515-3ED3-658A3412A067}"/>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3206;p64">
              <a:extLst>
                <a:ext uri="{FF2B5EF4-FFF2-40B4-BE49-F238E27FC236}">
                  <a16:creationId xmlns:a16="http://schemas.microsoft.com/office/drawing/2014/main" id="{1C06C56B-8B68-F93A-EAC7-2F7A4BE438AD}"/>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3207;p64">
              <a:extLst>
                <a:ext uri="{FF2B5EF4-FFF2-40B4-BE49-F238E27FC236}">
                  <a16:creationId xmlns:a16="http://schemas.microsoft.com/office/drawing/2014/main" id="{39F9AE5C-6F93-F79D-A363-380A8AEFEE25}"/>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3208;p64">
              <a:extLst>
                <a:ext uri="{FF2B5EF4-FFF2-40B4-BE49-F238E27FC236}">
                  <a16:creationId xmlns:a16="http://schemas.microsoft.com/office/drawing/2014/main" id="{6BD93DD1-33FC-33B7-42B9-9E1C433DC860}"/>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3209;p64">
              <a:extLst>
                <a:ext uri="{FF2B5EF4-FFF2-40B4-BE49-F238E27FC236}">
                  <a16:creationId xmlns:a16="http://schemas.microsoft.com/office/drawing/2014/main" id="{83407E5D-853B-8DC6-3C3F-9A0D54FB4AF1}"/>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3210;p64">
              <a:extLst>
                <a:ext uri="{FF2B5EF4-FFF2-40B4-BE49-F238E27FC236}">
                  <a16:creationId xmlns:a16="http://schemas.microsoft.com/office/drawing/2014/main" id="{8A899513-02AE-10AB-4EC2-39F2A847A96B}"/>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3211;p64">
              <a:extLst>
                <a:ext uri="{FF2B5EF4-FFF2-40B4-BE49-F238E27FC236}">
                  <a16:creationId xmlns:a16="http://schemas.microsoft.com/office/drawing/2014/main" id="{3901AD37-E88F-646A-9E93-2DC36122B0F9}"/>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3212;p64">
              <a:extLst>
                <a:ext uri="{FF2B5EF4-FFF2-40B4-BE49-F238E27FC236}">
                  <a16:creationId xmlns:a16="http://schemas.microsoft.com/office/drawing/2014/main" id="{18CEF6A1-279E-994A-FA64-18BD5FA89C26}"/>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3213;p64">
              <a:extLst>
                <a:ext uri="{FF2B5EF4-FFF2-40B4-BE49-F238E27FC236}">
                  <a16:creationId xmlns:a16="http://schemas.microsoft.com/office/drawing/2014/main" id="{F6F0C79A-E188-D0A0-0F64-87DA6778F1F3}"/>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3214;p64">
              <a:extLst>
                <a:ext uri="{FF2B5EF4-FFF2-40B4-BE49-F238E27FC236}">
                  <a16:creationId xmlns:a16="http://schemas.microsoft.com/office/drawing/2014/main" id="{DCE4EB77-2124-1027-5954-F3C29462F9AE}"/>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3215;p64">
              <a:extLst>
                <a:ext uri="{FF2B5EF4-FFF2-40B4-BE49-F238E27FC236}">
                  <a16:creationId xmlns:a16="http://schemas.microsoft.com/office/drawing/2014/main" id="{946E6D44-0C63-371A-2B5E-D26C926825FD}"/>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3216;p64">
              <a:extLst>
                <a:ext uri="{FF2B5EF4-FFF2-40B4-BE49-F238E27FC236}">
                  <a16:creationId xmlns:a16="http://schemas.microsoft.com/office/drawing/2014/main" id="{769C424D-35EF-4A4F-4C0D-00C8C0AB8AE7}"/>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3217;p64">
              <a:extLst>
                <a:ext uri="{FF2B5EF4-FFF2-40B4-BE49-F238E27FC236}">
                  <a16:creationId xmlns:a16="http://schemas.microsoft.com/office/drawing/2014/main" id="{1B013ADB-A6E1-6179-5B7A-1C2AEE523DD4}"/>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3218;p64">
              <a:extLst>
                <a:ext uri="{FF2B5EF4-FFF2-40B4-BE49-F238E27FC236}">
                  <a16:creationId xmlns:a16="http://schemas.microsoft.com/office/drawing/2014/main" id="{4158C439-03D6-BC91-6D3E-8538BC05E83F}"/>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3219;p64">
              <a:extLst>
                <a:ext uri="{FF2B5EF4-FFF2-40B4-BE49-F238E27FC236}">
                  <a16:creationId xmlns:a16="http://schemas.microsoft.com/office/drawing/2014/main" id="{FEDB5D1E-F632-2933-5100-9DC0569D436E}"/>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3220;p64">
              <a:extLst>
                <a:ext uri="{FF2B5EF4-FFF2-40B4-BE49-F238E27FC236}">
                  <a16:creationId xmlns:a16="http://schemas.microsoft.com/office/drawing/2014/main" id="{81F979AC-A80B-FE74-5D2F-39223622FFD8}"/>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3221;p64">
              <a:extLst>
                <a:ext uri="{FF2B5EF4-FFF2-40B4-BE49-F238E27FC236}">
                  <a16:creationId xmlns:a16="http://schemas.microsoft.com/office/drawing/2014/main" id="{E604187D-2E28-F0E2-6080-E9CB46227B51}"/>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3222;p64">
              <a:extLst>
                <a:ext uri="{FF2B5EF4-FFF2-40B4-BE49-F238E27FC236}">
                  <a16:creationId xmlns:a16="http://schemas.microsoft.com/office/drawing/2014/main" id="{999849BB-CDD9-790E-3BA4-B70B6FB792EE}"/>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3223;p64">
              <a:extLst>
                <a:ext uri="{FF2B5EF4-FFF2-40B4-BE49-F238E27FC236}">
                  <a16:creationId xmlns:a16="http://schemas.microsoft.com/office/drawing/2014/main" id="{66198432-E382-ABB0-D2A2-1560195400C3}"/>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3224;p64">
              <a:extLst>
                <a:ext uri="{FF2B5EF4-FFF2-40B4-BE49-F238E27FC236}">
                  <a16:creationId xmlns:a16="http://schemas.microsoft.com/office/drawing/2014/main" id="{77875690-43C7-A6C4-0384-CE45A22E968C}"/>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3225;p64">
              <a:extLst>
                <a:ext uri="{FF2B5EF4-FFF2-40B4-BE49-F238E27FC236}">
                  <a16:creationId xmlns:a16="http://schemas.microsoft.com/office/drawing/2014/main" id="{D65DF9AA-DE97-B2FF-8A23-FD849623142D}"/>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3226;p64">
              <a:extLst>
                <a:ext uri="{FF2B5EF4-FFF2-40B4-BE49-F238E27FC236}">
                  <a16:creationId xmlns:a16="http://schemas.microsoft.com/office/drawing/2014/main" id="{FF68CDF0-5AF5-0744-B1BE-479698CC09C2}"/>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3227;p64">
              <a:extLst>
                <a:ext uri="{FF2B5EF4-FFF2-40B4-BE49-F238E27FC236}">
                  <a16:creationId xmlns:a16="http://schemas.microsoft.com/office/drawing/2014/main" id="{0321E151-2261-0918-1FAE-BFADE1AD34F2}"/>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3228;p64">
              <a:extLst>
                <a:ext uri="{FF2B5EF4-FFF2-40B4-BE49-F238E27FC236}">
                  <a16:creationId xmlns:a16="http://schemas.microsoft.com/office/drawing/2014/main" id="{1BC19C6D-0A5B-730C-56C5-46786728E16C}"/>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3229;p64">
              <a:extLst>
                <a:ext uri="{FF2B5EF4-FFF2-40B4-BE49-F238E27FC236}">
                  <a16:creationId xmlns:a16="http://schemas.microsoft.com/office/drawing/2014/main" id="{EB252DAA-85EA-FA4B-07EE-2EF3E832D1A9}"/>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3230;p64">
              <a:extLst>
                <a:ext uri="{FF2B5EF4-FFF2-40B4-BE49-F238E27FC236}">
                  <a16:creationId xmlns:a16="http://schemas.microsoft.com/office/drawing/2014/main" id="{8A5E5379-47CB-BFBB-D2F7-613161E3EB7E}"/>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3231;p64">
              <a:extLst>
                <a:ext uri="{FF2B5EF4-FFF2-40B4-BE49-F238E27FC236}">
                  <a16:creationId xmlns:a16="http://schemas.microsoft.com/office/drawing/2014/main" id="{791670B2-4880-856E-EA68-24A8031873B1}"/>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3232;p64">
              <a:extLst>
                <a:ext uri="{FF2B5EF4-FFF2-40B4-BE49-F238E27FC236}">
                  <a16:creationId xmlns:a16="http://schemas.microsoft.com/office/drawing/2014/main" id="{856CE5CE-977A-A63B-E3F7-FDD02DC72F98}"/>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3233;p64">
              <a:extLst>
                <a:ext uri="{FF2B5EF4-FFF2-40B4-BE49-F238E27FC236}">
                  <a16:creationId xmlns:a16="http://schemas.microsoft.com/office/drawing/2014/main" id="{B7161ED7-58C5-6ACA-314A-AF8BC1ACDB53}"/>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3234;p64">
              <a:extLst>
                <a:ext uri="{FF2B5EF4-FFF2-40B4-BE49-F238E27FC236}">
                  <a16:creationId xmlns:a16="http://schemas.microsoft.com/office/drawing/2014/main" id="{BC8BEF98-444D-0132-21AB-7E291F86FE0B}"/>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3235;p64">
              <a:extLst>
                <a:ext uri="{FF2B5EF4-FFF2-40B4-BE49-F238E27FC236}">
                  <a16:creationId xmlns:a16="http://schemas.microsoft.com/office/drawing/2014/main" id="{84C8A9BC-D17E-3A1B-7AC8-E4A22CBB26A0}"/>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3236;p64">
              <a:extLst>
                <a:ext uri="{FF2B5EF4-FFF2-40B4-BE49-F238E27FC236}">
                  <a16:creationId xmlns:a16="http://schemas.microsoft.com/office/drawing/2014/main" id="{50E0B8B3-5C89-31F6-3419-9037B4703CC5}"/>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3237;p64">
              <a:extLst>
                <a:ext uri="{FF2B5EF4-FFF2-40B4-BE49-F238E27FC236}">
                  <a16:creationId xmlns:a16="http://schemas.microsoft.com/office/drawing/2014/main" id="{AF45F4C2-F858-F098-2742-9488AB53DCB1}"/>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3238;p64">
              <a:extLst>
                <a:ext uri="{FF2B5EF4-FFF2-40B4-BE49-F238E27FC236}">
                  <a16:creationId xmlns:a16="http://schemas.microsoft.com/office/drawing/2014/main" id="{9D5990EA-9224-F61B-EEFB-059BE5BB3170}"/>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3239;p64">
              <a:extLst>
                <a:ext uri="{FF2B5EF4-FFF2-40B4-BE49-F238E27FC236}">
                  <a16:creationId xmlns:a16="http://schemas.microsoft.com/office/drawing/2014/main" id="{22D07DE0-F5D7-8FCD-BA34-9E68B9D0C403}"/>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3240;p64">
              <a:extLst>
                <a:ext uri="{FF2B5EF4-FFF2-40B4-BE49-F238E27FC236}">
                  <a16:creationId xmlns:a16="http://schemas.microsoft.com/office/drawing/2014/main" id="{8E436694-29D0-DB78-DD99-DDA3FCB4211B}"/>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3241;p64">
              <a:extLst>
                <a:ext uri="{FF2B5EF4-FFF2-40B4-BE49-F238E27FC236}">
                  <a16:creationId xmlns:a16="http://schemas.microsoft.com/office/drawing/2014/main" id="{902528A3-4A1A-E389-914D-AB29508D2E5A}"/>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3242;p64">
              <a:extLst>
                <a:ext uri="{FF2B5EF4-FFF2-40B4-BE49-F238E27FC236}">
                  <a16:creationId xmlns:a16="http://schemas.microsoft.com/office/drawing/2014/main" id="{A94C141C-85BE-ED9D-A51B-FA1A930FAC0A}"/>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3243;p64">
              <a:extLst>
                <a:ext uri="{FF2B5EF4-FFF2-40B4-BE49-F238E27FC236}">
                  <a16:creationId xmlns:a16="http://schemas.microsoft.com/office/drawing/2014/main" id="{D8C37641-381C-D67D-328A-A6835D5B1F06}"/>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3244;p64">
              <a:extLst>
                <a:ext uri="{FF2B5EF4-FFF2-40B4-BE49-F238E27FC236}">
                  <a16:creationId xmlns:a16="http://schemas.microsoft.com/office/drawing/2014/main" id="{1E634C43-EB65-96B4-0556-072939D98059}"/>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3245;p64">
              <a:extLst>
                <a:ext uri="{FF2B5EF4-FFF2-40B4-BE49-F238E27FC236}">
                  <a16:creationId xmlns:a16="http://schemas.microsoft.com/office/drawing/2014/main" id="{1E6F5CCB-C8DF-AB8A-1F2F-A7219A617C24}"/>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3246;p64">
              <a:extLst>
                <a:ext uri="{FF2B5EF4-FFF2-40B4-BE49-F238E27FC236}">
                  <a16:creationId xmlns:a16="http://schemas.microsoft.com/office/drawing/2014/main" id="{240244DE-E2DE-4673-FF76-113AA0AB765D}"/>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3247;p64">
              <a:extLst>
                <a:ext uri="{FF2B5EF4-FFF2-40B4-BE49-F238E27FC236}">
                  <a16:creationId xmlns:a16="http://schemas.microsoft.com/office/drawing/2014/main" id="{C6972711-454B-0F45-0AC1-0582033271DC}"/>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3248;p64">
              <a:extLst>
                <a:ext uri="{FF2B5EF4-FFF2-40B4-BE49-F238E27FC236}">
                  <a16:creationId xmlns:a16="http://schemas.microsoft.com/office/drawing/2014/main" id="{366665F3-9BE7-4852-3008-BC360A2F708E}"/>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3249;p64">
              <a:extLst>
                <a:ext uri="{FF2B5EF4-FFF2-40B4-BE49-F238E27FC236}">
                  <a16:creationId xmlns:a16="http://schemas.microsoft.com/office/drawing/2014/main" id="{5C218DB1-D7D6-7503-6F52-EB12AF188134}"/>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3250;p64">
              <a:extLst>
                <a:ext uri="{FF2B5EF4-FFF2-40B4-BE49-F238E27FC236}">
                  <a16:creationId xmlns:a16="http://schemas.microsoft.com/office/drawing/2014/main" id="{59FA2079-7825-5E76-D5EC-7EDEE2BAB129}"/>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3251;p64">
              <a:extLst>
                <a:ext uri="{FF2B5EF4-FFF2-40B4-BE49-F238E27FC236}">
                  <a16:creationId xmlns:a16="http://schemas.microsoft.com/office/drawing/2014/main" id="{E68AB993-C444-424F-B823-6A8E8BB1988E}"/>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3252;p64">
              <a:extLst>
                <a:ext uri="{FF2B5EF4-FFF2-40B4-BE49-F238E27FC236}">
                  <a16:creationId xmlns:a16="http://schemas.microsoft.com/office/drawing/2014/main" id="{A096F525-402C-F3F3-2FD8-587FB0B092EF}"/>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3253;p64">
              <a:extLst>
                <a:ext uri="{FF2B5EF4-FFF2-40B4-BE49-F238E27FC236}">
                  <a16:creationId xmlns:a16="http://schemas.microsoft.com/office/drawing/2014/main" id="{BEBE8059-9064-2FB1-B014-BF5B11E8B564}"/>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3254;p64">
              <a:extLst>
                <a:ext uri="{FF2B5EF4-FFF2-40B4-BE49-F238E27FC236}">
                  <a16:creationId xmlns:a16="http://schemas.microsoft.com/office/drawing/2014/main" id="{F0D76414-867E-21A0-DCE7-0D591124C81A}"/>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3255;p64">
              <a:extLst>
                <a:ext uri="{FF2B5EF4-FFF2-40B4-BE49-F238E27FC236}">
                  <a16:creationId xmlns:a16="http://schemas.microsoft.com/office/drawing/2014/main" id="{4F02B6B2-9474-D16E-14A1-4F3CD3C1E0BD}"/>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3256;p64">
              <a:extLst>
                <a:ext uri="{FF2B5EF4-FFF2-40B4-BE49-F238E27FC236}">
                  <a16:creationId xmlns:a16="http://schemas.microsoft.com/office/drawing/2014/main" id="{803FC1ED-258E-87CE-BEB2-2F40ED51F51F}"/>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3257;p64">
              <a:extLst>
                <a:ext uri="{FF2B5EF4-FFF2-40B4-BE49-F238E27FC236}">
                  <a16:creationId xmlns:a16="http://schemas.microsoft.com/office/drawing/2014/main" id="{A7EA8285-3AFA-7DD1-9A4C-1D2DB67CCB9B}"/>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3258;p64">
              <a:extLst>
                <a:ext uri="{FF2B5EF4-FFF2-40B4-BE49-F238E27FC236}">
                  <a16:creationId xmlns:a16="http://schemas.microsoft.com/office/drawing/2014/main" id="{90A7069B-0B13-201A-2851-307DDF003DEE}"/>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3259;p64">
              <a:extLst>
                <a:ext uri="{FF2B5EF4-FFF2-40B4-BE49-F238E27FC236}">
                  <a16:creationId xmlns:a16="http://schemas.microsoft.com/office/drawing/2014/main" id="{78BD0089-CF22-A9A1-1D71-0D42D9296260}"/>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3260;p64">
              <a:extLst>
                <a:ext uri="{FF2B5EF4-FFF2-40B4-BE49-F238E27FC236}">
                  <a16:creationId xmlns:a16="http://schemas.microsoft.com/office/drawing/2014/main" id="{3BD2F3AA-D35E-01D1-5FA4-1A80E0E75099}"/>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3261;p64">
              <a:extLst>
                <a:ext uri="{FF2B5EF4-FFF2-40B4-BE49-F238E27FC236}">
                  <a16:creationId xmlns:a16="http://schemas.microsoft.com/office/drawing/2014/main" id="{35D2E900-F4C6-BB8B-C04F-E549F8A46427}"/>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3262;p64">
              <a:extLst>
                <a:ext uri="{FF2B5EF4-FFF2-40B4-BE49-F238E27FC236}">
                  <a16:creationId xmlns:a16="http://schemas.microsoft.com/office/drawing/2014/main" id="{5C1D1F06-8E59-8898-C25C-7DCF9CBD49B9}"/>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3263;p64">
              <a:extLst>
                <a:ext uri="{FF2B5EF4-FFF2-40B4-BE49-F238E27FC236}">
                  <a16:creationId xmlns:a16="http://schemas.microsoft.com/office/drawing/2014/main" id="{4F8C287C-986E-4348-02C6-D41CF957C9EE}"/>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3264;p64">
              <a:extLst>
                <a:ext uri="{FF2B5EF4-FFF2-40B4-BE49-F238E27FC236}">
                  <a16:creationId xmlns:a16="http://schemas.microsoft.com/office/drawing/2014/main" id="{C6466711-8EDB-14FA-A04C-B3C29A030B33}"/>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3265;p64">
              <a:extLst>
                <a:ext uri="{FF2B5EF4-FFF2-40B4-BE49-F238E27FC236}">
                  <a16:creationId xmlns:a16="http://schemas.microsoft.com/office/drawing/2014/main" id="{EC6F4078-A895-D2F2-494B-ABDCA151242E}"/>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3266;p64">
              <a:extLst>
                <a:ext uri="{FF2B5EF4-FFF2-40B4-BE49-F238E27FC236}">
                  <a16:creationId xmlns:a16="http://schemas.microsoft.com/office/drawing/2014/main" id="{30DC672E-5E4D-C46C-622F-EDE660A585E7}"/>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3267;p64">
              <a:extLst>
                <a:ext uri="{FF2B5EF4-FFF2-40B4-BE49-F238E27FC236}">
                  <a16:creationId xmlns:a16="http://schemas.microsoft.com/office/drawing/2014/main" id="{C29BAC1C-F654-EC9A-B3F2-1D07FA1A6C5E}"/>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3268;p64">
              <a:extLst>
                <a:ext uri="{FF2B5EF4-FFF2-40B4-BE49-F238E27FC236}">
                  <a16:creationId xmlns:a16="http://schemas.microsoft.com/office/drawing/2014/main" id="{3B1BCE2E-CCB2-A9A1-1058-124DEC5C4919}"/>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3269;p64">
              <a:extLst>
                <a:ext uri="{FF2B5EF4-FFF2-40B4-BE49-F238E27FC236}">
                  <a16:creationId xmlns:a16="http://schemas.microsoft.com/office/drawing/2014/main" id="{DD4705AD-7EEF-7F92-D2AE-9B9ECA83D710}"/>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3270;p64">
              <a:extLst>
                <a:ext uri="{FF2B5EF4-FFF2-40B4-BE49-F238E27FC236}">
                  <a16:creationId xmlns:a16="http://schemas.microsoft.com/office/drawing/2014/main" id="{C89230AC-9A43-54E7-C6F2-CFAD83D78BC7}"/>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3271;p64">
              <a:extLst>
                <a:ext uri="{FF2B5EF4-FFF2-40B4-BE49-F238E27FC236}">
                  <a16:creationId xmlns:a16="http://schemas.microsoft.com/office/drawing/2014/main" id="{2F3E7F44-7993-F618-38F7-127BBF70D2ED}"/>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3272;p64">
              <a:extLst>
                <a:ext uri="{FF2B5EF4-FFF2-40B4-BE49-F238E27FC236}">
                  <a16:creationId xmlns:a16="http://schemas.microsoft.com/office/drawing/2014/main" id="{30728ED2-159A-AEED-FAC3-EFCAE2198BFD}"/>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3273;p64">
              <a:extLst>
                <a:ext uri="{FF2B5EF4-FFF2-40B4-BE49-F238E27FC236}">
                  <a16:creationId xmlns:a16="http://schemas.microsoft.com/office/drawing/2014/main" id="{095F99AD-BF40-58B0-0EBC-FA23F9E6AA3A}"/>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3274;p64">
              <a:extLst>
                <a:ext uri="{FF2B5EF4-FFF2-40B4-BE49-F238E27FC236}">
                  <a16:creationId xmlns:a16="http://schemas.microsoft.com/office/drawing/2014/main" id="{44A0F804-9FD3-C4AF-20C1-B58B3D880B09}"/>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3275;p64">
              <a:extLst>
                <a:ext uri="{FF2B5EF4-FFF2-40B4-BE49-F238E27FC236}">
                  <a16:creationId xmlns:a16="http://schemas.microsoft.com/office/drawing/2014/main" id="{AB11151C-98DC-F92D-A9B4-005238D6E10A}"/>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3276;p64">
              <a:extLst>
                <a:ext uri="{FF2B5EF4-FFF2-40B4-BE49-F238E27FC236}">
                  <a16:creationId xmlns:a16="http://schemas.microsoft.com/office/drawing/2014/main" id="{2E5F8883-4FCD-C8B4-BB5A-1E18E635DBB5}"/>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3277;p64">
              <a:extLst>
                <a:ext uri="{FF2B5EF4-FFF2-40B4-BE49-F238E27FC236}">
                  <a16:creationId xmlns:a16="http://schemas.microsoft.com/office/drawing/2014/main" id="{9ECEF4D1-5372-1F51-AA6C-145C378E86B8}"/>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3278;p64">
              <a:extLst>
                <a:ext uri="{FF2B5EF4-FFF2-40B4-BE49-F238E27FC236}">
                  <a16:creationId xmlns:a16="http://schemas.microsoft.com/office/drawing/2014/main" id="{CDA473D2-0F57-FDDB-349F-4CD346C6B246}"/>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3279;p64">
              <a:extLst>
                <a:ext uri="{FF2B5EF4-FFF2-40B4-BE49-F238E27FC236}">
                  <a16:creationId xmlns:a16="http://schemas.microsoft.com/office/drawing/2014/main" id="{B3FDFC32-D027-C032-961D-CD671AA73B76}"/>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3280;p64">
              <a:extLst>
                <a:ext uri="{FF2B5EF4-FFF2-40B4-BE49-F238E27FC236}">
                  <a16:creationId xmlns:a16="http://schemas.microsoft.com/office/drawing/2014/main" id="{598AEEB6-5856-DCE2-4C57-9381D022C38E}"/>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3281;p64">
              <a:extLst>
                <a:ext uri="{FF2B5EF4-FFF2-40B4-BE49-F238E27FC236}">
                  <a16:creationId xmlns:a16="http://schemas.microsoft.com/office/drawing/2014/main" id="{F0030045-8998-18FE-5B07-6AC8481CE4FA}"/>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3282;p64">
              <a:extLst>
                <a:ext uri="{FF2B5EF4-FFF2-40B4-BE49-F238E27FC236}">
                  <a16:creationId xmlns:a16="http://schemas.microsoft.com/office/drawing/2014/main" id="{A4FB1DDD-847D-67A9-CA54-C29769BFA8A6}"/>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3283;p64">
              <a:extLst>
                <a:ext uri="{FF2B5EF4-FFF2-40B4-BE49-F238E27FC236}">
                  <a16:creationId xmlns:a16="http://schemas.microsoft.com/office/drawing/2014/main" id="{12B7495D-0B8B-A624-9F36-260D4718DE90}"/>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3284;p64">
              <a:extLst>
                <a:ext uri="{FF2B5EF4-FFF2-40B4-BE49-F238E27FC236}">
                  <a16:creationId xmlns:a16="http://schemas.microsoft.com/office/drawing/2014/main" id="{60711882-0FBA-2A53-DB0C-2694A619FE01}"/>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3285;p64">
              <a:extLst>
                <a:ext uri="{FF2B5EF4-FFF2-40B4-BE49-F238E27FC236}">
                  <a16:creationId xmlns:a16="http://schemas.microsoft.com/office/drawing/2014/main" id="{867F4B92-05BC-9C55-BA3E-2FD8191AD9C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3286;p64">
              <a:extLst>
                <a:ext uri="{FF2B5EF4-FFF2-40B4-BE49-F238E27FC236}">
                  <a16:creationId xmlns:a16="http://schemas.microsoft.com/office/drawing/2014/main" id="{7B619AEF-51D8-29FC-B800-EA8BE8A7DC54}"/>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3287;p64">
              <a:extLst>
                <a:ext uri="{FF2B5EF4-FFF2-40B4-BE49-F238E27FC236}">
                  <a16:creationId xmlns:a16="http://schemas.microsoft.com/office/drawing/2014/main" id="{C09A6C30-A902-5B27-6D2A-4F2DBE034EBC}"/>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3288;p64">
              <a:extLst>
                <a:ext uri="{FF2B5EF4-FFF2-40B4-BE49-F238E27FC236}">
                  <a16:creationId xmlns:a16="http://schemas.microsoft.com/office/drawing/2014/main" id="{118D20F0-6D53-AB9C-2316-02F5CFF9DC75}"/>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3289;p64">
              <a:extLst>
                <a:ext uri="{FF2B5EF4-FFF2-40B4-BE49-F238E27FC236}">
                  <a16:creationId xmlns:a16="http://schemas.microsoft.com/office/drawing/2014/main" id="{1D2D27C5-F70D-D43D-C655-806AB8FBDC29}"/>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3290;p64">
              <a:extLst>
                <a:ext uri="{FF2B5EF4-FFF2-40B4-BE49-F238E27FC236}">
                  <a16:creationId xmlns:a16="http://schemas.microsoft.com/office/drawing/2014/main" id="{E00B241F-C24E-985D-FB33-54495AFF28F4}"/>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3291;p64">
              <a:extLst>
                <a:ext uri="{FF2B5EF4-FFF2-40B4-BE49-F238E27FC236}">
                  <a16:creationId xmlns:a16="http://schemas.microsoft.com/office/drawing/2014/main" id="{6D902DDC-008B-E599-AD2C-2AD5044F6724}"/>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3292;p64">
              <a:extLst>
                <a:ext uri="{FF2B5EF4-FFF2-40B4-BE49-F238E27FC236}">
                  <a16:creationId xmlns:a16="http://schemas.microsoft.com/office/drawing/2014/main" id="{BF4F7FD4-01B6-EFF0-05AD-5FC2C141F9E0}"/>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3293;p64">
              <a:extLst>
                <a:ext uri="{FF2B5EF4-FFF2-40B4-BE49-F238E27FC236}">
                  <a16:creationId xmlns:a16="http://schemas.microsoft.com/office/drawing/2014/main" id="{C3768F47-6FF3-0B06-9B50-663F68151D97}"/>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3294;p64">
              <a:extLst>
                <a:ext uri="{FF2B5EF4-FFF2-40B4-BE49-F238E27FC236}">
                  <a16:creationId xmlns:a16="http://schemas.microsoft.com/office/drawing/2014/main" id="{AD5B4944-0905-02BE-B188-708E275D002E}"/>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3295;p64">
              <a:extLst>
                <a:ext uri="{FF2B5EF4-FFF2-40B4-BE49-F238E27FC236}">
                  <a16:creationId xmlns:a16="http://schemas.microsoft.com/office/drawing/2014/main" id="{D26B43DF-3DBC-4F1F-17C5-0132FF7A049D}"/>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3296;p64">
              <a:extLst>
                <a:ext uri="{FF2B5EF4-FFF2-40B4-BE49-F238E27FC236}">
                  <a16:creationId xmlns:a16="http://schemas.microsoft.com/office/drawing/2014/main" id="{60398395-0C1E-775C-AC59-B90EB5932768}"/>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3297;p64">
              <a:extLst>
                <a:ext uri="{FF2B5EF4-FFF2-40B4-BE49-F238E27FC236}">
                  <a16:creationId xmlns:a16="http://schemas.microsoft.com/office/drawing/2014/main" id="{F4341759-3D2B-D682-2F30-FEF8E4E8018E}"/>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3298;p64">
              <a:extLst>
                <a:ext uri="{FF2B5EF4-FFF2-40B4-BE49-F238E27FC236}">
                  <a16:creationId xmlns:a16="http://schemas.microsoft.com/office/drawing/2014/main" id="{75672B70-4B25-06AC-840B-218B6482109D}"/>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3299;p64">
              <a:extLst>
                <a:ext uri="{FF2B5EF4-FFF2-40B4-BE49-F238E27FC236}">
                  <a16:creationId xmlns:a16="http://schemas.microsoft.com/office/drawing/2014/main" id="{15953D95-7E55-961C-100D-E6B523BA1E73}"/>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3300;p64">
              <a:extLst>
                <a:ext uri="{FF2B5EF4-FFF2-40B4-BE49-F238E27FC236}">
                  <a16:creationId xmlns:a16="http://schemas.microsoft.com/office/drawing/2014/main" id="{DCA6A175-4244-D4C3-0F9E-162592FFE206}"/>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3301;p64">
              <a:extLst>
                <a:ext uri="{FF2B5EF4-FFF2-40B4-BE49-F238E27FC236}">
                  <a16:creationId xmlns:a16="http://schemas.microsoft.com/office/drawing/2014/main" id="{1D912739-5DB1-DCD8-83C8-D532534A5B33}"/>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3302;p64">
              <a:extLst>
                <a:ext uri="{FF2B5EF4-FFF2-40B4-BE49-F238E27FC236}">
                  <a16:creationId xmlns:a16="http://schemas.microsoft.com/office/drawing/2014/main" id="{39CA8D1B-1AC5-0969-9E76-5C427617DA75}"/>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3303;p64">
              <a:extLst>
                <a:ext uri="{FF2B5EF4-FFF2-40B4-BE49-F238E27FC236}">
                  <a16:creationId xmlns:a16="http://schemas.microsoft.com/office/drawing/2014/main" id="{9D4D419A-2EA2-B90E-50BC-3F176D2B84B1}"/>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3304;p64">
              <a:extLst>
                <a:ext uri="{FF2B5EF4-FFF2-40B4-BE49-F238E27FC236}">
                  <a16:creationId xmlns:a16="http://schemas.microsoft.com/office/drawing/2014/main" id="{5376C3EF-D59D-71FC-0807-B3648A6B8D61}"/>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3305;p64">
              <a:extLst>
                <a:ext uri="{FF2B5EF4-FFF2-40B4-BE49-F238E27FC236}">
                  <a16:creationId xmlns:a16="http://schemas.microsoft.com/office/drawing/2014/main" id="{5A4809B6-0731-4499-360C-701A97937BD3}"/>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3306;p64">
              <a:extLst>
                <a:ext uri="{FF2B5EF4-FFF2-40B4-BE49-F238E27FC236}">
                  <a16:creationId xmlns:a16="http://schemas.microsoft.com/office/drawing/2014/main" id="{72479516-4C53-1487-24D9-92DCD3B9DAFA}"/>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3307;p64">
              <a:extLst>
                <a:ext uri="{FF2B5EF4-FFF2-40B4-BE49-F238E27FC236}">
                  <a16:creationId xmlns:a16="http://schemas.microsoft.com/office/drawing/2014/main" id="{89473E20-16BE-F81F-9B8C-E510612422A3}"/>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3308;p64">
              <a:extLst>
                <a:ext uri="{FF2B5EF4-FFF2-40B4-BE49-F238E27FC236}">
                  <a16:creationId xmlns:a16="http://schemas.microsoft.com/office/drawing/2014/main" id="{902AF32A-7848-5766-A51C-87A644C2C603}"/>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3309;p64">
              <a:extLst>
                <a:ext uri="{FF2B5EF4-FFF2-40B4-BE49-F238E27FC236}">
                  <a16:creationId xmlns:a16="http://schemas.microsoft.com/office/drawing/2014/main" id="{4EB34AB9-2E93-36EF-33F5-AD7BC04BC903}"/>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3310;p64">
              <a:extLst>
                <a:ext uri="{FF2B5EF4-FFF2-40B4-BE49-F238E27FC236}">
                  <a16:creationId xmlns:a16="http://schemas.microsoft.com/office/drawing/2014/main" id="{2278FD4D-09E0-02C6-CD37-B5369856A62C}"/>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3311;p64">
              <a:extLst>
                <a:ext uri="{FF2B5EF4-FFF2-40B4-BE49-F238E27FC236}">
                  <a16:creationId xmlns:a16="http://schemas.microsoft.com/office/drawing/2014/main" id="{A03FF138-0980-4C0E-1267-9C58B1DA73E1}"/>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3312;p64">
              <a:extLst>
                <a:ext uri="{FF2B5EF4-FFF2-40B4-BE49-F238E27FC236}">
                  <a16:creationId xmlns:a16="http://schemas.microsoft.com/office/drawing/2014/main" id="{64D5BD89-3BB2-F3DF-663F-49ABC1B05C0E}"/>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3313;p64">
              <a:extLst>
                <a:ext uri="{FF2B5EF4-FFF2-40B4-BE49-F238E27FC236}">
                  <a16:creationId xmlns:a16="http://schemas.microsoft.com/office/drawing/2014/main" id="{B6901B7B-20F6-2FD0-D26D-76C7566BB305}"/>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3314;p64">
              <a:extLst>
                <a:ext uri="{FF2B5EF4-FFF2-40B4-BE49-F238E27FC236}">
                  <a16:creationId xmlns:a16="http://schemas.microsoft.com/office/drawing/2014/main" id="{CDA730C1-1348-2D00-F451-AC066DF0A964}"/>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3315;p64">
              <a:extLst>
                <a:ext uri="{FF2B5EF4-FFF2-40B4-BE49-F238E27FC236}">
                  <a16:creationId xmlns:a16="http://schemas.microsoft.com/office/drawing/2014/main" id="{3375D3F5-2202-C518-AE95-CF67D36299D3}"/>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3316;p64">
              <a:extLst>
                <a:ext uri="{FF2B5EF4-FFF2-40B4-BE49-F238E27FC236}">
                  <a16:creationId xmlns:a16="http://schemas.microsoft.com/office/drawing/2014/main" id="{2DBE53F5-F50C-D514-FCC8-268935E27C49}"/>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3317;p64">
              <a:extLst>
                <a:ext uri="{FF2B5EF4-FFF2-40B4-BE49-F238E27FC236}">
                  <a16:creationId xmlns:a16="http://schemas.microsoft.com/office/drawing/2014/main" id="{C35E30BA-ED39-697E-6A75-9EF816B4A9CF}"/>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3318;p64">
              <a:extLst>
                <a:ext uri="{FF2B5EF4-FFF2-40B4-BE49-F238E27FC236}">
                  <a16:creationId xmlns:a16="http://schemas.microsoft.com/office/drawing/2014/main" id="{5410BC77-0567-584C-7BA8-D79AD89A6773}"/>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3319;p64">
              <a:extLst>
                <a:ext uri="{FF2B5EF4-FFF2-40B4-BE49-F238E27FC236}">
                  <a16:creationId xmlns:a16="http://schemas.microsoft.com/office/drawing/2014/main" id="{AA082644-A832-1A72-0A0B-FB724599A1F3}"/>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2" name="Google Shape;3932;p65"/>
          <p:cNvSpPr txBox="1">
            <a:spLocks noGrp="1"/>
          </p:cNvSpPr>
          <p:nvPr>
            <p:ph type="body" idx="1"/>
          </p:nvPr>
        </p:nvSpPr>
        <p:spPr>
          <a:xfrm>
            <a:off x="722600" y="990600"/>
            <a:ext cx="7535977" cy="30759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ECC :</a:t>
            </a:r>
            <a:r>
              <a:rPr lang="en-GB" dirty="0"/>
              <a:t>		</a:t>
            </a:r>
          </a:p>
          <a:p>
            <a:pPr marL="0" lvl="0" indent="0" algn="l" rtl="0">
              <a:spcBef>
                <a:spcPts val="0"/>
              </a:spcBef>
              <a:spcAft>
                <a:spcPts val="0"/>
              </a:spcAft>
              <a:buNone/>
            </a:pPr>
            <a:r>
              <a:rPr lang="en-GB" dirty="0"/>
              <a:t>	Elliptic Curve Cryptography (ECC) is a type of public-key cryptography that utilizes the mathematics of elliptic curves to provide secure communication, key exchange, and digital signatures. ECC offers strong security with relatively small key sizes compared to other asymmetric encryption algorithms like RSA. The AES keys are generated using ECC in the implementation.</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SHA-256:</a:t>
            </a:r>
            <a:r>
              <a:rPr lang="en-GB" dirty="0"/>
              <a:t>		</a:t>
            </a:r>
          </a:p>
          <a:p>
            <a:pPr marL="0" lvl="0" indent="0" algn="l" rtl="0">
              <a:spcBef>
                <a:spcPts val="0"/>
              </a:spcBef>
              <a:spcAft>
                <a:spcPts val="0"/>
              </a:spcAft>
              <a:buNone/>
            </a:pPr>
            <a:r>
              <a:rPr lang="en-GB" dirty="0"/>
              <a:t>	SHA-256 (Secure Hash Algorithm 256-bit) is a cryptographic </a:t>
            </a:r>
          </a:p>
          <a:p>
            <a:pPr marL="0" lvl="0" indent="0" algn="l" rtl="0">
              <a:spcBef>
                <a:spcPts val="0"/>
              </a:spcBef>
              <a:spcAft>
                <a:spcPts val="0"/>
              </a:spcAft>
              <a:buNone/>
            </a:pPr>
            <a:r>
              <a:rPr lang="en-GB" dirty="0"/>
              <a:t>hash function that belongs to the SHA-2 (Secure Hash Algorithm 2) family.</a:t>
            </a:r>
          </a:p>
          <a:p>
            <a:pPr marL="0" lvl="0" indent="0" algn="l" rtl="0">
              <a:spcBef>
                <a:spcPts val="0"/>
              </a:spcBef>
              <a:spcAft>
                <a:spcPts val="0"/>
              </a:spcAft>
              <a:buNone/>
            </a:pPr>
            <a:r>
              <a:rPr lang="en-GB" dirty="0"/>
              <a:t>It is widely used for data integrity checks, digital signatures, password </a:t>
            </a:r>
          </a:p>
          <a:p>
            <a:pPr marL="0" lvl="0" indent="0" algn="l" rtl="0">
              <a:spcBef>
                <a:spcPts val="0"/>
              </a:spcBef>
              <a:spcAft>
                <a:spcPts val="0"/>
              </a:spcAft>
              <a:buNone/>
            </a:pPr>
            <a:r>
              <a:rPr lang="en-GB" dirty="0"/>
              <a:t>hashing, and other security applications. We used SHA-256 to choose </a:t>
            </a:r>
          </a:p>
          <a:p>
            <a:pPr marL="0" lvl="0" indent="0" algn="l" rtl="0">
              <a:spcBef>
                <a:spcPts val="0"/>
              </a:spcBef>
              <a:spcAft>
                <a:spcPts val="0"/>
              </a:spcAft>
              <a:buNone/>
            </a:pPr>
            <a:r>
              <a:rPr lang="en-GB" dirty="0"/>
              <a:t>the X coordinate in the ECC equation.</a:t>
            </a:r>
            <a:endParaRPr dirty="0"/>
          </a:p>
        </p:txBody>
      </p:sp>
      <p:sp>
        <p:nvSpPr>
          <p:cNvPr id="3934" name="Google Shape;3934;p65"/>
          <p:cNvSpPr txBox="1">
            <a:spLocks noGrp="1"/>
          </p:cNvSpPr>
          <p:nvPr>
            <p:ph type="title"/>
          </p:nvPr>
        </p:nvSpPr>
        <p:spPr>
          <a:xfrm>
            <a:off x="779025" y="490575"/>
            <a:ext cx="6387585" cy="45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EXPLANATION OF EACH COMPONENT   ( continues )</a:t>
            </a:r>
            <a:endParaRPr sz="2000" dirty="0"/>
          </a:p>
        </p:txBody>
      </p:sp>
    </p:spTree>
    <p:extLst>
      <p:ext uri="{BB962C8B-B14F-4D97-AF65-F5344CB8AC3E}">
        <p14:creationId xmlns:p14="http://schemas.microsoft.com/office/powerpoint/2010/main" val="14164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pic>
        <p:nvPicPr>
          <p:cNvPr id="1049" name="Picture 1048">
            <a:extLst>
              <a:ext uri="{FF2B5EF4-FFF2-40B4-BE49-F238E27FC236}">
                <a16:creationId xmlns:a16="http://schemas.microsoft.com/office/drawing/2014/main" id="{08ADA14A-ECE3-7563-3767-9E93C7D88886}"/>
              </a:ext>
            </a:extLst>
          </p:cNvPr>
          <p:cNvPicPr>
            <a:picLocks noChangeAspect="1"/>
          </p:cNvPicPr>
          <p:nvPr/>
        </p:nvPicPr>
        <p:blipFill>
          <a:blip r:embed="rId3"/>
          <a:stretch>
            <a:fillRect/>
          </a:stretch>
        </p:blipFill>
        <p:spPr>
          <a:xfrm>
            <a:off x="-1671670" y="-1508397"/>
            <a:ext cx="4519907" cy="6050650"/>
          </a:xfrm>
          <a:prstGeom prst="rect">
            <a:avLst/>
          </a:prstGeom>
        </p:spPr>
      </p:pic>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mc:AlternateContent xmlns:mc="http://schemas.openxmlformats.org/markup-compatibility/2006" xmlns:a14="http://schemas.microsoft.com/office/drawing/2010/main">
        <mc:Choice Requires="a14">
          <p:sp>
            <p:nvSpPr>
              <p:cNvPr id="6" name="Title 4">
                <a:extLst>
                  <a:ext uri="{FF2B5EF4-FFF2-40B4-BE49-F238E27FC236}">
                    <a16:creationId xmlns:a16="http://schemas.microsoft.com/office/drawing/2014/main" id="{AF8AA80D-41E6-E974-D641-31A87BD6849A}"/>
                  </a:ext>
                </a:extLst>
              </p:cNvPr>
              <p:cNvSpPr>
                <a:spLocks noGrp="1"/>
              </p:cNvSpPr>
              <p:nvPr>
                <p:ph type="body" idx="1"/>
              </p:nvPr>
            </p:nvSpPr>
            <p:spPr>
              <a:xfrm>
                <a:off x="4422775" y="668337"/>
                <a:ext cx="3862388" cy="4250761"/>
              </a:xfrm>
            </p:spPr>
            <p:txBody>
              <a:bodyPr/>
              <a:lstStyle/>
              <a:p>
                <a:pPr marL="139700" indent="0">
                  <a:buNone/>
                </a:pPr>
                <a:r>
                  <a:rPr lang="en-IN" b="1" dirty="0"/>
                  <a:t>The video file </a:t>
                </a:r>
                <a:r>
                  <a:rPr lang="en-IN" b="1" dirty="0" err="1"/>
                  <a:t>encrypion</a:t>
                </a:r>
                <a:r>
                  <a:rPr lang="en-IN" b="1" dirty="0"/>
                  <a:t> flow as follows.</a:t>
                </a:r>
              </a:p>
              <a:p>
                <a:pPr marL="139700" indent="0">
                  <a:buNone/>
                </a:pPr>
                <a:r>
                  <a:rPr lang="en-IN" dirty="0"/>
                  <a:t>STEP 1 : Input video file </a:t>
                </a:r>
                <a:r>
                  <a:rPr lang="en-IN" dirty="0" err="1"/>
                  <a:t>V</a:t>
                </a:r>
                <a:r>
                  <a:rPr lang="en-IN" sz="900" dirty="0" err="1"/>
                  <a:t>input</a:t>
                </a:r>
                <a:endParaRPr lang="en-IN" sz="1100" dirty="0"/>
              </a:p>
              <a:p>
                <a:pPr marL="139700" indent="0">
                  <a:buNone/>
                </a:pPr>
                <a:r>
                  <a:rPr lang="en-IN" dirty="0"/>
                  <a:t>STEP 2 : Generate video chunks </a:t>
                </a:r>
                <a:r>
                  <a:rPr lang="en-IN" dirty="0" err="1"/>
                  <a:t>Vc</a:t>
                </a:r>
                <a:r>
                  <a:rPr lang="en-IN" sz="900" dirty="0" err="1"/>
                  <a:t>i</a:t>
                </a:r>
                <a:r>
                  <a:rPr lang="en-IN" dirty="0"/>
                  <a:t> from 	</a:t>
                </a:r>
                <a:r>
                  <a:rPr lang="en-IN" dirty="0" err="1"/>
                  <a:t>V</a:t>
                </a:r>
                <a:r>
                  <a:rPr lang="en-IN" sz="900" dirty="0" err="1"/>
                  <a:t>input</a:t>
                </a:r>
                <a:endParaRPr lang="en-IN" dirty="0"/>
              </a:p>
              <a:p>
                <a:pPr marL="139700" indent="0">
                  <a:buNone/>
                </a:pPr>
                <a:r>
                  <a:rPr lang="en-IN" dirty="0"/>
                  <a:t>STEP 3 : Fetch the receiver's public key of 	the </a:t>
                </a:r>
                <a:r>
                  <a:rPr lang="en-IN" dirty="0" err="1"/>
                  <a:t>R</a:t>
                </a:r>
                <a:r>
                  <a:rPr lang="en-IN" sz="900" dirty="0" err="1"/>
                  <a:t>Pkey</a:t>
                </a:r>
                <a:endParaRPr lang="en-IN" dirty="0"/>
              </a:p>
              <a:p>
                <a:pPr marL="139700" indent="0">
                  <a:buNone/>
                </a:pPr>
                <a:r>
                  <a:rPr lang="en-IN" dirty="0"/>
                  <a:t>STEP 4 : Collect receiver's MAC address 	</a:t>
                </a:r>
                <a:r>
                  <a:rPr lang="en-IN" dirty="0" err="1"/>
                  <a:t>R</a:t>
                </a:r>
                <a:r>
                  <a:rPr lang="en-IN" sz="900" dirty="0" err="1"/>
                  <a:t>mac</a:t>
                </a:r>
                <a:endParaRPr lang="en-IN" sz="900" dirty="0"/>
              </a:p>
              <a:p>
                <a:pPr marL="139700" indent="0">
                  <a:buNone/>
                </a:pPr>
                <a:r>
                  <a:rPr lang="en-IN" dirty="0"/>
                  <a:t>STEP 5 : Generate V</a:t>
                </a:r>
                <a:r>
                  <a:rPr lang="en-IN" sz="900" dirty="0"/>
                  <a:t>ID</a:t>
                </a:r>
                <a:r>
                  <a:rPr lang="en-IN" sz="1200" dirty="0"/>
                  <a:t> </a:t>
                </a:r>
                <a:r>
                  <a:rPr lang="en-IN" dirty="0"/>
                  <a:t>using Vc</a:t>
                </a:r>
                <a:r>
                  <a:rPr lang="en-IN" sz="900" dirty="0"/>
                  <a:t>0</a:t>
                </a:r>
                <a:endParaRPr lang="en-IN" sz="1200" dirty="0"/>
              </a:p>
              <a:p>
                <a:pPr marL="139700" indent="0">
                  <a:buNone/>
                </a:pPr>
                <a:r>
                  <a:rPr lang="en-IN" dirty="0"/>
                  <a:t>STEP 6 : Store V</a:t>
                </a:r>
                <a:r>
                  <a:rPr lang="en-IN" sz="800" dirty="0"/>
                  <a:t>ID</a:t>
                </a:r>
                <a:r>
                  <a:rPr lang="en-IN" dirty="0"/>
                  <a:t> in a temporary file</a:t>
                </a:r>
              </a:p>
              <a:p>
                <a:pPr marL="139700" indent="0">
                  <a:buNone/>
                </a:pPr>
                <a:r>
                  <a:rPr lang="en-IN" dirty="0"/>
                  <a:t>STEP 7 : Encrypt Vc</a:t>
                </a:r>
                <a:r>
                  <a:rPr lang="en-IN" sz="900" dirty="0"/>
                  <a:t>0</a:t>
                </a:r>
                <a:r>
                  <a:rPr lang="en-IN" dirty="0"/>
                  <a:t> using RSA</a:t>
                </a:r>
              </a:p>
              <a:p>
                <a:pPr marL="139700" indent="0">
                  <a:buNone/>
                </a:pPr>
                <a:r>
                  <a:rPr lang="en-IN" dirty="0"/>
                  <a:t>STEP 8 : Generate </a:t>
                </a:r>
                <a:r>
                  <a:rPr lang="en-IN" dirty="0" err="1"/>
                  <a:t>Key</a:t>
                </a:r>
                <a:r>
                  <a:rPr lang="en-IN" sz="900" dirty="0" err="1"/>
                  <a:t>a</a:t>
                </a:r>
                <a:r>
                  <a:rPr lang="en-IN" dirty="0"/>
                  <a:t> ← </a:t>
                </a:r>
                <a14:m>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oMath>
                </a14:m>
                <a:r>
                  <a:rPr lang="en-IN" dirty="0"/>
                  <a:t> + V</a:t>
                </a:r>
                <a:r>
                  <a:rPr lang="en-IN" sz="900" dirty="0"/>
                  <a:t>ID</a:t>
                </a:r>
                <a:r>
                  <a:rPr lang="en-IN" dirty="0"/>
                  <a:t> * x + 	</a:t>
                </a:r>
                <a:r>
                  <a:rPr lang="en-IN" dirty="0" err="1"/>
                  <a:t>R</a:t>
                </a:r>
                <a:r>
                  <a:rPr lang="en-IN" sz="900" dirty="0" err="1"/>
                  <a:t>mac</a:t>
                </a:r>
                <a:endParaRPr lang="en-IN" dirty="0"/>
              </a:p>
              <a:p>
                <a:pPr marL="139700" indent="0">
                  <a:buNone/>
                </a:pPr>
                <a:r>
                  <a:rPr lang="en-IN" dirty="0"/>
                  <a:t>STEP 9 : Encrypt Vc</a:t>
                </a:r>
                <a:r>
                  <a:rPr lang="en-IN" sz="900" dirty="0"/>
                  <a:t>1</a:t>
                </a:r>
                <a:r>
                  <a:rPr lang="en-IN" dirty="0"/>
                  <a:t> using </a:t>
                </a:r>
                <a:r>
                  <a:rPr lang="en-IN" dirty="0" err="1"/>
                  <a:t>Key</a:t>
                </a:r>
                <a:r>
                  <a:rPr lang="en-IN" sz="900" dirty="0" err="1"/>
                  <a:t>a</a:t>
                </a:r>
                <a:r>
                  <a:rPr lang="en-IN" dirty="0"/>
                  <a:t> and AES</a:t>
                </a:r>
              </a:p>
              <a:p>
                <a:pPr marL="139700" indent="0">
                  <a:buNone/>
                </a:pPr>
                <a:r>
                  <a:rPr lang="en-IN" dirty="0"/>
                  <a:t>STEP 10 : for </a:t>
                </a:r>
                <a:r>
                  <a:rPr lang="en-IN" dirty="0" err="1"/>
                  <a:t>i</a:t>
                </a:r>
                <a:r>
                  <a:rPr lang="en-IN" dirty="0"/>
                  <a:t> := 2 to n do</a:t>
                </a:r>
              </a:p>
              <a:p>
                <a:pPr marL="139700" indent="0">
                  <a:buNone/>
                </a:pPr>
                <a:r>
                  <a:rPr lang="en-IN" dirty="0"/>
                  <a:t> 	Generate </a:t>
                </a:r>
                <a:r>
                  <a:rPr lang="en-IN" dirty="0" err="1"/>
                  <a:t>Key</a:t>
                </a:r>
                <a:r>
                  <a:rPr lang="en-IN" sz="900" dirty="0" err="1"/>
                  <a:t>a</a:t>
                </a:r>
                <a:r>
                  <a:rPr lang="en-IN" dirty="0"/>
                  <a:t> ← </a:t>
                </a:r>
                <a14:m>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oMath>
                </a14:m>
                <a:r>
                  <a:rPr lang="en-IN" dirty="0"/>
                  <a:t> + </a:t>
                </a:r>
                <a:r>
                  <a:rPr lang="en-IN" dirty="0" err="1"/>
                  <a:t>Key</a:t>
                </a:r>
                <a:r>
                  <a:rPr lang="en-IN" sz="900" dirty="0" err="1"/>
                  <a:t>a</a:t>
                </a:r>
                <a:r>
                  <a:rPr lang="en-IN" dirty="0"/>
                  <a:t> * x + 			</a:t>
                </a:r>
                <a:r>
                  <a:rPr lang="en-IN" dirty="0" err="1"/>
                  <a:t>R</a:t>
                </a:r>
                <a:r>
                  <a:rPr lang="en-IN" sz="900" dirty="0" err="1"/>
                  <a:t>mac</a:t>
                </a:r>
                <a:endParaRPr lang="en-IN" dirty="0"/>
              </a:p>
              <a:p>
                <a:pPr marL="139700" indent="0">
                  <a:buNone/>
                </a:pPr>
                <a:r>
                  <a:rPr lang="en-IN" dirty="0"/>
                  <a:t>	Encrypt </a:t>
                </a:r>
                <a:r>
                  <a:rPr lang="en-IN" dirty="0" err="1"/>
                  <a:t>Vc</a:t>
                </a:r>
                <a:r>
                  <a:rPr lang="en-IN" sz="900" dirty="0" err="1"/>
                  <a:t>i</a:t>
                </a:r>
                <a:r>
                  <a:rPr lang="en-IN" dirty="0"/>
                  <a:t> using </a:t>
                </a:r>
                <a:r>
                  <a:rPr lang="en-IN" dirty="0" err="1"/>
                  <a:t>Key</a:t>
                </a:r>
                <a:r>
                  <a:rPr lang="en-IN" sz="900" dirty="0" err="1"/>
                  <a:t>a</a:t>
                </a:r>
                <a:r>
                  <a:rPr lang="en-IN" dirty="0"/>
                  <a:t> and AES</a:t>
                </a:r>
              </a:p>
              <a:p>
                <a:pPr marL="139700" indent="0">
                  <a:buNone/>
                </a:pPr>
                <a:r>
                  <a:rPr lang="en-IN" dirty="0"/>
                  <a:t>STEP 11 : end for</a:t>
                </a:r>
              </a:p>
            </p:txBody>
          </p:sp>
        </mc:Choice>
        <mc:Fallback xmlns="">
          <p:sp>
            <p:nvSpPr>
              <p:cNvPr id="6" name="Title 4">
                <a:extLst>
                  <a:ext uri="{FF2B5EF4-FFF2-40B4-BE49-F238E27FC236}">
                    <a16:creationId xmlns:a16="http://schemas.microsoft.com/office/drawing/2014/main" id="{AF8AA80D-41E6-E974-D641-31A87BD6849A}"/>
                  </a:ext>
                </a:extLst>
              </p:cNvPr>
              <p:cNvSpPr>
                <a:spLocks noGrp="1" noRot="1" noChangeAspect="1" noMove="1" noResize="1" noEditPoints="1" noAdjustHandles="1" noChangeArrowheads="1" noChangeShapeType="1" noTextEdit="1"/>
              </p:cNvSpPr>
              <p:nvPr>
                <p:ph type="body" idx="1"/>
              </p:nvPr>
            </p:nvSpPr>
            <p:spPr>
              <a:xfrm>
                <a:off x="4422775" y="668337"/>
                <a:ext cx="3862388" cy="4250761"/>
              </a:xfrm>
              <a:blipFill>
                <a:blip r:embed="rId4"/>
                <a:stretch>
                  <a:fillRect b="-143"/>
                </a:stretch>
              </a:blipFill>
            </p:spPr>
            <p:txBody>
              <a:bodyPr/>
              <a:lstStyle/>
              <a:p>
                <a:r>
                  <a:rPr lang="en-IN">
                    <a:noFill/>
                  </a:rPr>
                  <a:t> </a:t>
                </a:r>
              </a:p>
            </p:txBody>
          </p:sp>
        </mc:Fallback>
      </mc:AlternateContent>
      <p:grpSp>
        <p:nvGrpSpPr>
          <p:cNvPr id="36" name="Google Shape;531;p34">
            <a:extLst>
              <a:ext uri="{FF2B5EF4-FFF2-40B4-BE49-F238E27FC236}">
                <a16:creationId xmlns:a16="http://schemas.microsoft.com/office/drawing/2014/main" id="{1AED0C01-1432-746F-C9AE-21AA678F211D}"/>
              </a:ext>
            </a:extLst>
          </p:cNvPr>
          <p:cNvGrpSpPr/>
          <p:nvPr/>
        </p:nvGrpSpPr>
        <p:grpSpPr>
          <a:xfrm>
            <a:off x="1918453" y="1150840"/>
            <a:ext cx="1524512" cy="3199926"/>
            <a:chOff x="5431588" y="1307171"/>
            <a:chExt cx="1423580" cy="2988072"/>
          </a:xfrm>
        </p:grpSpPr>
        <p:sp>
          <p:nvSpPr>
            <p:cNvPr id="37" name="Google Shape;532;p34">
              <a:extLst>
                <a:ext uri="{FF2B5EF4-FFF2-40B4-BE49-F238E27FC236}">
                  <a16:creationId xmlns:a16="http://schemas.microsoft.com/office/drawing/2014/main" id="{D8C38A94-5B2E-6B63-9AAB-6463A94F5564}"/>
                </a:ext>
              </a:extLst>
            </p:cNvPr>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3;p34">
              <a:extLst>
                <a:ext uri="{FF2B5EF4-FFF2-40B4-BE49-F238E27FC236}">
                  <a16:creationId xmlns:a16="http://schemas.microsoft.com/office/drawing/2014/main" id="{1249C9B0-3523-1E5A-1AD6-13FA11523AA8}"/>
                </a:ext>
              </a:extLst>
            </p:cNvPr>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4;p34">
              <a:extLst>
                <a:ext uri="{FF2B5EF4-FFF2-40B4-BE49-F238E27FC236}">
                  <a16:creationId xmlns:a16="http://schemas.microsoft.com/office/drawing/2014/main" id="{BF1C1550-2A98-5B4D-81D4-52F15BC7F552}"/>
                </a:ext>
              </a:extLst>
            </p:cNvPr>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5;p34">
              <a:extLst>
                <a:ext uri="{FF2B5EF4-FFF2-40B4-BE49-F238E27FC236}">
                  <a16:creationId xmlns:a16="http://schemas.microsoft.com/office/drawing/2014/main" id="{6B2817B2-5721-7D7A-DDED-71FC99E06678}"/>
                </a:ext>
              </a:extLst>
            </p:cNvPr>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6;p34">
              <a:extLst>
                <a:ext uri="{FF2B5EF4-FFF2-40B4-BE49-F238E27FC236}">
                  <a16:creationId xmlns:a16="http://schemas.microsoft.com/office/drawing/2014/main" id="{06C213C8-DF43-4F9A-DFB4-32BBB3E953F1}"/>
                </a:ext>
              </a:extLst>
            </p:cNvPr>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7;p34">
              <a:extLst>
                <a:ext uri="{FF2B5EF4-FFF2-40B4-BE49-F238E27FC236}">
                  <a16:creationId xmlns:a16="http://schemas.microsoft.com/office/drawing/2014/main" id="{D59100F9-DDDE-171B-07FE-17B4B4AFC735}"/>
                </a:ext>
              </a:extLst>
            </p:cNvPr>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8;p34">
              <a:extLst>
                <a:ext uri="{FF2B5EF4-FFF2-40B4-BE49-F238E27FC236}">
                  <a16:creationId xmlns:a16="http://schemas.microsoft.com/office/drawing/2014/main" id="{B28D0177-248B-EEDD-CF9C-1D409B1CF574}"/>
                </a:ext>
              </a:extLst>
            </p:cNvPr>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539;p34">
              <a:extLst>
                <a:ext uri="{FF2B5EF4-FFF2-40B4-BE49-F238E27FC236}">
                  <a16:creationId xmlns:a16="http://schemas.microsoft.com/office/drawing/2014/main" id="{3CCEE90A-2118-4B0F-3FB8-037C868FC8D4}"/>
                </a:ext>
              </a:extLst>
            </p:cNvPr>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40;p34">
              <a:extLst>
                <a:ext uri="{FF2B5EF4-FFF2-40B4-BE49-F238E27FC236}">
                  <a16:creationId xmlns:a16="http://schemas.microsoft.com/office/drawing/2014/main" id="{05E3E5A5-08E2-49B3-46AB-8DBAB1E627B3}"/>
                </a:ext>
              </a:extLst>
            </p:cNvPr>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1;p34">
              <a:extLst>
                <a:ext uri="{FF2B5EF4-FFF2-40B4-BE49-F238E27FC236}">
                  <a16:creationId xmlns:a16="http://schemas.microsoft.com/office/drawing/2014/main" id="{F23933A6-080A-E392-F249-AF73C4996902}"/>
                </a:ext>
              </a:extLst>
            </p:cNvPr>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42;p34">
              <a:extLst>
                <a:ext uri="{FF2B5EF4-FFF2-40B4-BE49-F238E27FC236}">
                  <a16:creationId xmlns:a16="http://schemas.microsoft.com/office/drawing/2014/main" id="{43C686D8-FBB9-1902-E401-1E0C18DB9490}"/>
                </a:ext>
              </a:extLst>
            </p:cNvPr>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43;p34">
              <a:extLst>
                <a:ext uri="{FF2B5EF4-FFF2-40B4-BE49-F238E27FC236}">
                  <a16:creationId xmlns:a16="http://schemas.microsoft.com/office/drawing/2014/main" id="{A0CE65FA-9081-1F24-0875-2C57AEC3A137}"/>
                </a:ext>
              </a:extLst>
            </p:cNvPr>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44;p34">
              <a:extLst>
                <a:ext uri="{FF2B5EF4-FFF2-40B4-BE49-F238E27FC236}">
                  <a16:creationId xmlns:a16="http://schemas.microsoft.com/office/drawing/2014/main" id="{BE54119B-929E-F3D5-4B9C-F72E74A6B19C}"/>
                </a:ext>
              </a:extLst>
            </p:cNvPr>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45;p34">
              <a:extLst>
                <a:ext uri="{FF2B5EF4-FFF2-40B4-BE49-F238E27FC236}">
                  <a16:creationId xmlns:a16="http://schemas.microsoft.com/office/drawing/2014/main" id="{86C324A3-8584-AB0E-645C-4A097EE013F6}"/>
                </a:ext>
              </a:extLst>
            </p:cNvPr>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46;p34">
              <a:extLst>
                <a:ext uri="{FF2B5EF4-FFF2-40B4-BE49-F238E27FC236}">
                  <a16:creationId xmlns:a16="http://schemas.microsoft.com/office/drawing/2014/main" id="{168AA5CC-4587-984E-E735-4D4F18C934F6}"/>
                </a:ext>
              </a:extLst>
            </p:cNvPr>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47;p34">
              <a:extLst>
                <a:ext uri="{FF2B5EF4-FFF2-40B4-BE49-F238E27FC236}">
                  <a16:creationId xmlns:a16="http://schemas.microsoft.com/office/drawing/2014/main" id="{D44B44A5-5F3B-3492-32E9-351537AFBDE7}"/>
                </a:ext>
              </a:extLst>
            </p:cNvPr>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48;p34">
              <a:extLst>
                <a:ext uri="{FF2B5EF4-FFF2-40B4-BE49-F238E27FC236}">
                  <a16:creationId xmlns:a16="http://schemas.microsoft.com/office/drawing/2014/main" id="{B2A94309-F772-CF1A-516D-5B406C628690}"/>
                </a:ext>
              </a:extLst>
            </p:cNvPr>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9;p34">
              <a:extLst>
                <a:ext uri="{FF2B5EF4-FFF2-40B4-BE49-F238E27FC236}">
                  <a16:creationId xmlns:a16="http://schemas.microsoft.com/office/drawing/2014/main" id="{645930ED-7E2A-191E-78CC-199F730C3E91}"/>
                </a:ext>
              </a:extLst>
            </p:cNvPr>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0;p34">
              <a:extLst>
                <a:ext uri="{FF2B5EF4-FFF2-40B4-BE49-F238E27FC236}">
                  <a16:creationId xmlns:a16="http://schemas.microsoft.com/office/drawing/2014/main" id="{0AE95770-EB27-4317-D72D-BE5F025C0E3B}"/>
                </a:ext>
              </a:extLst>
            </p:cNvPr>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1;p34">
              <a:extLst>
                <a:ext uri="{FF2B5EF4-FFF2-40B4-BE49-F238E27FC236}">
                  <a16:creationId xmlns:a16="http://schemas.microsoft.com/office/drawing/2014/main" id="{2D3F2E4D-520E-F087-22E7-04A14DC95F2B}"/>
                </a:ext>
              </a:extLst>
            </p:cNvPr>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2;p34">
              <a:extLst>
                <a:ext uri="{FF2B5EF4-FFF2-40B4-BE49-F238E27FC236}">
                  <a16:creationId xmlns:a16="http://schemas.microsoft.com/office/drawing/2014/main" id="{032243AF-5B29-6040-8D58-531C778CD666}"/>
                </a:ext>
              </a:extLst>
            </p:cNvPr>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3;p34">
              <a:extLst>
                <a:ext uri="{FF2B5EF4-FFF2-40B4-BE49-F238E27FC236}">
                  <a16:creationId xmlns:a16="http://schemas.microsoft.com/office/drawing/2014/main" id="{9B0A551C-F99E-CA8D-8BD8-B3761F2CE050}"/>
                </a:ext>
              </a:extLst>
            </p:cNvPr>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4;p34">
              <a:extLst>
                <a:ext uri="{FF2B5EF4-FFF2-40B4-BE49-F238E27FC236}">
                  <a16:creationId xmlns:a16="http://schemas.microsoft.com/office/drawing/2014/main" id="{707E03CA-28BB-01A6-9656-85235748624A}"/>
                </a:ext>
              </a:extLst>
            </p:cNvPr>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555;p34">
            <a:extLst>
              <a:ext uri="{FF2B5EF4-FFF2-40B4-BE49-F238E27FC236}">
                <a16:creationId xmlns:a16="http://schemas.microsoft.com/office/drawing/2014/main" id="{CF469643-DC98-1734-8DBC-C6B29F4DC379}"/>
              </a:ext>
            </a:extLst>
          </p:cNvPr>
          <p:cNvGrpSpPr/>
          <p:nvPr/>
        </p:nvGrpSpPr>
        <p:grpSpPr>
          <a:xfrm>
            <a:off x="600000" y="1576916"/>
            <a:ext cx="1891146" cy="2887347"/>
            <a:chOff x="3605604" y="1716301"/>
            <a:chExt cx="1765941" cy="2696187"/>
          </a:xfrm>
        </p:grpSpPr>
        <p:sp>
          <p:nvSpPr>
            <p:cNvPr id="61" name="Google Shape;556;p34">
              <a:extLst>
                <a:ext uri="{FF2B5EF4-FFF2-40B4-BE49-F238E27FC236}">
                  <a16:creationId xmlns:a16="http://schemas.microsoft.com/office/drawing/2014/main" id="{95BA5AD2-AE52-8D19-60D6-67A84C18203E}"/>
                </a:ext>
              </a:extLst>
            </p:cNvPr>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7;p34">
              <a:extLst>
                <a:ext uri="{FF2B5EF4-FFF2-40B4-BE49-F238E27FC236}">
                  <a16:creationId xmlns:a16="http://schemas.microsoft.com/office/drawing/2014/main" id="{1360515D-D679-C411-E52F-538B8B7AB883}"/>
                </a:ext>
              </a:extLst>
            </p:cNvPr>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8;p34">
              <a:extLst>
                <a:ext uri="{FF2B5EF4-FFF2-40B4-BE49-F238E27FC236}">
                  <a16:creationId xmlns:a16="http://schemas.microsoft.com/office/drawing/2014/main" id="{67A38F5E-8FDC-7D27-A45F-51DEDD230CAB}"/>
                </a:ext>
              </a:extLst>
            </p:cNvPr>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559;p34">
              <a:extLst>
                <a:ext uri="{FF2B5EF4-FFF2-40B4-BE49-F238E27FC236}">
                  <a16:creationId xmlns:a16="http://schemas.microsoft.com/office/drawing/2014/main" id="{445BAFC0-1C68-5709-A9D6-239293502752}"/>
                </a:ext>
              </a:extLst>
            </p:cNvPr>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560;p34">
              <a:extLst>
                <a:ext uri="{FF2B5EF4-FFF2-40B4-BE49-F238E27FC236}">
                  <a16:creationId xmlns:a16="http://schemas.microsoft.com/office/drawing/2014/main" id="{2A442BAB-DC06-A1DC-8DB3-ABF8378D9702}"/>
                </a:ext>
              </a:extLst>
            </p:cNvPr>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561;p34">
              <a:extLst>
                <a:ext uri="{FF2B5EF4-FFF2-40B4-BE49-F238E27FC236}">
                  <a16:creationId xmlns:a16="http://schemas.microsoft.com/office/drawing/2014/main" id="{58B5FB4C-B17A-F97E-4869-074F7DD42276}"/>
                </a:ext>
              </a:extLst>
            </p:cNvPr>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562;p34">
              <a:extLst>
                <a:ext uri="{FF2B5EF4-FFF2-40B4-BE49-F238E27FC236}">
                  <a16:creationId xmlns:a16="http://schemas.microsoft.com/office/drawing/2014/main" id="{6A95F657-66F9-9CEF-BE0E-81B839D482AD}"/>
                </a:ext>
              </a:extLst>
            </p:cNvPr>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563;p34">
              <a:extLst>
                <a:ext uri="{FF2B5EF4-FFF2-40B4-BE49-F238E27FC236}">
                  <a16:creationId xmlns:a16="http://schemas.microsoft.com/office/drawing/2014/main" id="{8D3AA8BC-F0E6-01E2-ECE8-485E70F83AB4}"/>
                </a:ext>
              </a:extLst>
            </p:cNvPr>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564;p34">
              <a:extLst>
                <a:ext uri="{FF2B5EF4-FFF2-40B4-BE49-F238E27FC236}">
                  <a16:creationId xmlns:a16="http://schemas.microsoft.com/office/drawing/2014/main" id="{E0C07DE5-A007-3253-52CC-4070BB564D00}"/>
                </a:ext>
              </a:extLst>
            </p:cNvPr>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565;p34">
              <a:extLst>
                <a:ext uri="{FF2B5EF4-FFF2-40B4-BE49-F238E27FC236}">
                  <a16:creationId xmlns:a16="http://schemas.microsoft.com/office/drawing/2014/main" id="{8FE96D16-4A20-74C1-F7A1-BFFEA0D6F15D}"/>
                </a:ext>
              </a:extLst>
            </p:cNvPr>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566;p34">
              <a:extLst>
                <a:ext uri="{FF2B5EF4-FFF2-40B4-BE49-F238E27FC236}">
                  <a16:creationId xmlns:a16="http://schemas.microsoft.com/office/drawing/2014/main" id="{911DECE9-0BC8-294E-842D-25AB352CD801}"/>
                </a:ext>
              </a:extLst>
            </p:cNvPr>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567;p34">
              <a:extLst>
                <a:ext uri="{FF2B5EF4-FFF2-40B4-BE49-F238E27FC236}">
                  <a16:creationId xmlns:a16="http://schemas.microsoft.com/office/drawing/2014/main" id="{71224F90-00C7-F5ED-F66A-0E5AF670D692}"/>
                </a:ext>
              </a:extLst>
            </p:cNvPr>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568;p34">
              <a:extLst>
                <a:ext uri="{FF2B5EF4-FFF2-40B4-BE49-F238E27FC236}">
                  <a16:creationId xmlns:a16="http://schemas.microsoft.com/office/drawing/2014/main" id="{57BADAAC-7395-F2E5-9B37-74107E510198}"/>
                </a:ext>
              </a:extLst>
            </p:cNvPr>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569;p34">
              <a:extLst>
                <a:ext uri="{FF2B5EF4-FFF2-40B4-BE49-F238E27FC236}">
                  <a16:creationId xmlns:a16="http://schemas.microsoft.com/office/drawing/2014/main" id="{13C7377E-4DC8-E5C1-CCE5-97CC817AB82D}"/>
                </a:ext>
              </a:extLst>
            </p:cNvPr>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570;p34">
              <a:extLst>
                <a:ext uri="{FF2B5EF4-FFF2-40B4-BE49-F238E27FC236}">
                  <a16:creationId xmlns:a16="http://schemas.microsoft.com/office/drawing/2014/main" id="{3F0C4CF4-D7EE-66A4-14CB-E3FB18F9AF99}"/>
                </a:ext>
              </a:extLst>
            </p:cNvPr>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571;p34">
              <a:extLst>
                <a:ext uri="{FF2B5EF4-FFF2-40B4-BE49-F238E27FC236}">
                  <a16:creationId xmlns:a16="http://schemas.microsoft.com/office/drawing/2014/main" id="{2C55A084-73EA-2887-512B-B9F10471B9A2}"/>
                </a:ext>
              </a:extLst>
            </p:cNvPr>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572;p34">
              <a:extLst>
                <a:ext uri="{FF2B5EF4-FFF2-40B4-BE49-F238E27FC236}">
                  <a16:creationId xmlns:a16="http://schemas.microsoft.com/office/drawing/2014/main" id="{54853047-C0E8-1A64-F78E-11AFAEB635B0}"/>
                </a:ext>
              </a:extLst>
            </p:cNvPr>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573;p34">
              <a:extLst>
                <a:ext uri="{FF2B5EF4-FFF2-40B4-BE49-F238E27FC236}">
                  <a16:creationId xmlns:a16="http://schemas.microsoft.com/office/drawing/2014/main" id="{6587BBFC-8082-F4C0-6992-2CB4EB5CBAB2}"/>
                </a:ext>
              </a:extLst>
            </p:cNvPr>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574;p34">
              <a:extLst>
                <a:ext uri="{FF2B5EF4-FFF2-40B4-BE49-F238E27FC236}">
                  <a16:creationId xmlns:a16="http://schemas.microsoft.com/office/drawing/2014/main" id="{B286E88F-2B81-2868-8DBB-18FF1AC05EB5}"/>
                </a:ext>
              </a:extLst>
            </p:cNvPr>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575;p34">
              <a:extLst>
                <a:ext uri="{FF2B5EF4-FFF2-40B4-BE49-F238E27FC236}">
                  <a16:creationId xmlns:a16="http://schemas.microsoft.com/office/drawing/2014/main" id="{6E579046-A669-4FA5-C431-DFE2FE50E55C}"/>
                </a:ext>
              </a:extLst>
            </p:cNvPr>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576;p34">
              <a:extLst>
                <a:ext uri="{FF2B5EF4-FFF2-40B4-BE49-F238E27FC236}">
                  <a16:creationId xmlns:a16="http://schemas.microsoft.com/office/drawing/2014/main" id="{0910D3C9-35A4-9F43-CACA-52E7E5AEDA97}"/>
                </a:ext>
              </a:extLst>
            </p:cNvPr>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577;p34">
              <a:extLst>
                <a:ext uri="{FF2B5EF4-FFF2-40B4-BE49-F238E27FC236}">
                  <a16:creationId xmlns:a16="http://schemas.microsoft.com/office/drawing/2014/main" id="{0745A24A-69C5-9DA8-2964-C12D8C0C2146}"/>
                </a:ext>
              </a:extLst>
            </p:cNvPr>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578;p34">
              <a:extLst>
                <a:ext uri="{FF2B5EF4-FFF2-40B4-BE49-F238E27FC236}">
                  <a16:creationId xmlns:a16="http://schemas.microsoft.com/office/drawing/2014/main" id="{1A6F7E7D-5EAB-7B58-B284-43F8284E7C9B}"/>
                </a:ext>
              </a:extLst>
            </p:cNvPr>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579;p34">
              <a:extLst>
                <a:ext uri="{FF2B5EF4-FFF2-40B4-BE49-F238E27FC236}">
                  <a16:creationId xmlns:a16="http://schemas.microsoft.com/office/drawing/2014/main" id="{A6B3D421-D6A4-8225-50ED-8E97F16453EA}"/>
                </a:ext>
              </a:extLst>
            </p:cNvPr>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580;p34">
              <a:extLst>
                <a:ext uri="{FF2B5EF4-FFF2-40B4-BE49-F238E27FC236}">
                  <a16:creationId xmlns:a16="http://schemas.microsoft.com/office/drawing/2014/main" id="{2E2D4E9C-1FF1-7948-2842-3342F4F68B6C}"/>
                </a:ext>
              </a:extLst>
            </p:cNvPr>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581;p34">
              <a:extLst>
                <a:ext uri="{FF2B5EF4-FFF2-40B4-BE49-F238E27FC236}">
                  <a16:creationId xmlns:a16="http://schemas.microsoft.com/office/drawing/2014/main" id="{1EA58EFB-B4AB-5EB6-2E51-602011C24C5F}"/>
                </a:ext>
              </a:extLst>
            </p:cNvPr>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582;p34">
              <a:extLst>
                <a:ext uri="{FF2B5EF4-FFF2-40B4-BE49-F238E27FC236}">
                  <a16:creationId xmlns:a16="http://schemas.microsoft.com/office/drawing/2014/main" id="{9FE25C0D-2342-8DF3-6D37-C2EB3998F885}"/>
                </a:ext>
              </a:extLst>
            </p:cNvPr>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583;p34">
              <a:extLst>
                <a:ext uri="{FF2B5EF4-FFF2-40B4-BE49-F238E27FC236}">
                  <a16:creationId xmlns:a16="http://schemas.microsoft.com/office/drawing/2014/main" id="{E58E0229-5E1E-CB43-8890-21425CEB7773}"/>
                </a:ext>
              </a:extLst>
            </p:cNvPr>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584;p34">
              <a:extLst>
                <a:ext uri="{FF2B5EF4-FFF2-40B4-BE49-F238E27FC236}">
                  <a16:creationId xmlns:a16="http://schemas.microsoft.com/office/drawing/2014/main" id="{632ECBAC-2008-DD65-4F32-FC69B2EA1810}"/>
                </a:ext>
              </a:extLst>
            </p:cNvPr>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585;p34">
              <a:extLst>
                <a:ext uri="{FF2B5EF4-FFF2-40B4-BE49-F238E27FC236}">
                  <a16:creationId xmlns:a16="http://schemas.microsoft.com/office/drawing/2014/main" id="{E9277558-1556-0F3E-2C26-F26E6E647D42}"/>
                </a:ext>
              </a:extLst>
            </p:cNvPr>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586;p34">
              <a:extLst>
                <a:ext uri="{FF2B5EF4-FFF2-40B4-BE49-F238E27FC236}">
                  <a16:creationId xmlns:a16="http://schemas.microsoft.com/office/drawing/2014/main" id="{FC76C2D5-CE3C-43E1-E4D1-DA882E742F1B}"/>
                </a:ext>
              </a:extLst>
            </p:cNvPr>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587;p34">
              <a:extLst>
                <a:ext uri="{FF2B5EF4-FFF2-40B4-BE49-F238E27FC236}">
                  <a16:creationId xmlns:a16="http://schemas.microsoft.com/office/drawing/2014/main" id="{71F0A832-3D6A-AE05-8B2C-4EBCC390ECA9}"/>
                </a:ext>
              </a:extLst>
            </p:cNvPr>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588;p34">
              <a:extLst>
                <a:ext uri="{FF2B5EF4-FFF2-40B4-BE49-F238E27FC236}">
                  <a16:creationId xmlns:a16="http://schemas.microsoft.com/office/drawing/2014/main" id="{F25AFA15-D4BC-0568-491A-C79B9FA4AEA5}"/>
                </a:ext>
              </a:extLst>
            </p:cNvPr>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589;p34">
              <a:extLst>
                <a:ext uri="{FF2B5EF4-FFF2-40B4-BE49-F238E27FC236}">
                  <a16:creationId xmlns:a16="http://schemas.microsoft.com/office/drawing/2014/main" id="{56AA1E64-76FD-B44A-1990-1544F56D8E92}"/>
                </a:ext>
              </a:extLst>
            </p:cNvPr>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590;p34">
              <a:extLst>
                <a:ext uri="{FF2B5EF4-FFF2-40B4-BE49-F238E27FC236}">
                  <a16:creationId xmlns:a16="http://schemas.microsoft.com/office/drawing/2014/main" id="{415836C4-A3AF-8603-5A24-9E6A77650C41}"/>
                </a:ext>
              </a:extLst>
            </p:cNvPr>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591;p34">
              <a:extLst>
                <a:ext uri="{FF2B5EF4-FFF2-40B4-BE49-F238E27FC236}">
                  <a16:creationId xmlns:a16="http://schemas.microsoft.com/office/drawing/2014/main" id="{12E6E2AF-FBC3-1720-688F-F84DC41302A2}"/>
                </a:ext>
              </a:extLst>
            </p:cNvPr>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592;p34">
              <a:extLst>
                <a:ext uri="{FF2B5EF4-FFF2-40B4-BE49-F238E27FC236}">
                  <a16:creationId xmlns:a16="http://schemas.microsoft.com/office/drawing/2014/main" id="{53F48A48-7001-51C1-B50C-03A0E4EA8207}"/>
                </a:ext>
              </a:extLst>
            </p:cNvPr>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593;p34">
              <a:extLst>
                <a:ext uri="{FF2B5EF4-FFF2-40B4-BE49-F238E27FC236}">
                  <a16:creationId xmlns:a16="http://schemas.microsoft.com/office/drawing/2014/main" id="{ECBD358E-197A-FF51-B271-25B36234B4E9}"/>
                </a:ext>
              </a:extLst>
            </p:cNvPr>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594;p34">
              <a:extLst>
                <a:ext uri="{FF2B5EF4-FFF2-40B4-BE49-F238E27FC236}">
                  <a16:creationId xmlns:a16="http://schemas.microsoft.com/office/drawing/2014/main" id="{145D8240-D828-2369-0D59-76ED8B377057}"/>
                </a:ext>
              </a:extLst>
            </p:cNvPr>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595;p34">
              <a:extLst>
                <a:ext uri="{FF2B5EF4-FFF2-40B4-BE49-F238E27FC236}">
                  <a16:creationId xmlns:a16="http://schemas.microsoft.com/office/drawing/2014/main" id="{F542A8D9-3FBD-CFB2-2016-90AD5CE8D68B}"/>
                </a:ext>
              </a:extLst>
            </p:cNvPr>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596;p34">
              <a:extLst>
                <a:ext uri="{FF2B5EF4-FFF2-40B4-BE49-F238E27FC236}">
                  <a16:creationId xmlns:a16="http://schemas.microsoft.com/office/drawing/2014/main" id="{2170B395-7862-7516-6EFD-E5AEED443514}"/>
                </a:ext>
              </a:extLst>
            </p:cNvPr>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597;p34">
              <a:extLst>
                <a:ext uri="{FF2B5EF4-FFF2-40B4-BE49-F238E27FC236}">
                  <a16:creationId xmlns:a16="http://schemas.microsoft.com/office/drawing/2014/main" id="{DAB1163B-D8A9-A91D-13C0-83C2D584A1E0}"/>
                </a:ext>
              </a:extLst>
            </p:cNvPr>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598;p34">
              <a:extLst>
                <a:ext uri="{FF2B5EF4-FFF2-40B4-BE49-F238E27FC236}">
                  <a16:creationId xmlns:a16="http://schemas.microsoft.com/office/drawing/2014/main" id="{7D9A851A-9924-8445-2E99-D382F44677F8}"/>
                </a:ext>
              </a:extLst>
            </p:cNvPr>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599;p34">
              <a:extLst>
                <a:ext uri="{FF2B5EF4-FFF2-40B4-BE49-F238E27FC236}">
                  <a16:creationId xmlns:a16="http://schemas.microsoft.com/office/drawing/2014/main" id="{C38AD64E-A03A-630F-2141-A270328C12BB}"/>
                </a:ext>
              </a:extLst>
            </p:cNvPr>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600;p34">
              <a:extLst>
                <a:ext uri="{FF2B5EF4-FFF2-40B4-BE49-F238E27FC236}">
                  <a16:creationId xmlns:a16="http://schemas.microsoft.com/office/drawing/2014/main" id="{27303547-407A-4D24-1654-A0C3E8A8DA82}"/>
                </a:ext>
              </a:extLst>
            </p:cNvPr>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601;p34">
              <a:extLst>
                <a:ext uri="{FF2B5EF4-FFF2-40B4-BE49-F238E27FC236}">
                  <a16:creationId xmlns:a16="http://schemas.microsoft.com/office/drawing/2014/main" id="{338C9063-06B3-B4F8-7E77-31B5EB76C4CC}"/>
                </a:ext>
              </a:extLst>
            </p:cNvPr>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602;p34">
              <a:extLst>
                <a:ext uri="{FF2B5EF4-FFF2-40B4-BE49-F238E27FC236}">
                  <a16:creationId xmlns:a16="http://schemas.microsoft.com/office/drawing/2014/main" id="{33DF4260-93A2-80C9-8E4E-360D850B2ECC}"/>
                </a:ext>
              </a:extLst>
            </p:cNvPr>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603;p34">
              <a:extLst>
                <a:ext uri="{FF2B5EF4-FFF2-40B4-BE49-F238E27FC236}">
                  <a16:creationId xmlns:a16="http://schemas.microsoft.com/office/drawing/2014/main" id="{9985C354-D706-EE73-055A-3EBDB5F37E53}"/>
                </a:ext>
              </a:extLst>
            </p:cNvPr>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604;p34">
              <a:extLst>
                <a:ext uri="{FF2B5EF4-FFF2-40B4-BE49-F238E27FC236}">
                  <a16:creationId xmlns:a16="http://schemas.microsoft.com/office/drawing/2014/main" id="{C7BEAE0A-4AF1-DC16-6EE1-134C266ECC7B}"/>
                </a:ext>
              </a:extLst>
            </p:cNvPr>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605;p34">
              <a:extLst>
                <a:ext uri="{FF2B5EF4-FFF2-40B4-BE49-F238E27FC236}">
                  <a16:creationId xmlns:a16="http://schemas.microsoft.com/office/drawing/2014/main" id="{AF992808-0ECF-A924-E1E2-D13E5BDDFA67}"/>
                </a:ext>
              </a:extLst>
            </p:cNvPr>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TECHNOLOGIES / LIBRARIES USED</a:t>
            </a:r>
          </a:p>
        </p:txBody>
      </p:sp>
      <p:sp>
        <p:nvSpPr>
          <p:cNvPr id="521" name="Google Shape;521;p33"/>
          <p:cNvSpPr/>
          <p:nvPr/>
        </p:nvSpPr>
        <p:spPr>
          <a:xfrm rot="2700026">
            <a:off x="5602114" y="1596909"/>
            <a:ext cx="3436762"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6710625" y="2313792"/>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6202496" y="3484387"/>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Cryptography</a:t>
            </a:r>
            <a:endParaRPr sz="2000" dirty="0"/>
          </a:p>
        </p:txBody>
      </p:sp>
      <p:sp>
        <p:nvSpPr>
          <p:cNvPr id="6" name="TextBox 5">
            <a:extLst>
              <a:ext uri="{FF2B5EF4-FFF2-40B4-BE49-F238E27FC236}">
                <a16:creationId xmlns:a16="http://schemas.microsoft.com/office/drawing/2014/main" id="{5E4EFC28-95AF-4033-DE1F-7A40EB1FFC7B}"/>
              </a:ext>
            </a:extLst>
          </p:cNvPr>
          <p:cNvSpPr txBox="1"/>
          <p:nvPr/>
        </p:nvSpPr>
        <p:spPr>
          <a:xfrm>
            <a:off x="823804" y="1107090"/>
            <a:ext cx="4176821" cy="3323987"/>
          </a:xfrm>
          <a:prstGeom prst="rect">
            <a:avLst/>
          </a:prstGeom>
          <a:noFill/>
        </p:spPr>
        <p:txBody>
          <a:bodyPr wrap="square" rtlCol="0">
            <a:spAutoFit/>
          </a:bodyPr>
          <a:lstStyle/>
          <a:p>
            <a:r>
              <a:rPr lang="en-IN" b="1" dirty="0">
                <a:latin typeface="DMsans"/>
              </a:rPr>
              <a:t>Programming Language </a:t>
            </a:r>
            <a:r>
              <a:rPr lang="en-IN" dirty="0">
                <a:latin typeface="DMsans"/>
              </a:rPr>
              <a:t>: Python 3.10</a:t>
            </a:r>
          </a:p>
          <a:p>
            <a:r>
              <a:rPr lang="en-GB" b="1" dirty="0">
                <a:latin typeface="DMsans"/>
              </a:rPr>
              <a:t>Front-end</a:t>
            </a:r>
            <a:r>
              <a:rPr lang="en-GB" dirty="0">
                <a:latin typeface="DMsans"/>
              </a:rPr>
              <a:t> : HTML,CSS,JS and Bootstrap</a:t>
            </a:r>
          </a:p>
          <a:p>
            <a:r>
              <a:rPr lang="en-GB" b="1" dirty="0">
                <a:latin typeface="DMsans"/>
              </a:rPr>
              <a:t>Multi Threaded Programming </a:t>
            </a:r>
            <a:r>
              <a:rPr lang="en-GB" dirty="0">
                <a:latin typeface="DMsans"/>
              </a:rPr>
              <a:t>: Python threads</a:t>
            </a:r>
            <a:endParaRPr lang="en-IN" dirty="0">
              <a:latin typeface="DMsans"/>
            </a:endParaRPr>
          </a:p>
          <a:p>
            <a:r>
              <a:rPr lang="en-GB" b="1" dirty="0">
                <a:latin typeface="DMsans"/>
              </a:rPr>
              <a:t>Flask </a:t>
            </a:r>
            <a:r>
              <a:rPr lang="en-GB" dirty="0">
                <a:latin typeface="DMsans"/>
              </a:rPr>
              <a:t>: Front-end to register the user</a:t>
            </a:r>
          </a:p>
          <a:p>
            <a:r>
              <a:rPr lang="en-IN" b="1" dirty="0" err="1">
                <a:latin typeface="DMsans"/>
              </a:rPr>
              <a:t>SqlAlchemy</a:t>
            </a:r>
            <a:r>
              <a:rPr lang="en-IN" dirty="0">
                <a:latin typeface="DMsans"/>
              </a:rPr>
              <a:t> : Python module to manage database</a:t>
            </a:r>
          </a:p>
          <a:p>
            <a:r>
              <a:rPr lang="en-IN" b="1" dirty="0" err="1">
                <a:latin typeface="DMsans"/>
              </a:rPr>
              <a:t>Sqlite</a:t>
            </a:r>
            <a:r>
              <a:rPr lang="en-IN" dirty="0">
                <a:latin typeface="DMsans"/>
              </a:rPr>
              <a:t> : Database to store user details</a:t>
            </a:r>
          </a:p>
          <a:p>
            <a:r>
              <a:rPr lang="en-IN" b="1" dirty="0">
                <a:latin typeface="DMsans"/>
              </a:rPr>
              <a:t>Socket Programming </a:t>
            </a:r>
            <a:r>
              <a:rPr lang="en-IN" dirty="0">
                <a:latin typeface="DMsans"/>
              </a:rPr>
              <a:t>: Client Server model</a:t>
            </a:r>
          </a:p>
          <a:p>
            <a:r>
              <a:rPr lang="en-IN" b="1" dirty="0" err="1">
                <a:latin typeface="DMsans"/>
              </a:rPr>
              <a:t>pycryptodome</a:t>
            </a:r>
            <a:r>
              <a:rPr lang="en-IN" dirty="0">
                <a:latin typeface="DMsans"/>
              </a:rPr>
              <a:t> : Cryptography pip library</a:t>
            </a:r>
          </a:p>
          <a:p>
            <a:r>
              <a:rPr lang="en-IN" b="1" dirty="0" err="1">
                <a:latin typeface="DMsans"/>
              </a:rPr>
              <a:t>hashlib</a:t>
            </a:r>
            <a:r>
              <a:rPr lang="en-IN" dirty="0">
                <a:latin typeface="DMsans"/>
              </a:rPr>
              <a:t> : Python library		</a:t>
            </a:r>
          </a:p>
          <a:p>
            <a:r>
              <a:rPr lang="en-IN" b="1" dirty="0" err="1">
                <a:latin typeface="DMsans"/>
              </a:rPr>
              <a:t>moviepy</a:t>
            </a:r>
            <a:r>
              <a:rPr lang="en-IN" b="1" dirty="0">
                <a:latin typeface="DMsans"/>
              </a:rPr>
              <a:t> </a:t>
            </a:r>
            <a:r>
              <a:rPr lang="en-IN" dirty="0">
                <a:latin typeface="DMsans"/>
              </a:rPr>
              <a:t>: Python library	</a:t>
            </a:r>
          </a:p>
          <a:p>
            <a:r>
              <a:rPr lang="en-IN" b="1" dirty="0">
                <a:latin typeface="DMsans"/>
              </a:rPr>
              <a:t>RSA</a:t>
            </a:r>
            <a:r>
              <a:rPr lang="en-IN" dirty="0">
                <a:latin typeface="DMsans"/>
              </a:rPr>
              <a:t> : Initial chunk encryption	</a:t>
            </a:r>
          </a:p>
          <a:p>
            <a:r>
              <a:rPr lang="en-IN" b="1" dirty="0">
                <a:latin typeface="DMsans"/>
              </a:rPr>
              <a:t>AES</a:t>
            </a:r>
            <a:r>
              <a:rPr lang="en-IN" dirty="0">
                <a:latin typeface="DMsans"/>
              </a:rPr>
              <a:t> : Video encryption except initial chunk	</a:t>
            </a:r>
          </a:p>
          <a:p>
            <a:r>
              <a:rPr lang="en-GB" b="1" dirty="0">
                <a:latin typeface="DMsans"/>
              </a:rPr>
              <a:t>ECC</a:t>
            </a:r>
            <a:r>
              <a:rPr lang="en-GB" dirty="0">
                <a:latin typeface="DMsans"/>
              </a:rPr>
              <a:t> : Key generation		</a:t>
            </a:r>
          </a:p>
          <a:p>
            <a:r>
              <a:rPr lang="en-GB" b="1" dirty="0">
                <a:latin typeface="DMsans"/>
              </a:rPr>
              <a:t>SHA</a:t>
            </a:r>
            <a:r>
              <a:rPr lang="en-GB" dirty="0">
                <a:latin typeface="DMsans"/>
              </a:rPr>
              <a:t> : Choosing X in ECC</a:t>
            </a:r>
            <a:endParaRPr lang="en-IN" dirty="0">
              <a:latin typeface="DMsans"/>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756" name="Picture 755">
            <a:extLst>
              <a:ext uri="{FF2B5EF4-FFF2-40B4-BE49-F238E27FC236}">
                <a16:creationId xmlns:a16="http://schemas.microsoft.com/office/drawing/2014/main" id="{7637F635-1224-9649-0F6D-DE0AAEFC65BB}"/>
              </a:ext>
            </a:extLst>
          </p:cNvPr>
          <p:cNvPicPr>
            <a:picLocks noChangeAspect="1"/>
          </p:cNvPicPr>
          <p:nvPr/>
        </p:nvPicPr>
        <p:blipFill>
          <a:blip r:embed="rId3"/>
          <a:stretch>
            <a:fillRect/>
          </a:stretch>
        </p:blipFill>
        <p:spPr>
          <a:xfrm>
            <a:off x="5982025" y="-215956"/>
            <a:ext cx="4582543" cy="5462652"/>
          </a:xfrm>
          <a:prstGeom prst="rect">
            <a:avLst/>
          </a:prstGeom>
        </p:spPr>
      </p:pic>
      <p:sp>
        <p:nvSpPr>
          <p:cNvPr id="328" name="Google Shape;328;p32"/>
          <p:cNvSpPr txBox="1">
            <a:spLocks noGrp="1"/>
          </p:cNvSpPr>
          <p:nvPr>
            <p:ph type="title"/>
          </p:nvPr>
        </p:nvSpPr>
        <p:spPr>
          <a:xfrm>
            <a:off x="626625" y="338175"/>
            <a:ext cx="3358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RESOURCES</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TextBox 608">
            <a:extLst>
              <a:ext uri="{FF2B5EF4-FFF2-40B4-BE49-F238E27FC236}">
                <a16:creationId xmlns:a16="http://schemas.microsoft.com/office/drawing/2014/main" id="{1E3AADCD-E28B-14DC-790A-69DAEC776257}"/>
              </a:ext>
            </a:extLst>
          </p:cNvPr>
          <p:cNvSpPr txBox="1"/>
          <p:nvPr/>
        </p:nvSpPr>
        <p:spPr>
          <a:xfrm>
            <a:off x="626625" y="991274"/>
            <a:ext cx="4441527" cy="3108543"/>
          </a:xfrm>
          <a:prstGeom prst="rect">
            <a:avLst/>
          </a:prstGeom>
          <a:noFill/>
        </p:spPr>
        <p:txBody>
          <a:bodyPr wrap="square" rtlCol="0">
            <a:spAutoFit/>
          </a:bodyPr>
          <a:lstStyle/>
          <a:p>
            <a:r>
              <a:rPr lang="en-GB" b="1" dirty="0">
                <a:latin typeface="DMsans"/>
              </a:rPr>
              <a:t>Processor : </a:t>
            </a:r>
            <a:r>
              <a:rPr lang="en-GB" dirty="0">
                <a:latin typeface="DMsans"/>
              </a:rPr>
              <a:t>Reasonably powerful x86 hardware. Any 	 recent Intel or AMD processor should do.</a:t>
            </a:r>
          </a:p>
          <a:p>
            <a:endParaRPr lang="en-GB" dirty="0">
              <a:latin typeface="DMsans"/>
            </a:endParaRPr>
          </a:p>
          <a:p>
            <a:r>
              <a:rPr lang="en-GB" b="1" dirty="0">
                <a:latin typeface="DMsans"/>
              </a:rPr>
              <a:t>Memory : </a:t>
            </a:r>
            <a:r>
              <a:rPr lang="en-GB" dirty="0">
                <a:latin typeface="DMsans"/>
              </a:rPr>
              <a:t>10 to 20 Mb required for the project.		</a:t>
            </a:r>
          </a:p>
          <a:p>
            <a:r>
              <a:rPr lang="en-GB" b="1" dirty="0">
                <a:latin typeface="DMsans"/>
              </a:rPr>
              <a:t>RAM :  </a:t>
            </a:r>
            <a:r>
              <a:rPr lang="en-GB" dirty="0">
                <a:latin typeface="DMsans"/>
              </a:rPr>
              <a:t>2GB recommended</a:t>
            </a:r>
          </a:p>
          <a:p>
            <a:r>
              <a:rPr lang="en-GB" dirty="0">
                <a:latin typeface="DMsans"/>
              </a:rPr>
              <a:t>	</a:t>
            </a:r>
          </a:p>
          <a:p>
            <a:r>
              <a:rPr lang="en-GB" b="1" dirty="0">
                <a:latin typeface="DMsans"/>
              </a:rPr>
              <a:t>Operating System : </a:t>
            </a:r>
            <a:r>
              <a:rPr lang="en-GB" dirty="0">
                <a:latin typeface="DMsans"/>
              </a:rPr>
              <a:t>Windows, Linux/Unix (Preferred Linux/Unix)</a:t>
            </a:r>
          </a:p>
          <a:p>
            <a:endParaRPr lang="en-GB" dirty="0"/>
          </a:p>
          <a:p>
            <a:endParaRPr lang="en-GB" dirty="0"/>
          </a:p>
          <a:p>
            <a:endParaRPr lang="en-GB" dirty="0"/>
          </a:p>
          <a:p>
            <a:endParaRPr lang="en-GB" dirty="0"/>
          </a:p>
          <a:p>
            <a:endParaRPr lang="en-GB" dirty="0"/>
          </a:p>
        </p:txBody>
      </p:sp>
      <p:grpSp>
        <p:nvGrpSpPr>
          <p:cNvPr id="2" name="Google Shape;3560;p64">
            <a:extLst>
              <a:ext uri="{FF2B5EF4-FFF2-40B4-BE49-F238E27FC236}">
                <a16:creationId xmlns:a16="http://schemas.microsoft.com/office/drawing/2014/main" id="{8C6697BF-0C84-4C02-9176-74B4E8688B8C}"/>
              </a:ext>
            </a:extLst>
          </p:cNvPr>
          <p:cNvGrpSpPr/>
          <p:nvPr/>
        </p:nvGrpSpPr>
        <p:grpSpPr>
          <a:xfrm>
            <a:off x="6294988" y="2298262"/>
            <a:ext cx="2512682" cy="2343397"/>
            <a:chOff x="449250" y="238125"/>
            <a:chExt cx="6401725" cy="5237425"/>
          </a:xfrm>
        </p:grpSpPr>
        <p:sp>
          <p:nvSpPr>
            <p:cNvPr id="3" name="Google Shape;3561;p64">
              <a:extLst>
                <a:ext uri="{FF2B5EF4-FFF2-40B4-BE49-F238E27FC236}">
                  <a16:creationId xmlns:a16="http://schemas.microsoft.com/office/drawing/2014/main" id="{EE0DE551-25C0-C1EC-3CEF-D22D0F343698}"/>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62;p64">
              <a:extLst>
                <a:ext uri="{FF2B5EF4-FFF2-40B4-BE49-F238E27FC236}">
                  <a16:creationId xmlns:a16="http://schemas.microsoft.com/office/drawing/2014/main" id="{DB2688D3-0643-A5A3-0448-3318A41398D7}"/>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63;p64">
              <a:extLst>
                <a:ext uri="{FF2B5EF4-FFF2-40B4-BE49-F238E27FC236}">
                  <a16:creationId xmlns:a16="http://schemas.microsoft.com/office/drawing/2014/main" id="{ECB955FE-AEE8-1A4E-F0BC-E37B4E8AD3D2}"/>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64;p64">
              <a:extLst>
                <a:ext uri="{FF2B5EF4-FFF2-40B4-BE49-F238E27FC236}">
                  <a16:creationId xmlns:a16="http://schemas.microsoft.com/office/drawing/2014/main" id="{02FA410F-5B8A-C0F9-A5C7-D95867507827}"/>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65;p64">
              <a:extLst>
                <a:ext uri="{FF2B5EF4-FFF2-40B4-BE49-F238E27FC236}">
                  <a16:creationId xmlns:a16="http://schemas.microsoft.com/office/drawing/2014/main" id="{06F32F26-4745-AB42-5F0C-863A9474CB44}"/>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66;p64">
              <a:extLst>
                <a:ext uri="{FF2B5EF4-FFF2-40B4-BE49-F238E27FC236}">
                  <a16:creationId xmlns:a16="http://schemas.microsoft.com/office/drawing/2014/main" id="{96389ED5-3D69-4127-B3D2-942BA124F0D1}"/>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67;p64">
              <a:extLst>
                <a:ext uri="{FF2B5EF4-FFF2-40B4-BE49-F238E27FC236}">
                  <a16:creationId xmlns:a16="http://schemas.microsoft.com/office/drawing/2014/main" id="{116F1E9C-04D3-FDDD-E84F-CBAB624DF5CA}"/>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68;p64">
              <a:extLst>
                <a:ext uri="{FF2B5EF4-FFF2-40B4-BE49-F238E27FC236}">
                  <a16:creationId xmlns:a16="http://schemas.microsoft.com/office/drawing/2014/main" id="{039485E0-1F9A-502D-13BF-2CF144F27C07}"/>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69;p64">
              <a:extLst>
                <a:ext uri="{FF2B5EF4-FFF2-40B4-BE49-F238E27FC236}">
                  <a16:creationId xmlns:a16="http://schemas.microsoft.com/office/drawing/2014/main" id="{8A6BDFB3-D352-C378-3272-91F91C0AF581}"/>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70;p64">
              <a:extLst>
                <a:ext uri="{FF2B5EF4-FFF2-40B4-BE49-F238E27FC236}">
                  <a16:creationId xmlns:a16="http://schemas.microsoft.com/office/drawing/2014/main" id="{E3C77233-283E-3481-6816-D75378AF82D5}"/>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71;p64">
              <a:extLst>
                <a:ext uri="{FF2B5EF4-FFF2-40B4-BE49-F238E27FC236}">
                  <a16:creationId xmlns:a16="http://schemas.microsoft.com/office/drawing/2014/main" id="{C7CB399E-511C-865D-627A-4734062BB2F3}"/>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72;p64">
              <a:extLst>
                <a:ext uri="{FF2B5EF4-FFF2-40B4-BE49-F238E27FC236}">
                  <a16:creationId xmlns:a16="http://schemas.microsoft.com/office/drawing/2014/main" id="{457C250D-5F3B-941F-61A6-E79ACCBC3133}"/>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73;p64">
              <a:extLst>
                <a:ext uri="{FF2B5EF4-FFF2-40B4-BE49-F238E27FC236}">
                  <a16:creationId xmlns:a16="http://schemas.microsoft.com/office/drawing/2014/main" id="{1DEE66AD-22F0-E505-CE8A-9BD4B1BE8F68}"/>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74;p64">
              <a:extLst>
                <a:ext uri="{FF2B5EF4-FFF2-40B4-BE49-F238E27FC236}">
                  <a16:creationId xmlns:a16="http://schemas.microsoft.com/office/drawing/2014/main" id="{06C7ED41-EF1E-C682-81A0-51F9011C38EF}"/>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75;p64">
              <a:extLst>
                <a:ext uri="{FF2B5EF4-FFF2-40B4-BE49-F238E27FC236}">
                  <a16:creationId xmlns:a16="http://schemas.microsoft.com/office/drawing/2014/main" id="{59F3F809-FDD7-2BCF-B711-D48FEA669E8E}"/>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76;p64">
              <a:extLst>
                <a:ext uri="{FF2B5EF4-FFF2-40B4-BE49-F238E27FC236}">
                  <a16:creationId xmlns:a16="http://schemas.microsoft.com/office/drawing/2014/main" id="{D3BB8ECC-688E-A697-AF5B-8C8964CBE2C2}"/>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77;p64">
              <a:extLst>
                <a:ext uri="{FF2B5EF4-FFF2-40B4-BE49-F238E27FC236}">
                  <a16:creationId xmlns:a16="http://schemas.microsoft.com/office/drawing/2014/main" id="{C2CAEBE7-2E4F-C687-3EF3-2AE91B9A8B4E}"/>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78;p64">
              <a:extLst>
                <a:ext uri="{FF2B5EF4-FFF2-40B4-BE49-F238E27FC236}">
                  <a16:creationId xmlns:a16="http://schemas.microsoft.com/office/drawing/2014/main" id="{0F506F95-0A7B-C3EC-F4B0-B64136BC803F}"/>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79;p64">
              <a:extLst>
                <a:ext uri="{FF2B5EF4-FFF2-40B4-BE49-F238E27FC236}">
                  <a16:creationId xmlns:a16="http://schemas.microsoft.com/office/drawing/2014/main" id="{D32F9B46-5A53-6988-6133-6D35EFC0A58F}"/>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80;p64">
              <a:extLst>
                <a:ext uri="{FF2B5EF4-FFF2-40B4-BE49-F238E27FC236}">
                  <a16:creationId xmlns:a16="http://schemas.microsoft.com/office/drawing/2014/main" id="{10403412-AE44-6C06-0F0E-F804E4CE5B94}"/>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81;p64">
              <a:extLst>
                <a:ext uri="{FF2B5EF4-FFF2-40B4-BE49-F238E27FC236}">
                  <a16:creationId xmlns:a16="http://schemas.microsoft.com/office/drawing/2014/main" id="{DDA4D201-4BB4-4B89-18D6-91AABE356CF0}"/>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82;p64">
              <a:extLst>
                <a:ext uri="{FF2B5EF4-FFF2-40B4-BE49-F238E27FC236}">
                  <a16:creationId xmlns:a16="http://schemas.microsoft.com/office/drawing/2014/main" id="{6D255BE5-AC60-9ECF-001C-060D7BB822F4}"/>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83;p64">
              <a:extLst>
                <a:ext uri="{FF2B5EF4-FFF2-40B4-BE49-F238E27FC236}">
                  <a16:creationId xmlns:a16="http://schemas.microsoft.com/office/drawing/2014/main" id="{6A2B872B-90A0-3A57-AC0C-9D781F4169FD}"/>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84;p64">
              <a:extLst>
                <a:ext uri="{FF2B5EF4-FFF2-40B4-BE49-F238E27FC236}">
                  <a16:creationId xmlns:a16="http://schemas.microsoft.com/office/drawing/2014/main" id="{4054D329-EEE4-A73D-1AEF-0B9A212E48F7}"/>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85;p64">
              <a:extLst>
                <a:ext uri="{FF2B5EF4-FFF2-40B4-BE49-F238E27FC236}">
                  <a16:creationId xmlns:a16="http://schemas.microsoft.com/office/drawing/2014/main" id="{BD89937E-B941-3336-B225-0F5DD2D88028}"/>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86;p64">
              <a:extLst>
                <a:ext uri="{FF2B5EF4-FFF2-40B4-BE49-F238E27FC236}">
                  <a16:creationId xmlns:a16="http://schemas.microsoft.com/office/drawing/2014/main" id="{DA04F782-81B4-49B3-50F6-F9C561173257}"/>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87;p64">
              <a:extLst>
                <a:ext uri="{FF2B5EF4-FFF2-40B4-BE49-F238E27FC236}">
                  <a16:creationId xmlns:a16="http://schemas.microsoft.com/office/drawing/2014/main" id="{31100683-7549-F6CD-9189-E3D6948661FD}"/>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88;p64">
              <a:extLst>
                <a:ext uri="{FF2B5EF4-FFF2-40B4-BE49-F238E27FC236}">
                  <a16:creationId xmlns:a16="http://schemas.microsoft.com/office/drawing/2014/main" id="{DEB73424-F735-083D-0E64-CD0B54C98C39}"/>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89;p64">
              <a:extLst>
                <a:ext uri="{FF2B5EF4-FFF2-40B4-BE49-F238E27FC236}">
                  <a16:creationId xmlns:a16="http://schemas.microsoft.com/office/drawing/2014/main" id="{89EB2B3A-E97C-14D9-3597-517A40C554CE}"/>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90;p64">
              <a:extLst>
                <a:ext uri="{FF2B5EF4-FFF2-40B4-BE49-F238E27FC236}">
                  <a16:creationId xmlns:a16="http://schemas.microsoft.com/office/drawing/2014/main" id="{D2643F74-845E-AEC9-4FD1-3C0C3A29F7B6}"/>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91;p64">
              <a:extLst>
                <a:ext uri="{FF2B5EF4-FFF2-40B4-BE49-F238E27FC236}">
                  <a16:creationId xmlns:a16="http://schemas.microsoft.com/office/drawing/2014/main" id="{AEE4C0E1-1C56-E8E2-E87C-1673D35B4419}"/>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92;p64">
              <a:extLst>
                <a:ext uri="{FF2B5EF4-FFF2-40B4-BE49-F238E27FC236}">
                  <a16:creationId xmlns:a16="http://schemas.microsoft.com/office/drawing/2014/main" id="{C7834A34-BF84-8569-7DAB-B6C9B99CD8E8}"/>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93;p64">
              <a:extLst>
                <a:ext uri="{FF2B5EF4-FFF2-40B4-BE49-F238E27FC236}">
                  <a16:creationId xmlns:a16="http://schemas.microsoft.com/office/drawing/2014/main" id="{19A9CB84-7596-191C-2451-822A2E3454EC}"/>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94;p64">
              <a:extLst>
                <a:ext uri="{FF2B5EF4-FFF2-40B4-BE49-F238E27FC236}">
                  <a16:creationId xmlns:a16="http://schemas.microsoft.com/office/drawing/2014/main" id="{AEEE977F-6FB6-FEA0-E051-FD12DA0016F5}"/>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95;p64">
              <a:extLst>
                <a:ext uri="{FF2B5EF4-FFF2-40B4-BE49-F238E27FC236}">
                  <a16:creationId xmlns:a16="http://schemas.microsoft.com/office/drawing/2014/main" id="{CC040490-1EE8-09B8-D21A-84B96A72374E}"/>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96;p64">
              <a:extLst>
                <a:ext uri="{FF2B5EF4-FFF2-40B4-BE49-F238E27FC236}">
                  <a16:creationId xmlns:a16="http://schemas.microsoft.com/office/drawing/2014/main" id="{CAE2F2D1-FAFB-D804-A371-9D67C283F907}"/>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97;p64">
              <a:extLst>
                <a:ext uri="{FF2B5EF4-FFF2-40B4-BE49-F238E27FC236}">
                  <a16:creationId xmlns:a16="http://schemas.microsoft.com/office/drawing/2014/main" id="{14DAB806-5A5A-5B0F-E57A-642FF265B207}"/>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98;p64">
              <a:extLst>
                <a:ext uri="{FF2B5EF4-FFF2-40B4-BE49-F238E27FC236}">
                  <a16:creationId xmlns:a16="http://schemas.microsoft.com/office/drawing/2014/main" id="{1D1C0CC2-2066-E78E-0528-61B42C763B07}"/>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99;p64">
              <a:extLst>
                <a:ext uri="{FF2B5EF4-FFF2-40B4-BE49-F238E27FC236}">
                  <a16:creationId xmlns:a16="http://schemas.microsoft.com/office/drawing/2014/main" id="{2D979580-F6FB-B16D-D854-AFF9F224D3AE}"/>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00;p64">
              <a:extLst>
                <a:ext uri="{FF2B5EF4-FFF2-40B4-BE49-F238E27FC236}">
                  <a16:creationId xmlns:a16="http://schemas.microsoft.com/office/drawing/2014/main" id="{FAA453D7-EA6D-D457-FAE7-3313AC1C84E7}"/>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01;p64">
              <a:extLst>
                <a:ext uri="{FF2B5EF4-FFF2-40B4-BE49-F238E27FC236}">
                  <a16:creationId xmlns:a16="http://schemas.microsoft.com/office/drawing/2014/main" id="{B8A856C6-CCC1-C7DE-2ED1-0FE6C20BD35F}"/>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02;p64">
              <a:extLst>
                <a:ext uri="{FF2B5EF4-FFF2-40B4-BE49-F238E27FC236}">
                  <a16:creationId xmlns:a16="http://schemas.microsoft.com/office/drawing/2014/main" id="{65970E70-48C4-D6E0-E3CC-07EC9E7235FA}"/>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03;p64">
              <a:extLst>
                <a:ext uri="{FF2B5EF4-FFF2-40B4-BE49-F238E27FC236}">
                  <a16:creationId xmlns:a16="http://schemas.microsoft.com/office/drawing/2014/main" id="{ECD190D5-29E7-9742-9A4E-91F5803630DC}"/>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04;p64">
              <a:extLst>
                <a:ext uri="{FF2B5EF4-FFF2-40B4-BE49-F238E27FC236}">
                  <a16:creationId xmlns:a16="http://schemas.microsoft.com/office/drawing/2014/main" id="{C5533D35-B3B4-075D-B28B-C08D899220E0}"/>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05;p64">
              <a:extLst>
                <a:ext uri="{FF2B5EF4-FFF2-40B4-BE49-F238E27FC236}">
                  <a16:creationId xmlns:a16="http://schemas.microsoft.com/office/drawing/2014/main" id="{C69433B4-0BAB-30FE-0F4A-32919A0AD7B9}"/>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06;p64">
              <a:extLst>
                <a:ext uri="{FF2B5EF4-FFF2-40B4-BE49-F238E27FC236}">
                  <a16:creationId xmlns:a16="http://schemas.microsoft.com/office/drawing/2014/main" id="{7789BB47-6C6D-4315-F0AD-066E1A148E05}"/>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07;p64">
              <a:extLst>
                <a:ext uri="{FF2B5EF4-FFF2-40B4-BE49-F238E27FC236}">
                  <a16:creationId xmlns:a16="http://schemas.microsoft.com/office/drawing/2014/main" id="{202DFFE2-284D-A200-ADA9-9615D4B313F4}"/>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08;p64">
              <a:extLst>
                <a:ext uri="{FF2B5EF4-FFF2-40B4-BE49-F238E27FC236}">
                  <a16:creationId xmlns:a16="http://schemas.microsoft.com/office/drawing/2014/main" id="{30146FA8-DB16-070E-4FF3-AADE227E1094}"/>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09;p64">
              <a:extLst>
                <a:ext uri="{FF2B5EF4-FFF2-40B4-BE49-F238E27FC236}">
                  <a16:creationId xmlns:a16="http://schemas.microsoft.com/office/drawing/2014/main" id="{EF899AFE-B6C4-9D5B-D8AB-46DC403B38E2}"/>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10;p64">
              <a:extLst>
                <a:ext uri="{FF2B5EF4-FFF2-40B4-BE49-F238E27FC236}">
                  <a16:creationId xmlns:a16="http://schemas.microsoft.com/office/drawing/2014/main" id="{EB7EFD8F-8B95-2DB4-49DA-ECCB9CE6A43B}"/>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11;p64">
              <a:extLst>
                <a:ext uri="{FF2B5EF4-FFF2-40B4-BE49-F238E27FC236}">
                  <a16:creationId xmlns:a16="http://schemas.microsoft.com/office/drawing/2014/main" id="{C15941B6-DA4F-6211-16AD-769C1BC41B5E}"/>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12;p64">
              <a:extLst>
                <a:ext uri="{FF2B5EF4-FFF2-40B4-BE49-F238E27FC236}">
                  <a16:creationId xmlns:a16="http://schemas.microsoft.com/office/drawing/2014/main" id="{44B8F060-E293-FA15-CA66-1EEA3E8A7004}"/>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13;p64">
              <a:extLst>
                <a:ext uri="{FF2B5EF4-FFF2-40B4-BE49-F238E27FC236}">
                  <a16:creationId xmlns:a16="http://schemas.microsoft.com/office/drawing/2014/main" id="{6A212076-A00F-EA7B-60DF-A48683F50CF0}"/>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4;p64">
              <a:extLst>
                <a:ext uri="{FF2B5EF4-FFF2-40B4-BE49-F238E27FC236}">
                  <a16:creationId xmlns:a16="http://schemas.microsoft.com/office/drawing/2014/main" id="{BB161D9C-D9BF-744E-2E55-AB300A639F82}"/>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15;p64">
              <a:extLst>
                <a:ext uri="{FF2B5EF4-FFF2-40B4-BE49-F238E27FC236}">
                  <a16:creationId xmlns:a16="http://schemas.microsoft.com/office/drawing/2014/main" id="{1E01D799-6BB1-FBC9-B501-A96B334170C4}"/>
                </a:ext>
              </a:extLst>
            </p:cNvPr>
            <p:cNvSpPr/>
            <p:nvPr/>
          </p:nvSpPr>
          <p:spPr>
            <a:xfrm>
              <a:off x="2370050" y="1798375"/>
              <a:ext cx="2951550" cy="1936700"/>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16;p64">
              <a:extLst>
                <a:ext uri="{FF2B5EF4-FFF2-40B4-BE49-F238E27FC236}">
                  <a16:creationId xmlns:a16="http://schemas.microsoft.com/office/drawing/2014/main" id="{9C6AC366-D2ED-9052-5557-7BF22363FE6C}"/>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17;p64">
              <a:extLst>
                <a:ext uri="{FF2B5EF4-FFF2-40B4-BE49-F238E27FC236}">
                  <a16:creationId xmlns:a16="http://schemas.microsoft.com/office/drawing/2014/main" id="{B79FF3A4-99B6-EE3A-BADE-8544A6B6ACB4}"/>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18;p64">
              <a:extLst>
                <a:ext uri="{FF2B5EF4-FFF2-40B4-BE49-F238E27FC236}">
                  <a16:creationId xmlns:a16="http://schemas.microsoft.com/office/drawing/2014/main" id="{A275EF1D-6412-0A72-722C-24508B31EAAD}"/>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19;p64">
              <a:extLst>
                <a:ext uri="{FF2B5EF4-FFF2-40B4-BE49-F238E27FC236}">
                  <a16:creationId xmlns:a16="http://schemas.microsoft.com/office/drawing/2014/main" id="{2D456C02-2A50-BF6B-A96E-16B4C7F51F87}"/>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20;p64">
              <a:extLst>
                <a:ext uri="{FF2B5EF4-FFF2-40B4-BE49-F238E27FC236}">
                  <a16:creationId xmlns:a16="http://schemas.microsoft.com/office/drawing/2014/main" id="{C0DC2C29-01E7-D2F5-4823-D44C63182447}"/>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21;p64">
              <a:extLst>
                <a:ext uri="{FF2B5EF4-FFF2-40B4-BE49-F238E27FC236}">
                  <a16:creationId xmlns:a16="http://schemas.microsoft.com/office/drawing/2014/main" id="{86941B90-EC0D-F4B4-2D98-E07926349A69}"/>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622;p64">
              <a:extLst>
                <a:ext uri="{FF2B5EF4-FFF2-40B4-BE49-F238E27FC236}">
                  <a16:creationId xmlns:a16="http://schemas.microsoft.com/office/drawing/2014/main" id="{F00230B5-BCA4-B0B8-D5AF-4AB01F765466}"/>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623;p64">
              <a:extLst>
                <a:ext uri="{FF2B5EF4-FFF2-40B4-BE49-F238E27FC236}">
                  <a16:creationId xmlns:a16="http://schemas.microsoft.com/office/drawing/2014/main" id="{374F7E3B-6CF0-5B08-716F-9994E0712E31}"/>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624;p64">
              <a:extLst>
                <a:ext uri="{FF2B5EF4-FFF2-40B4-BE49-F238E27FC236}">
                  <a16:creationId xmlns:a16="http://schemas.microsoft.com/office/drawing/2014/main" id="{50FF0CF8-7F70-782C-A1F7-CDBCABD74F15}"/>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625;p64">
              <a:extLst>
                <a:ext uri="{FF2B5EF4-FFF2-40B4-BE49-F238E27FC236}">
                  <a16:creationId xmlns:a16="http://schemas.microsoft.com/office/drawing/2014/main" id="{E2088661-A3F4-EB46-0AAC-3BEE2D256A17}"/>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626;p64">
              <a:extLst>
                <a:ext uri="{FF2B5EF4-FFF2-40B4-BE49-F238E27FC236}">
                  <a16:creationId xmlns:a16="http://schemas.microsoft.com/office/drawing/2014/main" id="{92183FE3-B766-D564-F4FA-D2324B8035C9}"/>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627;p64">
              <a:extLst>
                <a:ext uri="{FF2B5EF4-FFF2-40B4-BE49-F238E27FC236}">
                  <a16:creationId xmlns:a16="http://schemas.microsoft.com/office/drawing/2014/main" id="{D1E45985-D618-B2FD-730B-26B213DA6D12}"/>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628;p64">
              <a:extLst>
                <a:ext uri="{FF2B5EF4-FFF2-40B4-BE49-F238E27FC236}">
                  <a16:creationId xmlns:a16="http://schemas.microsoft.com/office/drawing/2014/main" id="{A7556263-FB04-D984-3493-2C71B55A2832}"/>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629;p64">
              <a:extLst>
                <a:ext uri="{FF2B5EF4-FFF2-40B4-BE49-F238E27FC236}">
                  <a16:creationId xmlns:a16="http://schemas.microsoft.com/office/drawing/2014/main" id="{842CEEF8-9D14-76F4-B9AE-A2DC422CBF33}"/>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630;p64">
              <a:extLst>
                <a:ext uri="{FF2B5EF4-FFF2-40B4-BE49-F238E27FC236}">
                  <a16:creationId xmlns:a16="http://schemas.microsoft.com/office/drawing/2014/main" id="{BAC33309-54E8-876D-A463-B6BA346EEA79}"/>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631;p64">
              <a:extLst>
                <a:ext uri="{FF2B5EF4-FFF2-40B4-BE49-F238E27FC236}">
                  <a16:creationId xmlns:a16="http://schemas.microsoft.com/office/drawing/2014/main" id="{F4315FAE-777A-5877-2613-8663D842809C}"/>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632;p64">
              <a:extLst>
                <a:ext uri="{FF2B5EF4-FFF2-40B4-BE49-F238E27FC236}">
                  <a16:creationId xmlns:a16="http://schemas.microsoft.com/office/drawing/2014/main" id="{ACAD017E-2493-E505-EEDA-00CFAC9B57F0}"/>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633;p64">
              <a:extLst>
                <a:ext uri="{FF2B5EF4-FFF2-40B4-BE49-F238E27FC236}">
                  <a16:creationId xmlns:a16="http://schemas.microsoft.com/office/drawing/2014/main" id="{F696D828-CE87-8EA8-9CFE-DAB60C4D71BD}"/>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634;p64">
              <a:extLst>
                <a:ext uri="{FF2B5EF4-FFF2-40B4-BE49-F238E27FC236}">
                  <a16:creationId xmlns:a16="http://schemas.microsoft.com/office/drawing/2014/main" id="{C7BBD1A8-3C48-DF00-60E1-ED7789E83563}"/>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635;p64">
              <a:extLst>
                <a:ext uri="{FF2B5EF4-FFF2-40B4-BE49-F238E27FC236}">
                  <a16:creationId xmlns:a16="http://schemas.microsoft.com/office/drawing/2014/main" id="{A73A5E65-888A-2B12-221C-848B0E4FD842}"/>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636;p64">
              <a:extLst>
                <a:ext uri="{FF2B5EF4-FFF2-40B4-BE49-F238E27FC236}">
                  <a16:creationId xmlns:a16="http://schemas.microsoft.com/office/drawing/2014/main" id="{C53E2B51-A6D9-96F8-93B1-200F40C48648}"/>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637;p64">
              <a:extLst>
                <a:ext uri="{FF2B5EF4-FFF2-40B4-BE49-F238E27FC236}">
                  <a16:creationId xmlns:a16="http://schemas.microsoft.com/office/drawing/2014/main" id="{6CE38257-9641-A8FF-AA40-6822E9AE1768}"/>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638;p64">
              <a:extLst>
                <a:ext uri="{FF2B5EF4-FFF2-40B4-BE49-F238E27FC236}">
                  <a16:creationId xmlns:a16="http://schemas.microsoft.com/office/drawing/2014/main" id="{0427C4FA-7164-0F01-3117-99076E87D382}"/>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639;p64">
              <a:extLst>
                <a:ext uri="{FF2B5EF4-FFF2-40B4-BE49-F238E27FC236}">
                  <a16:creationId xmlns:a16="http://schemas.microsoft.com/office/drawing/2014/main" id="{5A95F95B-2336-C9A4-7887-A124C7BEB83A}"/>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640;p64">
              <a:extLst>
                <a:ext uri="{FF2B5EF4-FFF2-40B4-BE49-F238E27FC236}">
                  <a16:creationId xmlns:a16="http://schemas.microsoft.com/office/drawing/2014/main" id="{06D23070-DD6C-992E-F0E2-7D7CE548F45B}"/>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641;p64">
              <a:extLst>
                <a:ext uri="{FF2B5EF4-FFF2-40B4-BE49-F238E27FC236}">
                  <a16:creationId xmlns:a16="http://schemas.microsoft.com/office/drawing/2014/main" id="{8D3560AF-E4A0-997D-FBC9-7BC03DDCE909}"/>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642;p64">
              <a:extLst>
                <a:ext uri="{FF2B5EF4-FFF2-40B4-BE49-F238E27FC236}">
                  <a16:creationId xmlns:a16="http://schemas.microsoft.com/office/drawing/2014/main" id="{0F114F9D-4773-D994-8F04-43E1DD4DE4D2}"/>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643;p64">
              <a:extLst>
                <a:ext uri="{FF2B5EF4-FFF2-40B4-BE49-F238E27FC236}">
                  <a16:creationId xmlns:a16="http://schemas.microsoft.com/office/drawing/2014/main" id="{3FC5206A-E1E0-C66D-4E1F-9C3FC069DD37}"/>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644;p64">
              <a:extLst>
                <a:ext uri="{FF2B5EF4-FFF2-40B4-BE49-F238E27FC236}">
                  <a16:creationId xmlns:a16="http://schemas.microsoft.com/office/drawing/2014/main" id="{6E31F957-7FB2-149C-A2B4-009CA05D377F}"/>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645;p64">
              <a:extLst>
                <a:ext uri="{FF2B5EF4-FFF2-40B4-BE49-F238E27FC236}">
                  <a16:creationId xmlns:a16="http://schemas.microsoft.com/office/drawing/2014/main" id="{ECD5A2F8-7236-7A7A-9285-45728927CC8C}"/>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646;p64">
              <a:extLst>
                <a:ext uri="{FF2B5EF4-FFF2-40B4-BE49-F238E27FC236}">
                  <a16:creationId xmlns:a16="http://schemas.microsoft.com/office/drawing/2014/main" id="{66A62E71-83AA-E937-E1F4-BF5C80FEC455}"/>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647;p64">
              <a:extLst>
                <a:ext uri="{FF2B5EF4-FFF2-40B4-BE49-F238E27FC236}">
                  <a16:creationId xmlns:a16="http://schemas.microsoft.com/office/drawing/2014/main" id="{0FFAC45B-DD46-197F-D852-E29406639AE7}"/>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648;p64">
              <a:extLst>
                <a:ext uri="{FF2B5EF4-FFF2-40B4-BE49-F238E27FC236}">
                  <a16:creationId xmlns:a16="http://schemas.microsoft.com/office/drawing/2014/main" id="{E6CF96A4-2B24-477A-CAE6-4DE14988862C}"/>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649;p64">
              <a:extLst>
                <a:ext uri="{FF2B5EF4-FFF2-40B4-BE49-F238E27FC236}">
                  <a16:creationId xmlns:a16="http://schemas.microsoft.com/office/drawing/2014/main" id="{508F6C8E-5ADD-B653-25CE-7C67FD559F18}"/>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650;p64">
              <a:extLst>
                <a:ext uri="{FF2B5EF4-FFF2-40B4-BE49-F238E27FC236}">
                  <a16:creationId xmlns:a16="http://schemas.microsoft.com/office/drawing/2014/main" id="{7B23E3B5-FA47-B599-22AC-E7CE33D708D7}"/>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651;p64">
              <a:extLst>
                <a:ext uri="{FF2B5EF4-FFF2-40B4-BE49-F238E27FC236}">
                  <a16:creationId xmlns:a16="http://schemas.microsoft.com/office/drawing/2014/main" id="{2BCA246C-1F05-FAAF-D4C4-730664B8F06C}"/>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652;p64">
              <a:extLst>
                <a:ext uri="{FF2B5EF4-FFF2-40B4-BE49-F238E27FC236}">
                  <a16:creationId xmlns:a16="http://schemas.microsoft.com/office/drawing/2014/main" id="{2EB4BFFF-6237-F15C-B4BB-D8AC3069C626}"/>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653;p64">
              <a:extLst>
                <a:ext uri="{FF2B5EF4-FFF2-40B4-BE49-F238E27FC236}">
                  <a16:creationId xmlns:a16="http://schemas.microsoft.com/office/drawing/2014/main" id="{01536AF3-FC01-4213-68FE-CA85FF1A42BC}"/>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654;p64">
              <a:extLst>
                <a:ext uri="{FF2B5EF4-FFF2-40B4-BE49-F238E27FC236}">
                  <a16:creationId xmlns:a16="http://schemas.microsoft.com/office/drawing/2014/main" id="{6A1A806F-1F4B-0F2F-37A7-37580B0422C3}"/>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655;p64">
              <a:extLst>
                <a:ext uri="{FF2B5EF4-FFF2-40B4-BE49-F238E27FC236}">
                  <a16:creationId xmlns:a16="http://schemas.microsoft.com/office/drawing/2014/main" id="{DFE8BCE3-0319-6364-FF5C-ED772FE1CF4B}"/>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656;p64">
              <a:extLst>
                <a:ext uri="{FF2B5EF4-FFF2-40B4-BE49-F238E27FC236}">
                  <a16:creationId xmlns:a16="http://schemas.microsoft.com/office/drawing/2014/main" id="{BEC83A0E-4C56-6251-3349-9D499B11348F}"/>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657;p64">
              <a:extLst>
                <a:ext uri="{FF2B5EF4-FFF2-40B4-BE49-F238E27FC236}">
                  <a16:creationId xmlns:a16="http://schemas.microsoft.com/office/drawing/2014/main" id="{9B48B591-C278-4EBC-51CE-1DEA79318D80}"/>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658;p64">
              <a:extLst>
                <a:ext uri="{FF2B5EF4-FFF2-40B4-BE49-F238E27FC236}">
                  <a16:creationId xmlns:a16="http://schemas.microsoft.com/office/drawing/2014/main" id="{4F8ADC1E-43FF-1BE4-8F02-FCBDC1D94D21}"/>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659;p64">
              <a:extLst>
                <a:ext uri="{FF2B5EF4-FFF2-40B4-BE49-F238E27FC236}">
                  <a16:creationId xmlns:a16="http://schemas.microsoft.com/office/drawing/2014/main" id="{3BD41092-CE11-2AF7-DF5D-D3AB78A74572}"/>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660;p64">
              <a:extLst>
                <a:ext uri="{FF2B5EF4-FFF2-40B4-BE49-F238E27FC236}">
                  <a16:creationId xmlns:a16="http://schemas.microsoft.com/office/drawing/2014/main" id="{EF1BFE34-BDB5-8D6F-0D67-C8600756FB3D}"/>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661;p64">
              <a:extLst>
                <a:ext uri="{FF2B5EF4-FFF2-40B4-BE49-F238E27FC236}">
                  <a16:creationId xmlns:a16="http://schemas.microsoft.com/office/drawing/2014/main" id="{CB171907-A122-C0A5-BC98-7DF86454BF12}"/>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662;p64">
              <a:extLst>
                <a:ext uri="{FF2B5EF4-FFF2-40B4-BE49-F238E27FC236}">
                  <a16:creationId xmlns:a16="http://schemas.microsoft.com/office/drawing/2014/main" id="{49133665-F09B-7EEA-A50A-A9CC0C5202B3}"/>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663;p64">
              <a:extLst>
                <a:ext uri="{FF2B5EF4-FFF2-40B4-BE49-F238E27FC236}">
                  <a16:creationId xmlns:a16="http://schemas.microsoft.com/office/drawing/2014/main" id="{FAA3A1D7-4731-F61D-8352-621562FBB937}"/>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664;p64">
              <a:extLst>
                <a:ext uri="{FF2B5EF4-FFF2-40B4-BE49-F238E27FC236}">
                  <a16:creationId xmlns:a16="http://schemas.microsoft.com/office/drawing/2014/main" id="{E26305AB-822A-6D09-C6A1-2D142388958A}"/>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665;p64">
              <a:extLst>
                <a:ext uri="{FF2B5EF4-FFF2-40B4-BE49-F238E27FC236}">
                  <a16:creationId xmlns:a16="http://schemas.microsoft.com/office/drawing/2014/main" id="{2662477D-1F3F-778C-58A5-635ECC0AD947}"/>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666;p64">
              <a:extLst>
                <a:ext uri="{FF2B5EF4-FFF2-40B4-BE49-F238E27FC236}">
                  <a16:creationId xmlns:a16="http://schemas.microsoft.com/office/drawing/2014/main" id="{F2C11BEE-D431-51EA-BEA5-94C58813E0A8}"/>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667;p64">
              <a:extLst>
                <a:ext uri="{FF2B5EF4-FFF2-40B4-BE49-F238E27FC236}">
                  <a16:creationId xmlns:a16="http://schemas.microsoft.com/office/drawing/2014/main" id="{80CD5996-2F10-9F96-EBD3-9935879C9A4A}"/>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668;p64">
              <a:extLst>
                <a:ext uri="{FF2B5EF4-FFF2-40B4-BE49-F238E27FC236}">
                  <a16:creationId xmlns:a16="http://schemas.microsoft.com/office/drawing/2014/main" id="{06BBE1F4-4E51-AE2B-DDA4-7BCE40128872}"/>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669;p64">
              <a:extLst>
                <a:ext uri="{FF2B5EF4-FFF2-40B4-BE49-F238E27FC236}">
                  <a16:creationId xmlns:a16="http://schemas.microsoft.com/office/drawing/2014/main" id="{3FD84694-FD4D-43C4-2487-13343CB0206F}"/>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670;p64">
              <a:extLst>
                <a:ext uri="{FF2B5EF4-FFF2-40B4-BE49-F238E27FC236}">
                  <a16:creationId xmlns:a16="http://schemas.microsoft.com/office/drawing/2014/main" id="{6C49BA74-73D4-B931-DDEB-E240C9677DA6}"/>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671;p64">
              <a:extLst>
                <a:ext uri="{FF2B5EF4-FFF2-40B4-BE49-F238E27FC236}">
                  <a16:creationId xmlns:a16="http://schemas.microsoft.com/office/drawing/2014/main" id="{366B17C7-3BD7-06C2-B7E0-D540310EE46F}"/>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672;p64">
              <a:extLst>
                <a:ext uri="{FF2B5EF4-FFF2-40B4-BE49-F238E27FC236}">
                  <a16:creationId xmlns:a16="http://schemas.microsoft.com/office/drawing/2014/main" id="{83826165-AFEB-A607-5EBC-CB6DC794AD83}"/>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673;p64">
              <a:extLst>
                <a:ext uri="{FF2B5EF4-FFF2-40B4-BE49-F238E27FC236}">
                  <a16:creationId xmlns:a16="http://schemas.microsoft.com/office/drawing/2014/main" id="{8B04E887-E698-E876-8512-F0F0267FC8AA}"/>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674;p64">
              <a:extLst>
                <a:ext uri="{FF2B5EF4-FFF2-40B4-BE49-F238E27FC236}">
                  <a16:creationId xmlns:a16="http://schemas.microsoft.com/office/drawing/2014/main" id="{8CB83545-A4FA-4C7C-9746-B628138317F8}"/>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675;p64">
              <a:extLst>
                <a:ext uri="{FF2B5EF4-FFF2-40B4-BE49-F238E27FC236}">
                  <a16:creationId xmlns:a16="http://schemas.microsoft.com/office/drawing/2014/main" id="{78B354AE-20C0-EA07-1F3B-0FA92946515B}"/>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676;p64">
              <a:extLst>
                <a:ext uri="{FF2B5EF4-FFF2-40B4-BE49-F238E27FC236}">
                  <a16:creationId xmlns:a16="http://schemas.microsoft.com/office/drawing/2014/main" id="{20BE504B-0E12-7A02-F8C6-93425BDD57D6}"/>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677;p64">
              <a:extLst>
                <a:ext uri="{FF2B5EF4-FFF2-40B4-BE49-F238E27FC236}">
                  <a16:creationId xmlns:a16="http://schemas.microsoft.com/office/drawing/2014/main" id="{C072C53E-FE22-1C1C-2747-560E4B3FBD5D}"/>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678;p64">
              <a:extLst>
                <a:ext uri="{FF2B5EF4-FFF2-40B4-BE49-F238E27FC236}">
                  <a16:creationId xmlns:a16="http://schemas.microsoft.com/office/drawing/2014/main" id="{53A02A65-6540-0EB8-2944-B3BB6BAEA5D0}"/>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679;p64">
              <a:extLst>
                <a:ext uri="{FF2B5EF4-FFF2-40B4-BE49-F238E27FC236}">
                  <a16:creationId xmlns:a16="http://schemas.microsoft.com/office/drawing/2014/main" id="{CB343021-D14F-5D28-D625-45280E0AA674}"/>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680;p64">
              <a:extLst>
                <a:ext uri="{FF2B5EF4-FFF2-40B4-BE49-F238E27FC236}">
                  <a16:creationId xmlns:a16="http://schemas.microsoft.com/office/drawing/2014/main" id="{BF825C8D-BC41-91D7-D6E6-10BF27A883A2}"/>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681;p64">
              <a:extLst>
                <a:ext uri="{FF2B5EF4-FFF2-40B4-BE49-F238E27FC236}">
                  <a16:creationId xmlns:a16="http://schemas.microsoft.com/office/drawing/2014/main" id="{FFCEB50A-2232-F897-A9DC-58AFE295E56A}"/>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682;p64">
              <a:extLst>
                <a:ext uri="{FF2B5EF4-FFF2-40B4-BE49-F238E27FC236}">
                  <a16:creationId xmlns:a16="http://schemas.microsoft.com/office/drawing/2014/main" id="{B82009EF-BED2-1FB5-C37E-8008CC0456CE}"/>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683;p64">
              <a:extLst>
                <a:ext uri="{FF2B5EF4-FFF2-40B4-BE49-F238E27FC236}">
                  <a16:creationId xmlns:a16="http://schemas.microsoft.com/office/drawing/2014/main" id="{2B399F96-6688-15C6-51F3-D1B7DF3B8B7E}"/>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684;p64">
              <a:extLst>
                <a:ext uri="{FF2B5EF4-FFF2-40B4-BE49-F238E27FC236}">
                  <a16:creationId xmlns:a16="http://schemas.microsoft.com/office/drawing/2014/main" id="{1F2F351D-0A04-6E0C-0D76-14FA57882446}"/>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685;p64">
              <a:extLst>
                <a:ext uri="{FF2B5EF4-FFF2-40B4-BE49-F238E27FC236}">
                  <a16:creationId xmlns:a16="http://schemas.microsoft.com/office/drawing/2014/main" id="{2406F309-3FD7-6291-BA9F-E47EC80FA5D3}"/>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686;p64">
              <a:extLst>
                <a:ext uri="{FF2B5EF4-FFF2-40B4-BE49-F238E27FC236}">
                  <a16:creationId xmlns:a16="http://schemas.microsoft.com/office/drawing/2014/main" id="{D7A39245-025B-2DF4-E657-5B1EA9521343}"/>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687;p64">
              <a:extLst>
                <a:ext uri="{FF2B5EF4-FFF2-40B4-BE49-F238E27FC236}">
                  <a16:creationId xmlns:a16="http://schemas.microsoft.com/office/drawing/2014/main" id="{7478B164-B90C-F8AA-DE88-EE4F69C9AC58}"/>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688;p64">
              <a:extLst>
                <a:ext uri="{FF2B5EF4-FFF2-40B4-BE49-F238E27FC236}">
                  <a16:creationId xmlns:a16="http://schemas.microsoft.com/office/drawing/2014/main" id="{787D6D6B-32B2-4D1C-9BA5-457DF6FC8264}"/>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689;p64">
              <a:extLst>
                <a:ext uri="{FF2B5EF4-FFF2-40B4-BE49-F238E27FC236}">
                  <a16:creationId xmlns:a16="http://schemas.microsoft.com/office/drawing/2014/main" id="{DD0CD510-84A1-98C9-C75E-6DE07C5B50D3}"/>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690;p64">
              <a:extLst>
                <a:ext uri="{FF2B5EF4-FFF2-40B4-BE49-F238E27FC236}">
                  <a16:creationId xmlns:a16="http://schemas.microsoft.com/office/drawing/2014/main" id="{8774F8BE-B492-C063-BAE3-C05CA73563B7}"/>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691;p64">
              <a:extLst>
                <a:ext uri="{FF2B5EF4-FFF2-40B4-BE49-F238E27FC236}">
                  <a16:creationId xmlns:a16="http://schemas.microsoft.com/office/drawing/2014/main" id="{E7F3CBDA-AF4B-0180-CBDE-7799F3219257}"/>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692;p64">
              <a:extLst>
                <a:ext uri="{FF2B5EF4-FFF2-40B4-BE49-F238E27FC236}">
                  <a16:creationId xmlns:a16="http://schemas.microsoft.com/office/drawing/2014/main" id="{69D1957E-4D5A-3EDA-275F-66209A6F437D}"/>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693;p64">
              <a:extLst>
                <a:ext uri="{FF2B5EF4-FFF2-40B4-BE49-F238E27FC236}">
                  <a16:creationId xmlns:a16="http://schemas.microsoft.com/office/drawing/2014/main" id="{91713E23-3B1A-67EC-5715-15372A9AF7CF}"/>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694;p64">
              <a:extLst>
                <a:ext uri="{FF2B5EF4-FFF2-40B4-BE49-F238E27FC236}">
                  <a16:creationId xmlns:a16="http://schemas.microsoft.com/office/drawing/2014/main" id="{216D4C68-4338-09D0-79C8-5E2708AE8208}"/>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695;p64">
              <a:extLst>
                <a:ext uri="{FF2B5EF4-FFF2-40B4-BE49-F238E27FC236}">
                  <a16:creationId xmlns:a16="http://schemas.microsoft.com/office/drawing/2014/main" id="{FA5C0267-4B6B-6195-4284-B6BB8DBC7D7A}"/>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696;p64">
              <a:extLst>
                <a:ext uri="{FF2B5EF4-FFF2-40B4-BE49-F238E27FC236}">
                  <a16:creationId xmlns:a16="http://schemas.microsoft.com/office/drawing/2014/main" id="{1CFFAF0A-436E-B8B1-B296-CDFC243C00A5}"/>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697;p64">
              <a:extLst>
                <a:ext uri="{FF2B5EF4-FFF2-40B4-BE49-F238E27FC236}">
                  <a16:creationId xmlns:a16="http://schemas.microsoft.com/office/drawing/2014/main" id="{88FD5385-596B-B378-13A9-3252C67DAA19}"/>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698;p64">
              <a:extLst>
                <a:ext uri="{FF2B5EF4-FFF2-40B4-BE49-F238E27FC236}">
                  <a16:creationId xmlns:a16="http://schemas.microsoft.com/office/drawing/2014/main" id="{4F47CA7E-FD9E-9F8A-9F30-CC410D2BEAA1}"/>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699;p64">
              <a:extLst>
                <a:ext uri="{FF2B5EF4-FFF2-40B4-BE49-F238E27FC236}">
                  <a16:creationId xmlns:a16="http://schemas.microsoft.com/office/drawing/2014/main" id="{BF69E0CA-EDD4-1597-38C8-E08D967F5569}"/>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700;p64">
              <a:extLst>
                <a:ext uri="{FF2B5EF4-FFF2-40B4-BE49-F238E27FC236}">
                  <a16:creationId xmlns:a16="http://schemas.microsoft.com/office/drawing/2014/main" id="{C7712F70-459F-F591-9844-E82AC1887610}"/>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701;p64">
              <a:extLst>
                <a:ext uri="{FF2B5EF4-FFF2-40B4-BE49-F238E27FC236}">
                  <a16:creationId xmlns:a16="http://schemas.microsoft.com/office/drawing/2014/main" id="{EC1A1C8B-D595-9AEE-FB53-F6321F5C4373}"/>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702;p64">
              <a:extLst>
                <a:ext uri="{FF2B5EF4-FFF2-40B4-BE49-F238E27FC236}">
                  <a16:creationId xmlns:a16="http://schemas.microsoft.com/office/drawing/2014/main" id="{08968F9A-63B0-5E1E-1A9F-399F82A02264}"/>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703;p64">
              <a:extLst>
                <a:ext uri="{FF2B5EF4-FFF2-40B4-BE49-F238E27FC236}">
                  <a16:creationId xmlns:a16="http://schemas.microsoft.com/office/drawing/2014/main" id="{E154FCC0-3843-4FE5-DDEC-D0D8CB1A537E}"/>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704;p64">
              <a:extLst>
                <a:ext uri="{FF2B5EF4-FFF2-40B4-BE49-F238E27FC236}">
                  <a16:creationId xmlns:a16="http://schemas.microsoft.com/office/drawing/2014/main" id="{684A9EC4-A380-D601-6475-CC09D1B57D85}"/>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705;p64">
              <a:extLst>
                <a:ext uri="{FF2B5EF4-FFF2-40B4-BE49-F238E27FC236}">
                  <a16:creationId xmlns:a16="http://schemas.microsoft.com/office/drawing/2014/main" id="{5F1605EB-79A6-1465-D563-47A5A59F4790}"/>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706;p64">
              <a:extLst>
                <a:ext uri="{FF2B5EF4-FFF2-40B4-BE49-F238E27FC236}">
                  <a16:creationId xmlns:a16="http://schemas.microsoft.com/office/drawing/2014/main" id="{88D7E1AC-EDDA-F059-EA22-9090877B8E4B}"/>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707;p64">
              <a:extLst>
                <a:ext uri="{FF2B5EF4-FFF2-40B4-BE49-F238E27FC236}">
                  <a16:creationId xmlns:a16="http://schemas.microsoft.com/office/drawing/2014/main" id="{C9E8D148-30F7-3573-7161-F4B0649CBEF6}"/>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708;p64">
              <a:extLst>
                <a:ext uri="{FF2B5EF4-FFF2-40B4-BE49-F238E27FC236}">
                  <a16:creationId xmlns:a16="http://schemas.microsoft.com/office/drawing/2014/main" id="{916BC38C-9C06-53A0-CDA9-0FC0F6146711}"/>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709;p64">
              <a:extLst>
                <a:ext uri="{FF2B5EF4-FFF2-40B4-BE49-F238E27FC236}">
                  <a16:creationId xmlns:a16="http://schemas.microsoft.com/office/drawing/2014/main" id="{58196563-4E17-4E06-CBF2-CB0B934E9A93}"/>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710;p64">
              <a:extLst>
                <a:ext uri="{FF2B5EF4-FFF2-40B4-BE49-F238E27FC236}">
                  <a16:creationId xmlns:a16="http://schemas.microsoft.com/office/drawing/2014/main" id="{10A718FB-C177-9702-0804-A6F9CDE6D1BB}"/>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711;p64">
              <a:extLst>
                <a:ext uri="{FF2B5EF4-FFF2-40B4-BE49-F238E27FC236}">
                  <a16:creationId xmlns:a16="http://schemas.microsoft.com/office/drawing/2014/main" id="{5631020C-F845-38DB-B72F-68FD414648CF}"/>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712;p64">
              <a:extLst>
                <a:ext uri="{FF2B5EF4-FFF2-40B4-BE49-F238E27FC236}">
                  <a16:creationId xmlns:a16="http://schemas.microsoft.com/office/drawing/2014/main" id="{B225B7E6-5A7D-1379-E9CD-ECF1EEDD6F95}"/>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713;p64">
              <a:extLst>
                <a:ext uri="{FF2B5EF4-FFF2-40B4-BE49-F238E27FC236}">
                  <a16:creationId xmlns:a16="http://schemas.microsoft.com/office/drawing/2014/main" id="{C3E9244E-0B96-8FBF-0CF2-C0C63DA3CD37}"/>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714;p64">
              <a:extLst>
                <a:ext uri="{FF2B5EF4-FFF2-40B4-BE49-F238E27FC236}">
                  <a16:creationId xmlns:a16="http://schemas.microsoft.com/office/drawing/2014/main" id="{30655580-E474-CBD7-8D47-1DC0A2FAB9A0}"/>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715;p64">
              <a:extLst>
                <a:ext uri="{FF2B5EF4-FFF2-40B4-BE49-F238E27FC236}">
                  <a16:creationId xmlns:a16="http://schemas.microsoft.com/office/drawing/2014/main" id="{C416ED6F-E75A-2489-AAB2-C1E6D64399E4}"/>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716;p64">
              <a:extLst>
                <a:ext uri="{FF2B5EF4-FFF2-40B4-BE49-F238E27FC236}">
                  <a16:creationId xmlns:a16="http://schemas.microsoft.com/office/drawing/2014/main" id="{0824D618-19D0-4DB8-9DCF-49561425F3EE}"/>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717;p64">
              <a:extLst>
                <a:ext uri="{FF2B5EF4-FFF2-40B4-BE49-F238E27FC236}">
                  <a16:creationId xmlns:a16="http://schemas.microsoft.com/office/drawing/2014/main" id="{F556F610-4C45-0409-C6FC-9441482381E7}"/>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718;p64">
              <a:extLst>
                <a:ext uri="{FF2B5EF4-FFF2-40B4-BE49-F238E27FC236}">
                  <a16:creationId xmlns:a16="http://schemas.microsoft.com/office/drawing/2014/main" id="{9269C7FF-A246-9284-EB10-4118A682A136}"/>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719;p64">
              <a:extLst>
                <a:ext uri="{FF2B5EF4-FFF2-40B4-BE49-F238E27FC236}">
                  <a16:creationId xmlns:a16="http://schemas.microsoft.com/office/drawing/2014/main" id="{F9DEFD2C-175D-BA65-7409-BC0B28027919}"/>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720;p64">
              <a:extLst>
                <a:ext uri="{FF2B5EF4-FFF2-40B4-BE49-F238E27FC236}">
                  <a16:creationId xmlns:a16="http://schemas.microsoft.com/office/drawing/2014/main" id="{0E359914-28F0-EEA2-6971-675F7225BB61}"/>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721;p64">
              <a:extLst>
                <a:ext uri="{FF2B5EF4-FFF2-40B4-BE49-F238E27FC236}">
                  <a16:creationId xmlns:a16="http://schemas.microsoft.com/office/drawing/2014/main" id="{111569D9-CBEF-1244-14CC-1BC976DF4D7F}"/>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722;p64">
              <a:extLst>
                <a:ext uri="{FF2B5EF4-FFF2-40B4-BE49-F238E27FC236}">
                  <a16:creationId xmlns:a16="http://schemas.microsoft.com/office/drawing/2014/main" id="{4AB678EB-2352-380B-CAF9-31CC11F6C0B8}"/>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723;p64">
              <a:extLst>
                <a:ext uri="{FF2B5EF4-FFF2-40B4-BE49-F238E27FC236}">
                  <a16:creationId xmlns:a16="http://schemas.microsoft.com/office/drawing/2014/main" id="{29F55947-9082-93EF-2B55-84B46C378F4A}"/>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724;p64">
              <a:extLst>
                <a:ext uri="{FF2B5EF4-FFF2-40B4-BE49-F238E27FC236}">
                  <a16:creationId xmlns:a16="http://schemas.microsoft.com/office/drawing/2014/main" id="{CBD5C31E-5FCD-2B85-AF24-EE2EA2A50BF1}"/>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725;p64">
              <a:extLst>
                <a:ext uri="{FF2B5EF4-FFF2-40B4-BE49-F238E27FC236}">
                  <a16:creationId xmlns:a16="http://schemas.microsoft.com/office/drawing/2014/main" id="{D8EEAA82-994B-3F66-F9D5-B08EBDB3D8B2}"/>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726;p64">
              <a:extLst>
                <a:ext uri="{FF2B5EF4-FFF2-40B4-BE49-F238E27FC236}">
                  <a16:creationId xmlns:a16="http://schemas.microsoft.com/office/drawing/2014/main" id="{C5E21E30-15D2-1206-44ED-B545DAFD7555}"/>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727;p64">
              <a:extLst>
                <a:ext uri="{FF2B5EF4-FFF2-40B4-BE49-F238E27FC236}">
                  <a16:creationId xmlns:a16="http://schemas.microsoft.com/office/drawing/2014/main" id="{4EE5654D-0925-F12F-EB24-FCC8A14E41C5}"/>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728;p64">
              <a:extLst>
                <a:ext uri="{FF2B5EF4-FFF2-40B4-BE49-F238E27FC236}">
                  <a16:creationId xmlns:a16="http://schemas.microsoft.com/office/drawing/2014/main" id="{D287C82F-8DDD-7C32-C858-2D881B5C23E2}"/>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729;p64">
              <a:extLst>
                <a:ext uri="{FF2B5EF4-FFF2-40B4-BE49-F238E27FC236}">
                  <a16:creationId xmlns:a16="http://schemas.microsoft.com/office/drawing/2014/main" id="{121FC255-51B6-BDAC-8ADF-FD06515C2D4B}"/>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730;p64">
              <a:extLst>
                <a:ext uri="{FF2B5EF4-FFF2-40B4-BE49-F238E27FC236}">
                  <a16:creationId xmlns:a16="http://schemas.microsoft.com/office/drawing/2014/main" id="{5A3D4268-1A0B-2A85-920E-357342CB16E0}"/>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731;p64">
              <a:extLst>
                <a:ext uri="{FF2B5EF4-FFF2-40B4-BE49-F238E27FC236}">
                  <a16:creationId xmlns:a16="http://schemas.microsoft.com/office/drawing/2014/main" id="{E120F014-BADD-387F-1EB0-B0335ADDFE0E}"/>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32;p64">
              <a:extLst>
                <a:ext uri="{FF2B5EF4-FFF2-40B4-BE49-F238E27FC236}">
                  <a16:creationId xmlns:a16="http://schemas.microsoft.com/office/drawing/2014/main" id="{21CED9C2-C942-3505-F01D-C55E6408D00E}"/>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33;p64">
              <a:extLst>
                <a:ext uri="{FF2B5EF4-FFF2-40B4-BE49-F238E27FC236}">
                  <a16:creationId xmlns:a16="http://schemas.microsoft.com/office/drawing/2014/main" id="{84E3608F-2127-0957-B2BD-47F0760EC1CB}"/>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34;p64">
              <a:extLst>
                <a:ext uri="{FF2B5EF4-FFF2-40B4-BE49-F238E27FC236}">
                  <a16:creationId xmlns:a16="http://schemas.microsoft.com/office/drawing/2014/main" id="{C93FA551-DB52-B54B-BB44-D38CA10934E1}"/>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5;p64">
              <a:extLst>
                <a:ext uri="{FF2B5EF4-FFF2-40B4-BE49-F238E27FC236}">
                  <a16:creationId xmlns:a16="http://schemas.microsoft.com/office/drawing/2014/main" id="{03D3DA9F-6A88-0418-BBA5-A76664B266A8}"/>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36;p64">
              <a:extLst>
                <a:ext uri="{FF2B5EF4-FFF2-40B4-BE49-F238E27FC236}">
                  <a16:creationId xmlns:a16="http://schemas.microsoft.com/office/drawing/2014/main" id="{603E75FC-2E83-D213-9F40-7C095F0B7D02}"/>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37;p64">
              <a:extLst>
                <a:ext uri="{FF2B5EF4-FFF2-40B4-BE49-F238E27FC236}">
                  <a16:creationId xmlns:a16="http://schemas.microsoft.com/office/drawing/2014/main" id="{0EF9FA38-35D8-DB44-958B-CF33E35BAFD9}"/>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38;p64">
              <a:extLst>
                <a:ext uri="{FF2B5EF4-FFF2-40B4-BE49-F238E27FC236}">
                  <a16:creationId xmlns:a16="http://schemas.microsoft.com/office/drawing/2014/main" id="{F029D2ED-3823-9587-BAF2-4F34536FF364}"/>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39;p64">
              <a:extLst>
                <a:ext uri="{FF2B5EF4-FFF2-40B4-BE49-F238E27FC236}">
                  <a16:creationId xmlns:a16="http://schemas.microsoft.com/office/drawing/2014/main" id="{D4E4CC2F-B950-D461-FE65-C58FCF4C318B}"/>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40;p64">
              <a:extLst>
                <a:ext uri="{FF2B5EF4-FFF2-40B4-BE49-F238E27FC236}">
                  <a16:creationId xmlns:a16="http://schemas.microsoft.com/office/drawing/2014/main" id="{16BEA2B2-E473-AA95-20FF-330A03A714C9}"/>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41;p64">
              <a:extLst>
                <a:ext uri="{FF2B5EF4-FFF2-40B4-BE49-F238E27FC236}">
                  <a16:creationId xmlns:a16="http://schemas.microsoft.com/office/drawing/2014/main" id="{F3E131AC-0C42-F4F1-7320-7D3B351B550A}"/>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742;p64">
              <a:extLst>
                <a:ext uri="{FF2B5EF4-FFF2-40B4-BE49-F238E27FC236}">
                  <a16:creationId xmlns:a16="http://schemas.microsoft.com/office/drawing/2014/main" id="{9B430F00-CF52-5B12-6896-22E989623EC0}"/>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743;p64">
              <a:extLst>
                <a:ext uri="{FF2B5EF4-FFF2-40B4-BE49-F238E27FC236}">
                  <a16:creationId xmlns:a16="http://schemas.microsoft.com/office/drawing/2014/main" id="{8A3EE983-DD6F-1724-D76F-BBC0AD6D8CB1}"/>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744;p64">
              <a:extLst>
                <a:ext uri="{FF2B5EF4-FFF2-40B4-BE49-F238E27FC236}">
                  <a16:creationId xmlns:a16="http://schemas.microsoft.com/office/drawing/2014/main" id="{47C33890-F190-2B20-BC72-B6A7663A222A}"/>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745;p64">
              <a:extLst>
                <a:ext uri="{FF2B5EF4-FFF2-40B4-BE49-F238E27FC236}">
                  <a16:creationId xmlns:a16="http://schemas.microsoft.com/office/drawing/2014/main" id="{542CE2A9-BCBB-1F32-B9E1-53B5B5CB065F}"/>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746;p64">
              <a:extLst>
                <a:ext uri="{FF2B5EF4-FFF2-40B4-BE49-F238E27FC236}">
                  <a16:creationId xmlns:a16="http://schemas.microsoft.com/office/drawing/2014/main" id="{47055C47-600E-192D-C065-C78D3F5A9590}"/>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747;p64">
              <a:extLst>
                <a:ext uri="{FF2B5EF4-FFF2-40B4-BE49-F238E27FC236}">
                  <a16:creationId xmlns:a16="http://schemas.microsoft.com/office/drawing/2014/main" id="{92FFAE47-8D3D-3DB4-8E13-2B6E8EA40A4F}"/>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748;p64">
              <a:extLst>
                <a:ext uri="{FF2B5EF4-FFF2-40B4-BE49-F238E27FC236}">
                  <a16:creationId xmlns:a16="http://schemas.microsoft.com/office/drawing/2014/main" id="{DF052F3C-4D1D-487A-A939-AF5CB7885E24}"/>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749;p64">
              <a:extLst>
                <a:ext uri="{FF2B5EF4-FFF2-40B4-BE49-F238E27FC236}">
                  <a16:creationId xmlns:a16="http://schemas.microsoft.com/office/drawing/2014/main" id="{FA33F5F5-6CAF-86A3-B68C-EA5EE216CAD6}"/>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750;p64">
              <a:extLst>
                <a:ext uri="{FF2B5EF4-FFF2-40B4-BE49-F238E27FC236}">
                  <a16:creationId xmlns:a16="http://schemas.microsoft.com/office/drawing/2014/main" id="{B84917CE-FB0D-B98A-B96D-0D62AC559258}"/>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751;p64">
              <a:extLst>
                <a:ext uri="{FF2B5EF4-FFF2-40B4-BE49-F238E27FC236}">
                  <a16:creationId xmlns:a16="http://schemas.microsoft.com/office/drawing/2014/main" id="{E3BFEDA4-DED7-37FF-FC29-F27DEC398676}"/>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752;p64">
              <a:extLst>
                <a:ext uri="{FF2B5EF4-FFF2-40B4-BE49-F238E27FC236}">
                  <a16:creationId xmlns:a16="http://schemas.microsoft.com/office/drawing/2014/main" id="{614B256D-11B2-9767-BC2D-C735DECA4B98}"/>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753;p64">
              <a:extLst>
                <a:ext uri="{FF2B5EF4-FFF2-40B4-BE49-F238E27FC236}">
                  <a16:creationId xmlns:a16="http://schemas.microsoft.com/office/drawing/2014/main" id="{FC1CE941-B45F-79AC-9EEC-95FABFE1362A}"/>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754;p64">
              <a:extLst>
                <a:ext uri="{FF2B5EF4-FFF2-40B4-BE49-F238E27FC236}">
                  <a16:creationId xmlns:a16="http://schemas.microsoft.com/office/drawing/2014/main" id="{5AD61AFB-91AF-75B8-C92D-2BEC090347E2}"/>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755;p64">
              <a:extLst>
                <a:ext uri="{FF2B5EF4-FFF2-40B4-BE49-F238E27FC236}">
                  <a16:creationId xmlns:a16="http://schemas.microsoft.com/office/drawing/2014/main" id="{4EF3E835-CCE5-19F5-27A6-4A3DB5671EE2}"/>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756;p64">
              <a:extLst>
                <a:ext uri="{FF2B5EF4-FFF2-40B4-BE49-F238E27FC236}">
                  <a16:creationId xmlns:a16="http://schemas.microsoft.com/office/drawing/2014/main" id="{AF19AB86-E116-F981-E607-BFBF243B489E}"/>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757;p64">
              <a:extLst>
                <a:ext uri="{FF2B5EF4-FFF2-40B4-BE49-F238E27FC236}">
                  <a16:creationId xmlns:a16="http://schemas.microsoft.com/office/drawing/2014/main" id="{AEE5E46E-58B6-1F36-FD19-760984C153AB}"/>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758;p64">
              <a:extLst>
                <a:ext uri="{FF2B5EF4-FFF2-40B4-BE49-F238E27FC236}">
                  <a16:creationId xmlns:a16="http://schemas.microsoft.com/office/drawing/2014/main" id="{EBF3BD4B-7865-3F5A-2FB5-9796469E63D3}"/>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759;p64">
              <a:extLst>
                <a:ext uri="{FF2B5EF4-FFF2-40B4-BE49-F238E27FC236}">
                  <a16:creationId xmlns:a16="http://schemas.microsoft.com/office/drawing/2014/main" id="{9F8871AE-B859-6642-AD84-0217C7A00245}"/>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760;p64">
              <a:extLst>
                <a:ext uri="{FF2B5EF4-FFF2-40B4-BE49-F238E27FC236}">
                  <a16:creationId xmlns:a16="http://schemas.microsoft.com/office/drawing/2014/main" id="{EB104E39-5EAF-2C4D-E63F-6371F00B431D}"/>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761;p64">
              <a:extLst>
                <a:ext uri="{FF2B5EF4-FFF2-40B4-BE49-F238E27FC236}">
                  <a16:creationId xmlns:a16="http://schemas.microsoft.com/office/drawing/2014/main" id="{1EA8AB97-1A78-A2DE-4BCC-3F6E34C0E269}"/>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762;p64">
              <a:extLst>
                <a:ext uri="{FF2B5EF4-FFF2-40B4-BE49-F238E27FC236}">
                  <a16:creationId xmlns:a16="http://schemas.microsoft.com/office/drawing/2014/main" id="{30E83606-609B-8D93-E1E9-F5CD57E70F96}"/>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763;p64">
              <a:extLst>
                <a:ext uri="{FF2B5EF4-FFF2-40B4-BE49-F238E27FC236}">
                  <a16:creationId xmlns:a16="http://schemas.microsoft.com/office/drawing/2014/main" id="{DE5E0320-0908-A258-9448-C271C2ADCDB2}"/>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764;p64">
              <a:extLst>
                <a:ext uri="{FF2B5EF4-FFF2-40B4-BE49-F238E27FC236}">
                  <a16:creationId xmlns:a16="http://schemas.microsoft.com/office/drawing/2014/main" id="{DAD1F5D0-E176-56AE-BB7A-A563618EF3FE}"/>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765;p64">
              <a:extLst>
                <a:ext uri="{FF2B5EF4-FFF2-40B4-BE49-F238E27FC236}">
                  <a16:creationId xmlns:a16="http://schemas.microsoft.com/office/drawing/2014/main" id="{D5FAEB85-564F-8EC3-85E6-F0520124FEF1}"/>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766;p64">
              <a:extLst>
                <a:ext uri="{FF2B5EF4-FFF2-40B4-BE49-F238E27FC236}">
                  <a16:creationId xmlns:a16="http://schemas.microsoft.com/office/drawing/2014/main" id="{698131E9-C168-F4B5-EE9B-0BF48FB028DF}"/>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767;p64">
              <a:extLst>
                <a:ext uri="{FF2B5EF4-FFF2-40B4-BE49-F238E27FC236}">
                  <a16:creationId xmlns:a16="http://schemas.microsoft.com/office/drawing/2014/main" id="{7E127B55-D2C6-56A5-F3C2-A43FE6002B99}"/>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768;p64">
              <a:extLst>
                <a:ext uri="{FF2B5EF4-FFF2-40B4-BE49-F238E27FC236}">
                  <a16:creationId xmlns:a16="http://schemas.microsoft.com/office/drawing/2014/main" id="{C32D77D4-3ACA-147F-ECBC-634B11C98057}"/>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769;p64">
              <a:extLst>
                <a:ext uri="{FF2B5EF4-FFF2-40B4-BE49-F238E27FC236}">
                  <a16:creationId xmlns:a16="http://schemas.microsoft.com/office/drawing/2014/main" id="{3C0DE6E1-8A9D-F1C7-DFB6-1F1A3AB16999}"/>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770;p64">
              <a:extLst>
                <a:ext uri="{FF2B5EF4-FFF2-40B4-BE49-F238E27FC236}">
                  <a16:creationId xmlns:a16="http://schemas.microsoft.com/office/drawing/2014/main" id="{EBAB1002-F726-A778-734D-12E12ED36AEF}"/>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771;p64">
              <a:extLst>
                <a:ext uri="{FF2B5EF4-FFF2-40B4-BE49-F238E27FC236}">
                  <a16:creationId xmlns:a16="http://schemas.microsoft.com/office/drawing/2014/main" id="{CB129F39-42D9-7388-D047-084E781A8AEE}"/>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772;p64">
              <a:extLst>
                <a:ext uri="{FF2B5EF4-FFF2-40B4-BE49-F238E27FC236}">
                  <a16:creationId xmlns:a16="http://schemas.microsoft.com/office/drawing/2014/main" id="{C95326AD-BCA8-005E-84A7-3D3676DBB0D3}"/>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773;p64">
              <a:extLst>
                <a:ext uri="{FF2B5EF4-FFF2-40B4-BE49-F238E27FC236}">
                  <a16:creationId xmlns:a16="http://schemas.microsoft.com/office/drawing/2014/main" id="{69704543-A98C-B27B-1EBF-83FE88B77F6B}"/>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774;p64">
              <a:extLst>
                <a:ext uri="{FF2B5EF4-FFF2-40B4-BE49-F238E27FC236}">
                  <a16:creationId xmlns:a16="http://schemas.microsoft.com/office/drawing/2014/main" id="{AC57D8C1-2394-9819-C629-F9EB1DE0575F}"/>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775;p64">
              <a:extLst>
                <a:ext uri="{FF2B5EF4-FFF2-40B4-BE49-F238E27FC236}">
                  <a16:creationId xmlns:a16="http://schemas.microsoft.com/office/drawing/2014/main" id="{2520C9F7-9A8C-862B-DAE1-CBD6ADF52805}"/>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776;p64">
              <a:extLst>
                <a:ext uri="{FF2B5EF4-FFF2-40B4-BE49-F238E27FC236}">
                  <a16:creationId xmlns:a16="http://schemas.microsoft.com/office/drawing/2014/main" id="{15A32AD0-A4BC-3B68-5479-17B3E49740CE}"/>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777;p64">
              <a:extLst>
                <a:ext uri="{FF2B5EF4-FFF2-40B4-BE49-F238E27FC236}">
                  <a16:creationId xmlns:a16="http://schemas.microsoft.com/office/drawing/2014/main" id="{9CD28387-C66C-05B0-A85A-9CBFE50BDDD9}"/>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778;p64">
              <a:extLst>
                <a:ext uri="{FF2B5EF4-FFF2-40B4-BE49-F238E27FC236}">
                  <a16:creationId xmlns:a16="http://schemas.microsoft.com/office/drawing/2014/main" id="{7F74FDB2-6099-537D-61C4-3D6E8E77692E}"/>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779;p64">
              <a:extLst>
                <a:ext uri="{FF2B5EF4-FFF2-40B4-BE49-F238E27FC236}">
                  <a16:creationId xmlns:a16="http://schemas.microsoft.com/office/drawing/2014/main" id="{A82CFDC0-B601-C890-018A-CD386D9C097C}"/>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780;p64">
              <a:extLst>
                <a:ext uri="{FF2B5EF4-FFF2-40B4-BE49-F238E27FC236}">
                  <a16:creationId xmlns:a16="http://schemas.microsoft.com/office/drawing/2014/main" id="{E3DFF211-F3CD-8819-8BF0-3C4F5B17857D}"/>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781;p64">
              <a:extLst>
                <a:ext uri="{FF2B5EF4-FFF2-40B4-BE49-F238E27FC236}">
                  <a16:creationId xmlns:a16="http://schemas.microsoft.com/office/drawing/2014/main" id="{38DF7A45-EF84-9E64-83C4-1FD65BAD265F}"/>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782;p64">
              <a:extLst>
                <a:ext uri="{FF2B5EF4-FFF2-40B4-BE49-F238E27FC236}">
                  <a16:creationId xmlns:a16="http://schemas.microsoft.com/office/drawing/2014/main" id="{89C4321E-BE13-6A1B-1FB6-13549B66B3D4}"/>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783;p64">
              <a:extLst>
                <a:ext uri="{FF2B5EF4-FFF2-40B4-BE49-F238E27FC236}">
                  <a16:creationId xmlns:a16="http://schemas.microsoft.com/office/drawing/2014/main" id="{E1E4AB0D-6698-E9C3-4352-B57143DC78FF}"/>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784;p64">
              <a:extLst>
                <a:ext uri="{FF2B5EF4-FFF2-40B4-BE49-F238E27FC236}">
                  <a16:creationId xmlns:a16="http://schemas.microsoft.com/office/drawing/2014/main" id="{E172A80B-64F4-A228-44A1-8801C998E313}"/>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785;p64">
              <a:extLst>
                <a:ext uri="{FF2B5EF4-FFF2-40B4-BE49-F238E27FC236}">
                  <a16:creationId xmlns:a16="http://schemas.microsoft.com/office/drawing/2014/main" id="{8339DA4B-4958-B2C5-3935-87D278E3C4DF}"/>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786;p64">
              <a:extLst>
                <a:ext uri="{FF2B5EF4-FFF2-40B4-BE49-F238E27FC236}">
                  <a16:creationId xmlns:a16="http://schemas.microsoft.com/office/drawing/2014/main" id="{15A288A2-902E-7D5F-5271-25F322060D72}"/>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787;p64">
              <a:extLst>
                <a:ext uri="{FF2B5EF4-FFF2-40B4-BE49-F238E27FC236}">
                  <a16:creationId xmlns:a16="http://schemas.microsoft.com/office/drawing/2014/main" id="{847A62B2-10A9-F2EF-B0D6-1E6F427D96CD}"/>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788;p64">
              <a:extLst>
                <a:ext uri="{FF2B5EF4-FFF2-40B4-BE49-F238E27FC236}">
                  <a16:creationId xmlns:a16="http://schemas.microsoft.com/office/drawing/2014/main" id="{809D6620-F2E2-4DA7-B3AD-7630259E7769}"/>
                </a:ext>
              </a:extLst>
            </p:cNvPr>
            <p:cNvSpPr/>
            <p:nvPr/>
          </p:nvSpPr>
          <p:spPr>
            <a:xfrm>
              <a:off x="3735600" y="2434425"/>
              <a:ext cx="222450" cy="852900"/>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789;p64">
              <a:extLst>
                <a:ext uri="{FF2B5EF4-FFF2-40B4-BE49-F238E27FC236}">
                  <a16:creationId xmlns:a16="http://schemas.microsoft.com/office/drawing/2014/main" id="{0B5481B0-3CFD-53FE-14E8-95D9A99BC80E}"/>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790;p64">
              <a:extLst>
                <a:ext uri="{FF2B5EF4-FFF2-40B4-BE49-F238E27FC236}">
                  <a16:creationId xmlns:a16="http://schemas.microsoft.com/office/drawing/2014/main" id="{711A078F-AF15-17C9-C1BC-9ECBDB777D99}"/>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791;p64">
              <a:extLst>
                <a:ext uri="{FF2B5EF4-FFF2-40B4-BE49-F238E27FC236}">
                  <a16:creationId xmlns:a16="http://schemas.microsoft.com/office/drawing/2014/main" id="{FD58BD6B-EB54-D9D9-7820-39A33139CD6A}"/>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792;p64">
              <a:extLst>
                <a:ext uri="{FF2B5EF4-FFF2-40B4-BE49-F238E27FC236}">
                  <a16:creationId xmlns:a16="http://schemas.microsoft.com/office/drawing/2014/main" id="{BD918A65-3B0D-F8FD-5446-493E3A318041}"/>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793;p64">
              <a:extLst>
                <a:ext uri="{FF2B5EF4-FFF2-40B4-BE49-F238E27FC236}">
                  <a16:creationId xmlns:a16="http://schemas.microsoft.com/office/drawing/2014/main" id="{11ED1994-4322-A6BC-7201-9BC33DB319D9}"/>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794;p64">
              <a:extLst>
                <a:ext uri="{FF2B5EF4-FFF2-40B4-BE49-F238E27FC236}">
                  <a16:creationId xmlns:a16="http://schemas.microsoft.com/office/drawing/2014/main" id="{3F42BCEB-57A0-5238-B304-39C8AC8D2D0A}"/>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795;p64">
              <a:extLst>
                <a:ext uri="{FF2B5EF4-FFF2-40B4-BE49-F238E27FC236}">
                  <a16:creationId xmlns:a16="http://schemas.microsoft.com/office/drawing/2014/main" id="{7CEB3EFA-068A-9F98-CD7F-76E935821180}"/>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796;p64">
              <a:extLst>
                <a:ext uri="{FF2B5EF4-FFF2-40B4-BE49-F238E27FC236}">
                  <a16:creationId xmlns:a16="http://schemas.microsoft.com/office/drawing/2014/main" id="{F4A9AD03-1A54-E294-F618-19F697D88060}"/>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797;p64">
              <a:extLst>
                <a:ext uri="{FF2B5EF4-FFF2-40B4-BE49-F238E27FC236}">
                  <a16:creationId xmlns:a16="http://schemas.microsoft.com/office/drawing/2014/main" id="{91CB312B-A04D-0BCB-ED93-47EC4E5DD563}"/>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798;p64">
              <a:extLst>
                <a:ext uri="{FF2B5EF4-FFF2-40B4-BE49-F238E27FC236}">
                  <a16:creationId xmlns:a16="http://schemas.microsoft.com/office/drawing/2014/main" id="{49A2ECD6-1A8F-1EB6-FFAA-1658DF45CBEF}"/>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799;p64">
              <a:extLst>
                <a:ext uri="{FF2B5EF4-FFF2-40B4-BE49-F238E27FC236}">
                  <a16:creationId xmlns:a16="http://schemas.microsoft.com/office/drawing/2014/main" id="{B4C6D413-4139-E695-24B0-3FBC2EFDBEA2}"/>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800;p64">
              <a:extLst>
                <a:ext uri="{FF2B5EF4-FFF2-40B4-BE49-F238E27FC236}">
                  <a16:creationId xmlns:a16="http://schemas.microsoft.com/office/drawing/2014/main" id="{FE9F17B6-3E75-9215-D646-2372067C188C}"/>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801;p64">
              <a:extLst>
                <a:ext uri="{FF2B5EF4-FFF2-40B4-BE49-F238E27FC236}">
                  <a16:creationId xmlns:a16="http://schemas.microsoft.com/office/drawing/2014/main" id="{0EE5579B-45B1-0E66-CE54-BA16F80837A6}"/>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802;p64">
              <a:extLst>
                <a:ext uri="{FF2B5EF4-FFF2-40B4-BE49-F238E27FC236}">
                  <a16:creationId xmlns:a16="http://schemas.microsoft.com/office/drawing/2014/main" id="{BE384668-9946-8B8D-29D8-7F7A4D333888}"/>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803;p64">
              <a:extLst>
                <a:ext uri="{FF2B5EF4-FFF2-40B4-BE49-F238E27FC236}">
                  <a16:creationId xmlns:a16="http://schemas.microsoft.com/office/drawing/2014/main" id="{04A85560-9B64-5F17-5710-40F5A7AC57DF}"/>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804;p64">
              <a:extLst>
                <a:ext uri="{FF2B5EF4-FFF2-40B4-BE49-F238E27FC236}">
                  <a16:creationId xmlns:a16="http://schemas.microsoft.com/office/drawing/2014/main" id="{759AB475-FBDF-AC13-B5EB-63F9A96BC5B9}"/>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805;p64">
              <a:extLst>
                <a:ext uri="{FF2B5EF4-FFF2-40B4-BE49-F238E27FC236}">
                  <a16:creationId xmlns:a16="http://schemas.microsoft.com/office/drawing/2014/main" id="{BD88B27C-C3DB-95E2-ACFE-82F8A69D46CC}"/>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806;p64">
              <a:extLst>
                <a:ext uri="{FF2B5EF4-FFF2-40B4-BE49-F238E27FC236}">
                  <a16:creationId xmlns:a16="http://schemas.microsoft.com/office/drawing/2014/main" id="{EBDECDBA-23F9-91D1-E326-E20446E695DB}"/>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807;p64">
              <a:extLst>
                <a:ext uri="{FF2B5EF4-FFF2-40B4-BE49-F238E27FC236}">
                  <a16:creationId xmlns:a16="http://schemas.microsoft.com/office/drawing/2014/main" id="{B7396BD5-ABF1-7E95-16FD-9FDA24667912}"/>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808;p64">
              <a:extLst>
                <a:ext uri="{FF2B5EF4-FFF2-40B4-BE49-F238E27FC236}">
                  <a16:creationId xmlns:a16="http://schemas.microsoft.com/office/drawing/2014/main" id="{954DE051-B0B2-1F80-E905-445BDB1E8E1A}"/>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809;p64">
              <a:extLst>
                <a:ext uri="{FF2B5EF4-FFF2-40B4-BE49-F238E27FC236}">
                  <a16:creationId xmlns:a16="http://schemas.microsoft.com/office/drawing/2014/main" id="{234C1279-C33B-2751-76A6-D0D604F29256}"/>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810;p64">
              <a:extLst>
                <a:ext uri="{FF2B5EF4-FFF2-40B4-BE49-F238E27FC236}">
                  <a16:creationId xmlns:a16="http://schemas.microsoft.com/office/drawing/2014/main" id="{3091B91F-DFAF-88C7-9385-8B7A6E1D66BA}"/>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811;p64">
              <a:extLst>
                <a:ext uri="{FF2B5EF4-FFF2-40B4-BE49-F238E27FC236}">
                  <a16:creationId xmlns:a16="http://schemas.microsoft.com/office/drawing/2014/main" id="{35534D99-F95E-FB6D-DA78-F6C1356E59B7}"/>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812;p64">
              <a:extLst>
                <a:ext uri="{FF2B5EF4-FFF2-40B4-BE49-F238E27FC236}">
                  <a16:creationId xmlns:a16="http://schemas.microsoft.com/office/drawing/2014/main" id="{06FB8D34-37BB-6F32-E179-68FF69D0E867}"/>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813;p64">
              <a:extLst>
                <a:ext uri="{FF2B5EF4-FFF2-40B4-BE49-F238E27FC236}">
                  <a16:creationId xmlns:a16="http://schemas.microsoft.com/office/drawing/2014/main" id="{9F6844DB-20DB-D33E-C60A-B3335F013FDB}"/>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3814;p64">
              <a:extLst>
                <a:ext uri="{FF2B5EF4-FFF2-40B4-BE49-F238E27FC236}">
                  <a16:creationId xmlns:a16="http://schemas.microsoft.com/office/drawing/2014/main" id="{5E56E912-5484-B7F8-6D90-788ED6702B9A}"/>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3815;p64">
              <a:extLst>
                <a:ext uri="{FF2B5EF4-FFF2-40B4-BE49-F238E27FC236}">
                  <a16:creationId xmlns:a16="http://schemas.microsoft.com/office/drawing/2014/main" id="{8A64DB45-15EC-02FD-1BA3-83F7E4649D47}"/>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3816;p64">
              <a:extLst>
                <a:ext uri="{FF2B5EF4-FFF2-40B4-BE49-F238E27FC236}">
                  <a16:creationId xmlns:a16="http://schemas.microsoft.com/office/drawing/2014/main" id="{0041C1A1-AB42-0F95-787D-E60735EAD0CC}"/>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3817;p64">
              <a:extLst>
                <a:ext uri="{FF2B5EF4-FFF2-40B4-BE49-F238E27FC236}">
                  <a16:creationId xmlns:a16="http://schemas.microsoft.com/office/drawing/2014/main" id="{27DEB413-FDD8-39B9-A72B-E126F578C1AE}"/>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3818;p64">
              <a:extLst>
                <a:ext uri="{FF2B5EF4-FFF2-40B4-BE49-F238E27FC236}">
                  <a16:creationId xmlns:a16="http://schemas.microsoft.com/office/drawing/2014/main" id="{CC612D04-1D66-EB44-D064-98D47FF02FA8}"/>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3819;p64">
              <a:extLst>
                <a:ext uri="{FF2B5EF4-FFF2-40B4-BE49-F238E27FC236}">
                  <a16:creationId xmlns:a16="http://schemas.microsoft.com/office/drawing/2014/main" id="{A7D07885-6F8D-DF52-1271-3ACF4A21ECFE}"/>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3820;p64">
              <a:extLst>
                <a:ext uri="{FF2B5EF4-FFF2-40B4-BE49-F238E27FC236}">
                  <a16:creationId xmlns:a16="http://schemas.microsoft.com/office/drawing/2014/main" id="{BFC02DE6-60A4-0096-9FF5-541CFC1E256A}"/>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3821;p64">
              <a:extLst>
                <a:ext uri="{FF2B5EF4-FFF2-40B4-BE49-F238E27FC236}">
                  <a16:creationId xmlns:a16="http://schemas.microsoft.com/office/drawing/2014/main" id="{8A8E3A3A-8EA3-C4D2-6A0A-49EFFF2E1679}"/>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822;p64">
              <a:extLst>
                <a:ext uri="{FF2B5EF4-FFF2-40B4-BE49-F238E27FC236}">
                  <a16:creationId xmlns:a16="http://schemas.microsoft.com/office/drawing/2014/main" id="{8D05C109-D1DB-6C47-C9CA-0B2BAD2E984B}"/>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3823;p64">
              <a:extLst>
                <a:ext uri="{FF2B5EF4-FFF2-40B4-BE49-F238E27FC236}">
                  <a16:creationId xmlns:a16="http://schemas.microsoft.com/office/drawing/2014/main" id="{49D82D83-B6A3-AB94-9009-25F03D2958B1}"/>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824;p64">
              <a:extLst>
                <a:ext uri="{FF2B5EF4-FFF2-40B4-BE49-F238E27FC236}">
                  <a16:creationId xmlns:a16="http://schemas.microsoft.com/office/drawing/2014/main" id="{03EBC212-EAE7-8590-BA82-727363758B94}"/>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825;p64">
              <a:extLst>
                <a:ext uri="{FF2B5EF4-FFF2-40B4-BE49-F238E27FC236}">
                  <a16:creationId xmlns:a16="http://schemas.microsoft.com/office/drawing/2014/main" id="{4CDD9F06-2284-D323-796A-A586B1222E58}"/>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3826;p64">
              <a:extLst>
                <a:ext uri="{FF2B5EF4-FFF2-40B4-BE49-F238E27FC236}">
                  <a16:creationId xmlns:a16="http://schemas.microsoft.com/office/drawing/2014/main" id="{57D1C4A5-EDDF-901A-D0C2-07556EE8C7A0}"/>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3827;p64">
              <a:extLst>
                <a:ext uri="{FF2B5EF4-FFF2-40B4-BE49-F238E27FC236}">
                  <a16:creationId xmlns:a16="http://schemas.microsoft.com/office/drawing/2014/main" id="{BDE4B990-8D1F-4526-98D1-1F29F4F2DEDF}"/>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3828;p64">
              <a:extLst>
                <a:ext uri="{FF2B5EF4-FFF2-40B4-BE49-F238E27FC236}">
                  <a16:creationId xmlns:a16="http://schemas.microsoft.com/office/drawing/2014/main" id="{D3544CA8-F0D6-DCC2-98FC-E32923FDE4BA}"/>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3829;p64">
              <a:extLst>
                <a:ext uri="{FF2B5EF4-FFF2-40B4-BE49-F238E27FC236}">
                  <a16:creationId xmlns:a16="http://schemas.microsoft.com/office/drawing/2014/main" id="{965469BE-54E3-38F9-CCD9-0ACD24100DCE}"/>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3830;p64">
              <a:extLst>
                <a:ext uri="{FF2B5EF4-FFF2-40B4-BE49-F238E27FC236}">
                  <a16:creationId xmlns:a16="http://schemas.microsoft.com/office/drawing/2014/main" id="{736C374F-4ACA-3637-1401-4D3C9E49C86E}"/>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3831;p64">
              <a:extLst>
                <a:ext uri="{FF2B5EF4-FFF2-40B4-BE49-F238E27FC236}">
                  <a16:creationId xmlns:a16="http://schemas.microsoft.com/office/drawing/2014/main" id="{3FAD7671-973C-B942-7155-171042905421}"/>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3832;p64">
              <a:extLst>
                <a:ext uri="{FF2B5EF4-FFF2-40B4-BE49-F238E27FC236}">
                  <a16:creationId xmlns:a16="http://schemas.microsoft.com/office/drawing/2014/main" id="{80FD68D3-1C34-F7AA-043A-88F1337EB979}"/>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3833;p64">
              <a:extLst>
                <a:ext uri="{FF2B5EF4-FFF2-40B4-BE49-F238E27FC236}">
                  <a16:creationId xmlns:a16="http://schemas.microsoft.com/office/drawing/2014/main" id="{F5ED0F15-73D9-63CC-4CE5-E631F8AC410B}"/>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3834;p64">
              <a:extLst>
                <a:ext uri="{FF2B5EF4-FFF2-40B4-BE49-F238E27FC236}">
                  <a16:creationId xmlns:a16="http://schemas.microsoft.com/office/drawing/2014/main" id="{98D13CC2-AFB5-1582-4185-9D2808C43B6A}"/>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3835;p64">
              <a:extLst>
                <a:ext uri="{FF2B5EF4-FFF2-40B4-BE49-F238E27FC236}">
                  <a16:creationId xmlns:a16="http://schemas.microsoft.com/office/drawing/2014/main" id="{8B9C8EBE-6B1E-0A0A-61C1-21180ED83A52}"/>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3836;p64">
              <a:extLst>
                <a:ext uri="{FF2B5EF4-FFF2-40B4-BE49-F238E27FC236}">
                  <a16:creationId xmlns:a16="http://schemas.microsoft.com/office/drawing/2014/main" id="{CBDB23C7-0E5D-44E8-A301-4A31362464B3}"/>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3837;p64">
              <a:extLst>
                <a:ext uri="{FF2B5EF4-FFF2-40B4-BE49-F238E27FC236}">
                  <a16:creationId xmlns:a16="http://schemas.microsoft.com/office/drawing/2014/main" id="{49FAD80A-833E-E807-1EF4-04983DBC605C}"/>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3838;p64">
              <a:extLst>
                <a:ext uri="{FF2B5EF4-FFF2-40B4-BE49-F238E27FC236}">
                  <a16:creationId xmlns:a16="http://schemas.microsoft.com/office/drawing/2014/main" id="{0414E6F1-87F6-8CFC-40F7-6C74212B8EBF}"/>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3839;p64">
              <a:extLst>
                <a:ext uri="{FF2B5EF4-FFF2-40B4-BE49-F238E27FC236}">
                  <a16:creationId xmlns:a16="http://schemas.microsoft.com/office/drawing/2014/main" id="{34ECC770-092B-0C6D-6274-83794901F464}"/>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3840;p64">
              <a:extLst>
                <a:ext uri="{FF2B5EF4-FFF2-40B4-BE49-F238E27FC236}">
                  <a16:creationId xmlns:a16="http://schemas.microsoft.com/office/drawing/2014/main" id="{87FEEDA1-3921-D82E-5F64-126E3BE03B77}"/>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3841;p64">
              <a:extLst>
                <a:ext uri="{FF2B5EF4-FFF2-40B4-BE49-F238E27FC236}">
                  <a16:creationId xmlns:a16="http://schemas.microsoft.com/office/drawing/2014/main" id="{0F030BFA-6F73-3F90-1564-437ABBF9EF88}"/>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3842;p64">
              <a:extLst>
                <a:ext uri="{FF2B5EF4-FFF2-40B4-BE49-F238E27FC236}">
                  <a16:creationId xmlns:a16="http://schemas.microsoft.com/office/drawing/2014/main" id="{71F6DE9F-7A4A-D371-CB83-AB8555665BBA}"/>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3843;p64">
              <a:extLst>
                <a:ext uri="{FF2B5EF4-FFF2-40B4-BE49-F238E27FC236}">
                  <a16:creationId xmlns:a16="http://schemas.microsoft.com/office/drawing/2014/main" id="{0CFAC16F-EF9D-E033-DCB8-91BB78867815}"/>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844;p64">
              <a:extLst>
                <a:ext uri="{FF2B5EF4-FFF2-40B4-BE49-F238E27FC236}">
                  <a16:creationId xmlns:a16="http://schemas.microsoft.com/office/drawing/2014/main" id="{C6692FE2-AEFB-28A6-F76E-51B682ECAB76}"/>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845;p64">
              <a:extLst>
                <a:ext uri="{FF2B5EF4-FFF2-40B4-BE49-F238E27FC236}">
                  <a16:creationId xmlns:a16="http://schemas.microsoft.com/office/drawing/2014/main" id="{1CF43559-1443-CFB2-AF76-94A8108D7D8A}"/>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846;p64">
              <a:extLst>
                <a:ext uri="{FF2B5EF4-FFF2-40B4-BE49-F238E27FC236}">
                  <a16:creationId xmlns:a16="http://schemas.microsoft.com/office/drawing/2014/main" id="{FF17601A-ADC1-4C74-7544-CDAD080E0A51}"/>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847;p64">
              <a:extLst>
                <a:ext uri="{FF2B5EF4-FFF2-40B4-BE49-F238E27FC236}">
                  <a16:creationId xmlns:a16="http://schemas.microsoft.com/office/drawing/2014/main" id="{244BEEB0-91DD-3AD2-B8A3-C5D9E162C2E1}"/>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848;p64">
              <a:extLst>
                <a:ext uri="{FF2B5EF4-FFF2-40B4-BE49-F238E27FC236}">
                  <a16:creationId xmlns:a16="http://schemas.microsoft.com/office/drawing/2014/main" id="{A21D8794-91BD-A328-EA8A-DC8AF4D3B736}"/>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3849;p64">
              <a:extLst>
                <a:ext uri="{FF2B5EF4-FFF2-40B4-BE49-F238E27FC236}">
                  <a16:creationId xmlns:a16="http://schemas.microsoft.com/office/drawing/2014/main" id="{A116C57D-E1C3-E52E-EADA-DFA78288365A}"/>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3850;p64">
              <a:extLst>
                <a:ext uri="{FF2B5EF4-FFF2-40B4-BE49-F238E27FC236}">
                  <a16:creationId xmlns:a16="http://schemas.microsoft.com/office/drawing/2014/main" id="{380DB07C-54A5-F9C1-CDFC-060A7ED5D45D}"/>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3851;p64">
              <a:extLst>
                <a:ext uri="{FF2B5EF4-FFF2-40B4-BE49-F238E27FC236}">
                  <a16:creationId xmlns:a16="http://schemas.microsoft.com/office/drawing/2014/main" id="{6CDB1E1F-86AE-76AF-8C12-27F7D37ED5B4}"/>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852;p64">
              <a:extLst>
                <a:ext uri="{FF2B5EF4-FFF2-40B4-BE49-F238E27FC236}">
                  <a16:creationId xmlns:a16="http://schemas.microsoft.com/office/drawing/2014/main" id="{B9670AD5-A624-62F0-22F2-25D212F9D693}"/>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853;p64">
              <a:extLst>
                <a:ext uri="{FF2B5EF4-FFF2-40B4-BE49-F238E27FC236}">
                  <a16:creationId xmlns:a16="http://schemas.microsoft.com/office/drawing/2014/main" id="{F9E60B27-A949-03CD-B6C0-870F51CA75B4}"/>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854;p64">
              <a:extLst>
                <a:ext uri="{FF2B5EF4-FFF2-40B4-BE49-F238E27FC236}">
                  <a16:creationId xmlns:a16="http://schemas.microsoft.com/office/drawing/2014/main" id="{1D76852D-5457-285C-57F7-6E3FA94A7ABF}"/>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855;p64">
              <a:extLst>
                <a:ext uri="{FF2B5EF4-FFF2-40B4-BE49-F238E27FC236}">
                  <a16:creationId xmlns:a16="http://schemas.microsoft.com/office/drawing/2014/main" id="{71A5B17D-9BFF-B2FF-FC43-2444E9545681}"/>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856;p64">
              <a:extLst>
                <a:ext uri="{FF2B5EF4-FFF2-40B4-BE49-F238E27FC236}">
                  <a16:creationId xmlns:a16="http://schemas.microsoft.com/office/drawing/2014/main" id="{7181EDB8-C9AC-91D8-1E06-C23C874C22AA}"/>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857;p64">
              <a:extLst>
                <a:ext uri="{FF2B5EF4-FFF2-40B4-BE49-F238E27FC236}">
                  <a16:creationId xmlns:a16="http://schemas.microsoft.com/office/drawing/2014/main" id="{075E1AE1-C4DF-3514-5F76-42BA86A6E7D3}"/>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858;p64">
              <a:extLst>
                <a:ext uri="{FF2B5EF4-FFF2-40B4-BE49-F238E27FC236}">
                  <a16:creationId xmlns:a16="http://schemas.microsoft.com/office/drawing/2014/main" id="{AFEA5F16-7FBF-AF61-97CF-FDEED9587BBF}"/>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3859;p64">
              <a:extLst>
                <a:ext uri="{FF2B5EF4-FFF2-40B4-BE49-F238E27FC236}">
                  <a16:creationId xmlns:a16="http://schemas.microsoft.com/office/drawing/2014/main" id="{EE2F1A5E-36A6-7AE4-5D3C-1496EFAC2315}"/>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3860;p64">
              <a:extLst>
                <a:ext uri="{FF2B5EF4-FFF2-40B4-BE49-F238E27FC236}">
                  <a16:creationId xmlns:a16="http://schemas.microsoft.com/office/drawing/2014/main" id="{8C95F773-5C7B-2B80-9055-2A60CD5271EB}"/>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3861;p64">
              <a:extLst>
                <a:ext uri="{FF2B5EF4-FFF2-40B4-BE49-F238E27FC236}">
                  <a16:creationId xmlns:a16="http://schemas.microsoft.com/office/drawing/2014/main" id="{486A4CF1-E2A1-8935-381E-915AC55DBB5C}"/>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873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54"/>
          <p:cNvSpPr txBox="1">
            <a:spLocks noGrp="1"/>
          </p:cNvSpPr>
          <p:nvPr>
            <p:ph type="subTitle" idx="1"/>
          </p:nvPr>
        </p:nvSpPr>
        <p:spPr>
          <a:xfrm>
            <a:off x="768744" y="975090"/>
            <a:ext cx="5273916" cy="335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latin typeface="DMsans"/>
              </a:rPr>
              <a:t>User registration on web page developed by Flask as shown below :</a:t>
            </a:r>
          </a:p>
        </p:txBody>
      </p:sp>
      <p:sp>
        <p:nvSpPr>
          <p:cNvPr id="2332" name="Google Shape;2332;p54"/>
          <p:cNvSpPr txBox="1">
            <a:spLocks noGrp="1"/>
          </p:cNvSpPr>
          <p:nvPr>
            <p:ph type="title"/>
          </p:nvPr>
        </p:nvSpPr>
        <p:spPr>
          <a:xfrm>
            <a:off x="626624" y="338175"/>
            <a:ext cx="1546087"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4" name="Picture 3">
            <a:extLst>
              <a:ext uri="{FF2B5EF4-FFF2-40B4-BE49-F238E27FC236}">
                <a16:creationId xmlns:a16="http://schemas.microsoft.com/office/drawing/2014/main" id="{49A843E4-E34C-D13C-9A86-251F81276D10}"/>
              </a:ext>
            </a:extLst>
          </p:cNvPr>
          <p:cNvPicPr>
            <a:picLocks noChangeAspect="1"/>
          </p:cNvPicPr>
          <p:nvPr/>
        </p:nvPicPr>
        <p:blipFill>
          <a:blip r:embed="rId3"/>
          <a:stretch>
            <a:fillRect/>
          </a:stretch>
        </p:blipFill>
        <p:spPr>
          <a:xfrm>
            <a:off x="1743834" y="1468705"/>
            <a:ext cx="5842449" cy="3293458"/>
          </a:xfrm>
          <a:prstGeom prst="rect">
            <a:avLst/>
          </a:prstGeom>
        </p:spPr>
      </p:pic>
    </p:spTree>
    <p:extLst>
      <p:ext uri="{BB962C8B-B14F-4D97-AF65-F5344CB8AC3E}">
        <p14:creationId xmlns:p14="http://schemas.microsoft.com/office/powerpoint/2010/main" val="211529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54"/>
          <p:cNvSpPr txBox="1">
            <a:spLocks noGrp="1"/>
          </p:cNvSpPr>
          <p:nvPr>
            <p:ph type="subTitle" idx="1"/>
          </p:nvPr>
        </p:nvSpPr>
        <p:spPr>
          <a:xfrm>
            <a:off x="768744" y="975090"/>
            <a:ext cx="3880130" cy="335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latin typeface="DMsans"/>
              </a:rPr>
              <a:t>User's Dashboard after login :</a:t>
            </a:r>
          </a:p>
        </p:txBody>
      </p:sp>
      <p:sp>
        <p:nvSpPr>
          <p:cNvPr id="2332" name="Google Shape;2332;p54"/>
          <p:cNvSpPr txBox="1">
            <a:spLocks noGrp="1"/>
          </p:cNvSpPr>
          <p:nvPr>
            <p:ph type="title"/>
          </p:nvPr>
        </p:nvSpPr>
        <p:spPr>
          <a:xfrm>
            <a:off x="626624" y="338175"/>
            <a:ext cx="402225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RESULTS(continue)</a:t>
            </a:r>
            <a:endParaRPr dirty="0"/>
          </a:p>
        </p:txBody>
      </p:sp>
      <p:pic>
        <p:nvPicPr>
          <p:cNvPr id="4" name="Picture 3">
            <a:extLst>
              <a:ext uri="{FF2B5EF4-FFF2-40B4-BE49-F238E27FC236}">
                <a16:creationId xmlns:a16="http://schemas.microsoft.com/office/drawing/2014/main" id="{49A843E4-E34C-D13C-9A86-251F81276D10}"/>
              </a:ext>
            </a:extLst>
          </p:cNvPr>
          <p:cNvPicPr>
            <a:picLocks noChangeAspect="1"/>
          </p:cNvPicPr>
          <p:nvPr/>
        </p:nvPicPr>
        <p:blipFill>
          <a:blip r:embed="rId3"/>
          <a:srcRect/>
          <a:stretch/>
        </p:blipFill>
        <p:spPr>
          <a:xfrm>
            <a:off x="1782986" y="1468705"/>
            <a:ext cx="5849110" cy="3293458"/>
          </a:xfrm>
          <a:prstGeom prst="rect">
            <a:avLst/>
          </a:prstGeom>
        </p:spPr>
      </p:pic>
    </p:spTree>
    <p:extLst>
      <p:ext uri="{BB962C8B-B14F-4D97-AF65-F5344CB8AC3E}">
        <p14:creationId xmlns:p14="http://schemas.microsoft.com/office/powerpoint/2010/main" val="253238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3" y="877874"/>
            <a:ext cx="8041037" cy="28094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400" dirty="0"/>
              <a:t>Online video streaming is becoming more widespread in people’s everyday entertainment routines. Protecting copyright and piracy has become a key concern in real-time video streaming systems. This research provides a revolutionary multi-key and hybrid cryptography approach to offer security. This work describes the software implementation of video encryption and decryption employing continuous systems based on the </a:t>
            </a:r>
            <a:r>
              <a:rPr lang="en-GB" sz="1400" b="1" dirty="0"/>
              <a:t>Elliptic Curve Cryptography</a:t>
            </a:r>
            <a:r>
              <a:rPr lang="en-GB" sz="1400" dirty="0"/>
              <a:t> approach as pseudo random encryption key generators. This approach creates several keys to encrypt and decode small chunks of video files that are produced dynamically based on the video data. The suggested approach was implemented on the client server, where applications for sender and recipients had been created to enable streaming. The security and performance of the proposed system have been examined by implementing it on devices and streaming videos. The outcomes demonstrate superiority in terms of performance and security.</a:t>
            </a:r>
          </a:p>
          <a:p>
            <a:pPr marL="0" lvl="0" indent="0" algn="l" rtl="0">
              <a:spcBef>
                <a:spcPts val="0"/>
              </a:spcBef>
              <a:spcAft>
                <a:spcPts val="0"/>
              </a:spcAft>
              <a:buClr>
                <a:schemeClr val="dk1"/>
              </a:buClr>
              <a:buSzPts val="1100"/>
              <a:buFont typeface="Arial"/>
              <a:buNone/>
            </a:pPr>
            <a:endParaRPr lang="en-GB" sz="1400" dirty="0"/>
          </a:p>
          <a:p>
            <a:pPr marL="0" lvl="0" indent="0" algn="l" rtl="0">
              <a:spcBef>
                <a:spcPts val="0"/>
              </a:spcBef>
              <a:spcAft>
                <a:spcPts val="0"/>
              </a:spcAft>
              <a:buClr>
                <a:schemeClr val="dk1"/>
              </a:buClr>
              <a:buSzPts val="1100"/>
              <a:buFont typeface="Arial"/>
              <a:buNone/>
            </a:pPr>
            <a:r>
              <a:rPr lang="en-GB" sz="1400" b="1" dirty="0"/>
              <a:t>KEYWORDS :</a:t>
            </a:r>
          </a:p>
          <a:p>
            <a:pPr marL="0" lvl="0" indent="0" algn="l" rtl="0">
              <a:spcBef>
                <a:spcPts val="0"/>
              </a:spcBef>
              <a:spcAft>
                <a:spcPts val="0"/>
              </a:spcAft>
              <a:buClr>
                <a:schemeClr val="dk1"/>
              </a:buClr>
              <a:buSzPts val="1100"/>
              <a:buFont typeface="Arial"/>
              <a:buNone/>
            </a:pPr>
            <a:r>
              <a:rPr lang="en-GB" sz="1400" dirty="0"/>
              <a:t> </a:t>
            </a:r>
            <a:r>
              <a:rPr lang="en-GB" sz="1300" dirty="0"/>
              <a:t>Hybrid Cryptography, Multikey Cryptography, Video Communication, Real-time Streaming, Elliptic Curve Cryptography (ECC), AES Encryption, Client-Server Model, Socket Programming, Flask, </a:t>
            </a:r>
            <a:r>
              <a:rPr lang="en-GB" sz="1300" dirty="0" err="1"/>
              <a:t>SQLAlchemy</a:t>
            </a:r>
            <a:r>
              <a:rPr lang="en-GB" sz="1300" dirty="0"/>
              <a:t>, RSA, Key Generation.</a:t>
            </a:r>
          </a:p>
          <a:p>
            <a:pPr marL="0" lvl="0" indent="0" algn="l" rtl="0">
              <a:spcBef>
                <a:spcPts val="0"/>
              </a:spcBef>
              <a:spcAft>
                <a:spcPts val="0"/>
              </a:spcAft>
              <a:buClr>
                <a:schemeClr val="dk1"/>
              </a:buClr>
              <a:buSzPts val="1100"/>
              <a:buFont typeface="Arial"/>
              <a:buNone/>
            </a:pPr>
            <a:endParaRPr sz="1400"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ABSRACT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54"/>
          <p:cNvSpPr txBox="1">
            <a:spLocks noGrp="1"/>
          </p:cNvSpPr>
          <p:nvPr>
            <p:ph type="subTitle" idx="1"/>
          </p:nvPr>
        </p:nvSpPr>
        <p:spPr>
          <a:xfrm>
            <a:off x="768744" y="975090"/>
            <a:ext cx="3880130" cy="335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latin typeface="DMsans"/>
              </a:rPr>
              <a:t>Status of Server and Client Program Execution :</a:t>
            </a:r>
          </a:p>
        </p:txBody>
      </p:sp>
      <p:sp>
        <p:nvSpPr>
          <p:cNvPr id="2332" name="Google Shape;2332;p54"/>
          <p:cNvSpPr txBox="1">
            <a:spLocks noGrp="1"/>
          </p:cNvSpPr>
          <p:nvPr>
            <p:ph type="title"/>
          </p:nvPr>
        </p:nvSpPr>
        <p:spPr>
          <a:xfrm>
            <a:off x="626624" y="338175"/>
            <a:ext cx="402225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RESULTS(continue)</a:t>
            </a:r>
            <a:endParaRPr dirty="0"/>
          </a:p>
        </p:txBody>
      </p:sp>
      <p:pic>
        <p:nvPicPr>
          <p:cNvPr id="4" name="Picture 3">
            <a:extLst>
              <a:ext uri="{FF2B5EF4-FFF2-40B4-BE49-F238E27FC236}">
                <a16:creationId xmlns:a16="http://schemas.microsoft.com/office/drawing/2014/main" id="{49A843E4-E34C-D13C-9A86-251F81276D10}"/>
              </a:ext>
            </a:extLst>
          </p:cNvPr>
          <p:cNvPicPr>
            <a:picLocks noChangeAspect="1"/>
          </p:cNvPicPr>
          <p:nvPr/>
        </p:nvPicPr>
        <p:blipFill>
          <a:blip r:embed="rId3"/>
          <a:srcRect/>
          <a:stretch/>
        </p:blipFill>
        <p:spPr>
          <a:xfrm>
            <a:off x="1782986" y="1471175"/>
            <a:ext cx="5849110" cy="3288518"/>
          </a:xfrm>
          <a:prstGeom prst="rect">
            <a:avLst/>
          </a:prstGeom>
        </p:spPr>
      </p:pic>
    </p:spTree>
    <p:extLst>
      <p:ext uri="{BB962C8B-B14F-4D97-AF65-F5344CB8AC3E}">
        <p14:creationId xmlns:p14="http://schemas.microsoft.com/office/powerpoint/2010/main" val="704292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54"/>
          <p:cNvSpPr txBox="1">
            <a:spLocks noGrp="1"/>
          </p:cNvSpPr>
          <p:nvPr>
            <p:ph type="subTitle" idx="1"/>
          </p:nvPr>
        </p:nvSpPr>
        <p:spPr>
          <a:xfrm>
            <a:off x="768744" y="975090"/>
            <a:ext cx="3880130" cy="335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latin typeface="DMsans"/>
              </a:rPr>
              <a:t>Video playback on client screen :</a:t>
            </a:r>
          </a:p>
        </p:txBody>
      </p:sp>
      <p:sp>
        <p:nvSpPr>
          <p:cNvPr id="2332" name="Google Shape;2332;p54"/>
          <p:cNvSpPr txBox="1">
            <a:spLocks noGrp="1"/>
          </p:cNvSpPr>
          <p:nvPr>
            <p:ph type="title"/>
          </p:nvPr>
        </p:nvSpPr>
        <p:spPr>
          <a:xfrm>
            <a:off x="626624" y="338175"/>
            <a:ext cx="402225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(continue)</a:t>
            </a:r>
            <a:endParaRPr dirty="0"/>
          </a:p>
        </p:txBody>
      </p:sp>
      <p:pic>
        <p:nvPicPr>
          <p:cNvPr id="4" name="Picture 3">
            <a:extLst>
              <a:ext uri="{FF2B5EF4-FFF2-40B4-BE49-F238E27FC236}">
                <a16:creationId xmlns:a16="http://schemas.microsoft.com/office/drawing/2014/main" id="{49A843E4-E34C-D13C-9A86-251F81276D10}"/>
              </a:ext>
            </a:extLst>
          </p:cNvPr>
          <p:cNvPicPr>
            <a:picLocks noChangeAspect="1"/>
          </p:cNvPicPr>
          <p:nvPr/>
        </p:nvPicPr>
        <p:blipFill>
          <a:blip r:embed="rId3"/>
          <a:srcRect/>
          <a:stretch/>
        </p:blipFill>
        <p:spPr>
          <a:xfrm>
            <a:off x="1930281" y="1471175"/>
            <a:ext cx="5554519" cy="3288518"/>
          </a:xfrm>
          <a:prstGeom prst="rect">
            <a:avLst/>
          </a:prstGeom>
        </p:spPr>
      </p:pic>
    </p:spTree>
    <p:extLst>
      <p:ext uri="{BB962C8B-B14F-4D97-AF65-F5344CB8AC3E}">
        <p14:creationId xmlns:p14="http://schemas.microsoft.com/office/powerpoint/2010/main" val="208133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54"/>
          <p:cNvSpPr txBox="1">
            <a:spLocks noGrp="1"/>
          </p:cNvSpPr>
          <p:nvPr>
            <p:ph type="subTitle" idx="1"/>
          </p:nvPr>
        </p:nvSpPr>
        <p:spPr>
          <a:xfrm>
            <a:off x="768743" y="975089"/>
            <a:ext cx="6866091" cy="7242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latin typeface="DMsans"/>
              </a:rPr>
              <a:t>Encrypted Video data sharing over an insecure channel. When </a:t>
            </a:r>
            <a:r>
              <a:rPr lang="en-GB" dirty="0" err="1">
                <a:latin typeface="DMsans"/>
              </a:rPr>
              <a:t>analyzed</a:t>
            </a:r>
            <a:r>
              <a:rPr lang="en-GB" dirty="0">
                <a:latin typeface="DMsans"/>
              </a:rPr>
              <a:t> the traffic between server and client using Wireshark, we are unable to view the actual video data instead we are able to see only the encrypted data.</a:t>
            </a:r>
          </a:p>
        </p:txBody>
      </p:sp>
      <p:sp>
        <p:nvSpPr>
          <p:cNvPr id="2332" name="Google Shape;2332;p54"/>
          <p:cNvSpPr txBox="1">
            <a:spLocks noGrp="1"/>
          </p:cNvSpPr>
          <p:nvPr>
            <p:ph type="title"/>
          </p:nvPr>
        </p:nvSpPr>
        <p:spPr>
          <a:xfrm>
            <a:off x="626624" y="338175"/>
            <a:ext cx="402225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ANALYSIS </a:t>
            </a:r>
            <a:endParaRPr dirty="0"/>
          </a:p>
        </p:txBody>
      </p:sp>
      <p:pic>
        <p:nvPicPr>
          <p:cNvPr id="4" name="Picture 3">
            <a:extLst>
              <a:ext uri="{FF2B5EF4-FFF2-40B4-BE49-F238E27FC236}">
                <a16:creationId xmlns:a16="http://schemas.microsoft.com/office/drawing/2014/main" id="{49A843E4-E34C-D13C-9A86-251F81276D10}"/>
              </a:ext>
            </a:extLst>
          </p:cNvPr>
          <p:cNvPicPr>
            <a:picLocks noChangeAspect="1"/>
          </p:cNvPicPr>
          <p:nvPr/>
        </p:nvPicPr>
        <p:blipFill>
          <a:blip r:embed="rId3"/>
          <a:srcRect/>
          <a:stretch/>
        </p:blipFill>
        <p:spPr>
          <a:xfrm>
            <a:off x="1930281" y="1792386"/>
            <a:ext cx="5554519" cy="2884494"/>
          </a:xfrm>
          <a:prstGeom prst="rect">
            <a:avLst/>
          </a:prstGeom>
        </p:spPr>
      </p:pic>
    </p:spTree>
    <p:extLst>
      <p:ext uri="{BB962C8B-B14F-4D97-AF65-F5344CB8AC3E}">
        <p14:creationId xmlns:p14="http://schemas.microsoft.com/office/powerpoint/2010/main" val="97501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147117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GRAPHS</a:t>
            </a:r>
            <a:endParaRPr dirty="0"/>
          </a:p>
        </p:txBody>
      </p:sp>
      <p:sp>
        <p:nvSpPr>
          <p:cNvPr id="627" name="Google Shape;627;p36"/>
          <p:cNvSpPr txBox="1">
            <a:spLocks noGrp="1"/>
          </p:cNvSpPr>
          <p:nvPr>
            <p:ph type="body" idx="1"/>
          </p:nvPr>
        </p:nvSpPr>
        <p:spPr>
          <a:xfrm>
            <a:off x="5316193" y="3450299"/>
            <a:ext cx="2628600" cy="148605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Video files are split into 1 MB chunks. The graph shows Encryption delay. Chunks vary between 1-1.2 MB and encryption time varies from 0.9 to 1.2 seconds. AES module used for encryption.</a:t>
            </a:r>
            <a:endParaRPr sz="1200" dirty="0"/>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t>Time taken to encrypt the video chunks</a:t>
            </a:r>
            <a:endParaRPr sz="1200" dirty="0"/>
          </a:p>
        </p:txBody>
      </p:sp>
      <p:sp>
        <p:nvSpPr>
          <p:cNvPr id="629" name="Google Shape;629;p36"/>
          <p:cNvSpPr txBox="1">
            <a:spLocks noGrp="1"/>
          </p:cNvSpPr>
          <p:nvPr>
            <p:ph type="body" idx="3"/>
          </p:nvPr>
        </p:nvSpPr>
        <p:spPr>
          <a:xfrm>
            <a:off x="1199212" y="3450299"/>
            <a:ext cx="2628600" cy="157672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The method and equation for key derivation are the same for encryption and decryption. Keys are generated using receiver's public key, partial video data, MAC address, and previously computed key. Time between key generation is consistent.</a:t>
            </a:r>
            <a:endParaRPr sz="1200" dirty="0"/>
          </a:p>
        </p:txBody>
      </p:sp>
      <p:sp>
        <p:nvSpPr>
          <p:cNvPr id="630" name="Google Shape;630;p36"/>
          <p:cNvSpPr txBox="1">
            <a:spLocks noGrp="1"/>
          </p:cNvSpPr>
          <p:nvPr>
            <p:ph type="title" idx="4"/>
          </p:nvPr>
        </p:nvSpPr>
        <p:spPr>
          <a:xfrm>
            <a:off x="1142339" y="2952450"/>
            <a:ext cx="2628600" cy="3546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t>Delay in generating multi keys</a:t>
            </a:r>
            <a:endParaRPr sz="1200"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2598556-AC8D-7C52-C98E-D22D7E7E4C32}"/>
              </a:ext>
            </a:extLst>
          </p:cNvPr>
          <p:cNvPicPr>
            <a:picLocks noChangeAspect="1"/>
          </p:cNvPicPr>
          <p:nvPr/>
        </p:nvPicPr>
        <p:blipFill>
          <a:blip r:embed="rId3"/>
          <a:stretch>
            <a:fillRect/>
          </a:stretch>
        </p:blipFill>
        <p:spPr>
          <a:xfrm>
            <a:off x="1159185" y="1062892"/>
            <a:ext cx="2604926" cy="1889558"/>
          </a:xfrm>
          <a:prstGeom prst="rect">
            <a:avLst/>
          </a:prstGeom>
        </p:spPr>
      </p:pic>
      <p:pic>
        <p:nvPicPr>
          <p:cNvPr id="5" name="Picture 4">
            <a:extLst>
              <a:ext uri="{FF2B5EF4-FFF2-40B4-BE49-F238E27FC236}">
                <a16:creationId xmlns:a16="http://schemas.microsoft.com/office/drawing/2014/main" id="{6DBC843E-B9E0-232E-FE2A-915974149FE8}"/>
              </a:ext>
            </a:extLst>
          </p:cNvPr>
          <p:cNvPicPr>
            <a:picLocks noChangeAspect="1"/>
          </p:cNvPicPr>
          <p:nvPr/>
        </p:nvPicPr>
        <p:blipFill>
          <a:blip r:embed="rId4"/>
          <a:stretch>
            <a:fillRect/>
          </a:stretch>
        </p:blipFill>
        <p:spPr>
          <a:xfrm>
            <a:off x="4989795" y="1162653"/>
            <a:ext cx="2954993" cy="188955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7" name="Google Shape;2087;p51"/>
          <p:cNvSpPr txBox="1">
            <a:spLocks noGrp="1"/>
          </p:cNvSpPr>
          <p:nvPr>
            <p:ph type="subTitle" idx="1"/>
          </p:nvPr>
        </p:nvSpPr>
        <p:spPr>
          <a:xfrm>
            <a:off x="597160" y="1018903"/>
            <a:ext cx="3832471" cy="36277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a:p>
            <a:pPr marL="0" lvl="0" indent="0" algn="l" rtl="0">
              <a:spcBef>
                <a:spcPts val="0"/>
              </a:spcBef>
              <a:spcAft>
                <a:spcPts val="0"/>
              </a:spcAft>
              <a:buNone/>
            </a:pPr>
            <a:r>
              <a:rPr lang="en-IN" sz="1400" dirty="0"/>
              <a:t>The proposed hybrid multikey cryptography technique for video communication utilizes RSA, ECC, and AES to ensure robust security. </a:t>
            </a:r>
          </a:p>
          <a:p>
            <a:pPr marL="0" lvl="0" indent="0" algn="l" rtl="0">
              <a:spcBef>
                <a:spcPts val="0"/>
              </a:spcBef>
              <a:spcAft>
                <a:spcPts val="0"/>
              </a:spcAft>
              <a:buNone/>
            </a:pPr>
            <a:endParaRPr lang="en-IN" sz="1400" dirty="0"/>
          </a:p>
          <a:p>
            <a:pPr marL="0" lvl="0" indent="0" algn="l" rtl="0">
              <a:spcBef>
                <a:spcPts val="0"/>
              </a:spcBef>
              <a:spcAft>
                <a:spcPts val="0"/>
              </a:spcAft>
              <a:buNone/>
            </a:pPr>
            <a:r>
              <a:rPr lang="en-IN" sz="1400" dirty="0"/>
              <a:t>It combines asymmetric and symmetric encryption methods, offers efficient key management, and aids in copyright protection, promising secure video communication with improved performance.</a:t>
            </a:r>
            <a:endParaRPr sz="1400" dirty="0"/>
          </a:p>
        </p:txBody>
      </p:sp>
      <p:sp>
        <p:nvSpPr>
          <p:cNvPr id="2088" name="Google Shape;2088;p51"/>
          <p:cNvSpPr txBox="1">
            <a:spLocks noGrp="1"/>
          </p:cNvSpPr>
          <p:nvPr>
            <p:ph type="title" idx="2"/>
          </p:nvPr>
        </p:nvSpPr>
        <p:spPr>
          <a:xfrm>
            <a:off x="547888" y="677401"/>
            <a:ext cx="2058152" cy="4142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CONCLUSION</a:t>
            </a:r>
            <a:endParaRPr sz="2400" dirty="0"/>
          </a:p>
        </p:txBody>
      </p:sp>
      <p:grpSp>
        <p:nvGrpSpPr>
          <p:cNvPr id="2089" name="Google Shape;2089;p51"/>
          <p:cNvGrpSpPr/>
          <p:nvPr/>
        </p:nvGrpSpPr>
        <p:grpSpPr>
          <a:xfrm>
            <a:off x="5191075" y="918576"/>
            <a:ext cx="3867084" cy="3754195"/>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4" y="338175"/>
            <a:ext cx="239089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FUTURE SCOPE</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3862;p64">
            <a:extLst>
              <a:ext uri="{FF2B5EF4-FFF2-40B4-BE49-F238E27FC236}">
                <a16:creationId xmlns:a16="http://schemas.microsoft.com/office/drawing/2014/main" id="{08341B4A-2E24-94B0-3A8A-D3FB3B512323}"/>
              </a:ext>
            </a:extLst>
          </p:cNvPr>
          <p:cNvGrpSpPr/>
          <p:nvPr/>
        </p:nvGrpSpPr>
        <p:grpSpPr>
          <a:xfrm>
            <a:off x="5119637" y="1686544"/>
            <a:ext cx="3136184" cy="2856336"/>
            <a:chOff x="962450" y="238100"/>
            <a:chExt cx="5751300" cy="5238100"/>
          </a:xfrm>
        </p:grpSpPr>
        <p:sp>
          <p:nvSpPr>
            <p:cNvPr id="553" name="Google Shape;3863;p64">
              <a:extLst>
                <a:ext uri="{FF2B5EF4-FFF2-40B4-BE49-F238E27FC236}">
                  <a16:creationId xmlns:a16="http://schemas.microsoft.com/office/drawing/2014/main" id="{6DDEAE29-8850-A71A-D27B-964EE291114E}"/>
                </a:ext>
              </a:extLst>
            </p:cNvPr>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554" name="Google Shape;3864;p64">
              <a:extLst>
                <a:ext uri="{FF2B5EF4-FFF2-40B4-BE49-F238E27FC236}">
                  <a16:creationId xmlns:a16="http://schemas.microsoft.com/office/drawing/2014/main" id="{11490490-D4F6-6CDA-9DEB-25024B4BFE6D}"/>
                </a:ext>
              </a:extLst>
            </p:cNvPr>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5" name="Google Shape;3865;p64">
              <a:extLst>
                <a:ext uri="{FF2B5EF4-FFF2-40B4-BE49-F238E27FC236}">
                  <a16:creationId xmlns:a16="http://schemas.microsoft.com/office/drawing/2014/main" id="{163591B8-5A84-232B-BEA5-91F025490477}"/>
                </a:ext>
              </a:extLst>
            </p:cNvPr>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6" name="Google Shape;3866;p64">
              <a:extLst>
                <a:ext uri="{FF2B5EF4-FFF2-40B4-BE49-F238E27FC236}">
                  <a16:creationId xmlns:a16="http://schemas.microsoft.com/office/drawing/2014/main" id="{8062F06E-A080-2211-A27C-DDC51152109C}"/>
                </a:ext>
              </a:extLst>
            </p:cNvPr>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7" name="Google Shape;3867;p64">
              <a:extLst>
                <a:ext uri="{FF2B5EF4-FFF2-40B4-BE49-F238E27FC236}">
                  <a16:creationId xmlns:a16="http://schemas.microsoft.com/office/drawing/2014/main" id="{79C798D5-9A1A-9186-1D18-FB112EA9B5D2}"/>
                </a:ext>
              </a:extLst>
            </p:cNvPr>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8" name="Google Shape;3868;p64">
              <a:extLst>
                <a:ext uri="{FF2B5EF4-FFF2-40B4-BE49-F238E27FC236}">
                  <a16:creationId xmlns:a16="http://schemas.microsoft.com/office/drawing/2014/main" id="{59F66BAC-2218-30A7-81F9-F59B590D169F}"/>
                </a:ext>
              </a:extLst>
            </p:cNvPr>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9" name="Google Shape;3869;p64">
              <a:extLst>
                <a:ext uri="{FF2B5EF4-FFF2-40B4-BE49-F238E27FC236}">
                  <a16:creationId xmlns:a16="http://schemas.microsoft.com/office/drawing/2014/main" id="{92B367EF-8E74-7EB5-4193-1A2364D65056}"/>
                </a:ext>
              </a:extLst>
            </p:cNvPr>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0" name="Google Shape;3870;p64">
              <a:extLst>
                <a:ext uri="{FF2B5EF4-FFF2-40B4-BE49-F238E27FC236}">
                  <a16:creationId xmlns:a16="http://schemas.microsoft.com/office/drawing/2014/main" id="{582F3E0E-232F-D875-4566-D175642A588A}"/>
                </a:ext>
              </a:extLst>
            </p:cNvPr>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1" name="Google Shape;3871;p64">
              <a:extLst>
                <a:ext uri="{FF2B5EF4-FFF2-40B4-BE49-F238E27FC236}">
                  <a16:creationId xmlns:a16="http://schemas.microsoft.com/office/drawing/2014/main" id="{D507EC7B-607F-E6CF-8644-274A821DCD8F}"/>
                </a:ext>
              </a:extLst>
            </p:cNvPr>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2" name="Google Shape;3872;p64">
              <a:extLst>
                <a:ext uri="{FF2B5EF4-FFF2-40B4-BE49-F238E27FC236}">
                  <a16:creationId xmlns:a16="http://schemas.microsoft.com/office/drawing/2014/main" id="{CAEF63A2-80C8-E4F9-BEB5-407CA42F7A22}"/>
                </a:ext>
              </a:extLst>
            </p:cNvPr>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3" name="Google Shape;3873;p64">
              <a:extLst>
                <a:ext uri="{FF2B5EF4-FFF2-40B4-BE49-F238E27FC236}">
                  <a16:creationId xmlns:a16="http://schemas.microsoft.com/office/drawing/2014/main" id="{DE068BC2-6919-F1D7-8782-F9311C51AFA8}"/>
                </a:ext>
              </a:extLst>
            </p:cNvPr>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4" name="Google Shape;3874;p64">
              <a:extLst>
                <a:ext uri="{FF2B5EF4-FFF2-40B4-BE49-F238E27FC236}">
                  <a16:creationId xmlns:a16="http://schemas.microsoft.com/office/drawing/2014/main" id="{AB3C69CE-CBB9-EF28-EDAC-9B19BB105EEB}"/>
                </a:ext>
              </a:extLst>
            </p:cNvPr>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5" name="Google Shape;3875;p64">
              <a:extLst>
                <a:ext uri="{FF2B5EF4-FFF2-40B4-BE49-F238E27FC236}">
                  <a16:creationId xmlns:a16="http://schemas.microsoft.com/office/drawing/2014/main" id="{ADF3ACA6-6B1F-F4AE-CD80-5AD57B592093}"/>
                </a:ext>
              </a:extLst>
            </p:cNvPr>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6" name="Google Shape;3876;p64">
              <a:extLst>
                <a:ext uri="{FF2B5EF4-FFF2-40B4-BE49-F238E27FC236}">
                  <a16:creationId xmlns:a16="http://schemas.microsoft.com/office/drawing/2014/main" id="{C20448EA-28A2-1878-6383-F117D5D16EC6}"/>
                </a:ext>
              </a:extLst>
            </p:cNvPr>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7" name="Google Shape;3877;p64">
              <a:extLst>
                <a:ext uri="{FF2B5EF4-FFF2-40B4-BE49-F238E27FC236}">
                  <a16:creationId xmlns:a16="http://schemas.microsoft.com/office/drawing/2014/main" id="{94835D36-6E4A-CA50-7F54-33A52FC6FEB7}"/>
                </a:ext>
              </a:extLst>
            </p:cNvPr>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8" name="Google Shape;3878;p64">
              <a:extLst>
                <a:ext uri="{FF2B5EF4-FFF2-40B4-BE49-F238E27FC236}">
                  <a16:creationId xmlns:a16="http://schemas.microsoft.com/office/drawing/2014/main" id="{B424AB15-FF2C-07DE-601A-9321F5DE02C6}"/>
                </a:ext>
              </a:extLst>
            </p:cNvPr>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9" name="Google Shape;3879;p64">
              <a:extLst>
                <a:ext uri="{FF2B5EF4-FFF2-40B4-BE49-F238E27FC236}">
                  <a16:creationId xmlns:a16="http://schemas.microsoft.com/office/drawing/2014/main" id="{42640590-C9F7-7F59-422C-203E4443D1E4}"/>
                </a:ext>
              </a:extLst>
            </p:cNvPr>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0" name="Google Shape;3880;p64">
              <a:extLst>
                <a:ext uri="{FF2B5EF4-FFF2-40B4-BE49-F238E27FC236}">
                  <a16:creationId xmlns:a16="http://schemas.microsoft.com/office/drawing/2014/main" id="{28AF8000-02B7-3A57-F43D-740AD21DEFBA}"/>
                </a:ext>
              </a:extLst>
            </p:cNvPr>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1" name="Google Shape;3881;p64">
              <a:extLst>
                <a:ext uri="{FF2B5EF4-FFF2-40B4-BE49-F238E27FC236}">
                  <a16:creationId xmlns:a16="http://schemas.microsoft.com/office/drawing/2014/main" id="{8A60C517-05E8-5CE3-4A1D-C052B57FC7B1}"/>
                </a:ext>
              </a:extLst>
            </p:cNvPr>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2" name="Google Shape;3882;p64">
              <a:extLst>
                <a:ext uri="{FF2B5EF4-FFF2-40B4-BE49-F238E27FC236}">
                  <a16:creationId xmlns:a16="http://schemas.microsoft.com/office/drawing/2014/main" id="{D74FE077-8675-9238-6227-56790AA7A28B}"/>
                </a:ext>
              </a:extLst>
            </p:cNvPr>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3" name="Google Shape;3883;p64">
              <a:extLst>
                <a:ext uri="{FF2B5EF4-FFF2-40B4-BE49-F238E27FC236}">
                  <a16:creationId xmlns:a16="http://schemas.microsoft.com/office/drawing/2014/main" id="{A226584C-2FA5-F1FB-2BE0-5BD3561EDA46}"/>
                </a:ext>
              </a:extLst>
            </p:cNvPr>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4" name="Google Shape;3884;p64">
              <a:extLst>
                <a:ext uri="{FF2B5EF4-FFF2-40B4-BE49-F238E27FC236}">
                  <a16:creationId xmlns:a16="http://schemas.microsoft.com/office/drawing/2014/main" id="{C6C9834F-54FC-7C4C-4394-5322AF5B729D}"/>
                </a:ext>
              </a:extLst>
            </p:cNvPr>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5" name="Google Shape;3885;p64">
              <a:extLst>
                <a:ext uri="{FF2B5EF4-FFF2-40B4-BE49-F238E27FC236}">
                  <a16:creationId xmlns:a16="http://schemas.microsoft.com/office/drawing/2014/main" id="{139E723A-7BED-E0F5-B8F0-E45732CA211B}"/>
                </a:ext>
              </a:extLst>
            </p:cNvPr>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0" name="Google Shape;3886;p64">
              <a:extLst>
                <a:ext uri="{FF2B5EF4-FFF2-40B4-BE49-F238E27FC236}">
                  <a16:creationId xmlns:a16="http://schemas.microsoft.com/office/drawing/2014/main" id="{E758BAF0-1894-1A1B-5EC4-8DE72FA77B7D}"/>
                </a:ext>
              </a:extLst>
            </p:cNvPr>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1" name="Google Shape;3887;p64">
              <a:extLst>
                <a:ext uri="{FF2B5EF4-FFF2-40B4-BE49-F238E27FC236}">
                  <a16:creationId xmlns:a16="http://schemas.microsoft.com/office/drawing/2014/main" id="{2A27370C-20A3-BDFC-0B2D-85A57FC16B2B}"/>
                </a:ext>
              </a:extLst>
            </p:cNvPr>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2" name="Google Shape;3888;p64">
              <a:extLst>
                <a:ext uri="{FF2B5EF4-FFF2-40B4-BE49-F238E27FC236}">
                  <a16:creationId xmlns:a16="http://schemas.microsoft.com/office/drawing/2014/main" id="{8E4E16C4-AE66-87FE-A430-65A48FB4F8DC}"/>
                </a:ext>
              </a:extLst>
            </p:cNvPr>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3" name="Google Shape;3889;p64">
              <a:extLst>
                <a:ext uri="{FF2B5EF4-FFF2-40B4-BE49-F238E27FC236}">
                  <a16:creationId xmlns:a16="http://schemas.microsoft.com/office/drawing/2014/main" id="{2EE3ABEF-CC58-372E-7EAC-0AA7DBDD0650}"/>
                </a:ext>
              </a:extLst>
            </p:cNvPr>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4" name="Google Shape;3890;p64">
              <a:extLst>
                <a:ext uri="{FF2B5EF4-FFF2-40B4-BE49-F238E27FC236}">
                  <a16:creationId xmlns:a16="http://schemas.microsoft.com/office/drawing/2014/main" id="{F7EC3D4C-E2B2-C99D-AD6F-6BFF3E92BC7A}"/>
                </a:ext>
              </a:extLst>
            </p:cNvPr>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5" name="Google Shape;3891;p64">
              <a:extLst>
                <a:ext uri="{FF2B5EF4-FFF2-40B4-BE49-F238E27FC236}">
                  <a16:creationId xmlns:a16="http://schemas.microsoft.com/office/drawing/2014/main" id="{308208D6-2D02-E39B-1054-5DE43FDE178E}"/>
                </a:ext>
              </a:extLst>
            </p:cNvPr>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6" name="Google Shape;3892;p64">
              <a:extLst>
                <a:ext uri="{FF2B5EF4-FFF2-40B4-BE49-F238E27FC236}">
                  <a16:creationId xmlns:a16="http://schemas.microsoft.com/office/drawing/2014/main" id="{B5779246-5AE2-3602-1DAB-A161C21B65B2}"/>
                </a:ext>
              </a:extLst>
            </p:cNvPr>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7" name="Google Shape;3893;p64">
              <a:extLst>
                <a:ext uri="{FF2B5EF4-FFF2-40B4-BE49-F238E27FC236}">
                  <a16:creationId xmlns:a16="http://schemas.microsoft.com/office/drawing/2014/main" id="{C752E4A5-7D09-8F3F-F346-151945812108}"/>
                </a:ext>
              </a:extLst>
            </p:cNvPr>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6" name="Google Shape;3894;p64">
              <a:extLst>
                <a:ext uri="{FF2B5EF4-FFF2-40B4-BE49-F238E27FC236}">
                  <a16:creationId xmlns:a16="http://schemas.microsoft.com/office/drawing/2014/main" id="{8A036085-62F3-0EC9-40AE-7E5D5E431C75}"/>
                </a:ext>
              </a:extLst>
            </p:cNvPr>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7" name="Google Shape;3895;p64">
              <a:extLst>
                <a:ext uri="{FF2B5EF4-FFF2-40B4-BE49-F238E27FC236}">
                  <a16:creationId xmlns:a16="http://schemas.microsoft.com/office/drawing/2014/main" id="{2585745D-8C8D-0901-4E59-ED6D1D478F8A}"/>
                </a:ext>
              </a:extLst>
            </p:cNvPr>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8" name="Google Shape;3896;p64">
              <a:extLst>
                <a:ext uri="{FF2B5EF4-FFF2-40B4-BE49-F238E27FC236}">
                  <a16:creationId xmlns:a16="http://schemas.microsoft.com/office/drawing/2014/main" id="{37518716-65C1-EFEA-1B4F-5189A24C3E25}"/>
                </a:ext>
              </a:extLst>
            </p:cNvPr>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9" name="Google Shape;3897;p64">
              <a:extLst>
                <a:ext uri="{FF2B5EF4-FFF2-40B4-BE49-F238E27FC236}">
                  <a16:creationId xmlns:a16="http://schemas.microsoft.com/office/drawing/2014/main" id="{BEC1DFE6-CCDE-6D2B-7FA1-8690A829B0D8}"/>
                </a:ext>
              </a:extLst>
            </p:cNvPr>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0" name="Google Shape;3898;p64">
              <a:extLst>
                <a:ext uri="{FF2B5EF4-FFF2-40B4-BE49-F238E27FC236}">
                  <a16:creationId xmlns:a16="http://schemas.microsoft.com/office/drawing/2014/main" id="{C1B0CA03-F56E-05EA-C5A6-8478CEE0FCF2}"/>
                </a:ext>
              </a:extLst>
            </p:cNvPr>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1" name="Google Shape;3899;p64">
              <a:extLst>
                <a:ext uri="{FF2B5EF4-FFF2-40B4-BE49-F238E27FC236}">
                  <a16:creationId xmlns:a16="http://schemas.microsoft.com/office/drawing/2014/main" id="{AE1202DB-390F-6B12-37F2-D938C10DECE2}"/>
                </a:ext>
              </a:extLst>
            </p:cNvPr>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2" name="Google Shape;3900;p64">
              <a:extLst>
                <a:ext uri="{FF2B5EF4-FFF2-40B4-BE49-F238E27FC236}">
                  <a16:creationId xmlns:a16="http://schemas.microsoft.com/office/drawing/2014/main" id="{C7D9BA1F-1F2E-F99E-28A1-3C8144081550}"/>
                </a:ext>
              </a:extLst>
            </p:cNvPr>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3" name="Google Shape;3901;p64">
              <a:extLst>
                <a:ext uri="{FF2B5EF4-FFF2-40B4-BE49-F238E27FC236}">
                  <a16:creationId xmlns:a16="http://schemas.microsoft.com/office/drawing/2014/main" id="{7A09B875-CBBD-0E32-9386-9ABDA47CF821}"/>
                </a:ext>
              </a:extLst>
            </p:cNvPr>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4" name="Google Shape;3902;p64">
              <a:extLst>
                <a:ext uri="{FF2B5EF4-FFF2-40B4-BE49-F238E27FC236}">
                  <a16:creationId xmlns:a16="http://schemas.microsoft.com/office/drawing/2014/main" id="{CFD51189-2273-DB68-6069-6F26230262EF}"/>
                </a:ext>
              </a:extLst>
            </p:cNvPr>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5" name="Google Shape;3903;p64">
              <a:extLst>
                <a:ext uri="{FF2B5EF4-FFF2-40B4-BE49-F238E27FC236}">
                  <a16:creationId xmlns:a16="http://schemas.microsoft.com/office/drawing/2014/main" id="{EE6CD359-FABF-1E01-4431-3E237FFC375C}"/>
                </a:ext>
              </a:extLst>
            </p:cNvPr>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6" name="Google Shape;3904;p64">
              <a:extLst>
                <a:ext uri="{FF2B5EF4-FFF2-40B4-BE49-F238E27FC236}">
                  <a16:creationId xmlns:a16="http://schemas.microsoft.com/office/drawing/2014/main" id="{4D643DBA-4416-B15E-D68C-2DD548C4B553}"/>
                </a:ext>
              </a:extLst>
            </p:cNvPr>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7" name="Google Shape;3905;p64">
              <a:extLst>
                <a:ext uri="{FF2B5EF4-FFF2-40B4-BE49-F238E27FC236}">
                  <a16:creationId xmlns:a16="http://schemas.microsoft.com/office/drawing/2014/main" id="{A7408B10-AD98-233F-9C1C-ECDD0F0DFF1A}"/>
                </a:ext>
              </a:extLst>
            </p:cNvPr>
            <p:cNvSpPr/>
            <p:nvPr/>
          </p:nvSpPr>
          <p:spPr>
            <a:xfrm>
              <a:off x="3322950" y="652525"/>
              <a:ext cx="1022250" cy="667851"/>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8" name="Google Shape;3906;p64">
              <a:extLst>
                <a:ext uri="{FF2B5EF4-FFF2-40B4-BE49-F238E27FC236}">
                  <a16:creationId xmlns:a16="http://schemas.microsoft.com/office/drawing/2014/main" id="{003E1A58-B9BB-79B0-2DA0-8F33FF721E7E}"/>
                </a:ext>
              </a:extLst>
            </p:cNvPr>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9" name="Google Shape;3907;p64">
              <a:extLst>
                <a:ext uri="{FF2B5EF4-FFF2-40B4-BE49-F238E27FC236}">
                  <a16:creationId xmlns:a16="http://schemas.microsoft.com/office/drawing/2014/main" id="{9A3D3FD8-B418-687C-CA07-E0B470E173D5}"/>
                </a:ext>
              </a:extLst>
            </p:cNvPr>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0" name="Google Shape;3908;p64">
              <a:extLst>
                <a:ext uri="{FF2B5EF4-FFF2-40B4-BE49-F238E27FC236}">
                  <a16:creationId xmlns:a16="http://schemas.microsoft.com/office/drawing/2014/main" id="{F4F27725-F303-8A3E-97D6-E0E560342B59}"/>
                </a:ext>
              </a:extLst>
            </p:cNvPr>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1" name="Google Shape;3909;p64">
              <a:extLst>
                <a:ext uri="{FF2B5EF4-FFF2-40B4-BE49-F238E27FC236}">
                  <a16:creationId xmlns:a16="http://schemas.microsoft.com/office/drawing/2014/main" id="{4F554723-7914-BE8C-9ABA-D980D8EE0A80}"/>
                </a:ext>
              </a:extLst>
            </p:cNvPr>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2" name="Google Shape;3910;p64">
              <a:extLst>
                <a:ext uri="{FF2B5EF4-FFF2-40B4-BE49-F238E27FC236}">
                  <a16:creationId xmlns:a16="http://schemas.microsoft.com/office/drawing/2014/main" id="{9E7EB6ED-AAE9-6497-40B0-85491B543481}"/>
                </a:ext>
              </a:extLst>
            </p:cNvPr>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3" name="Google Shape;3911;p64">
              <a:extLst>
                <a:ext uri="{FF2B5EF4-FFF2-40B4-BE49-F238E27FC236}">
                  <a16:creationId xmlns:a16="http://schemas.microsoft.com/office/drawing/2014/main" id="{B51840CF-28B6-0D03-D4BA-9CDA00DE7294}"/>
                </a:ext>
              </a:extLst>
            </p:cNvPr>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4" name="Google Shape;3912;p64">
              <a:extLst>
                <a:ext uri="{FF2B5EF4-FFF2-40B4-BE49-F238E27FC236}">
                  <a16:creationId xmlns:a16="http://schemas.microsoft.com/office/drawing/2014/main" id="{4B687DD4-68CA-179B-1329-D170AFFE2A72}"/>
                </a:ext>
              </a:extLst>
            </p:cNvPr>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5" name="Google Shape;3913;p64">
              <a:extLst>
                <a:ext uri="{FF2B5EF4-FFF2-40B4-BE49-F238E27FC236}">
                  <a16:creationId xmlns:a16="http://schemas.microsoft.com/office/drawing/2014/main" id="{BC1483C5-3112-9D73-7CE0-8D7781087159}"/>
                </a:ext>
              </a:extLst>
            </p:cNvPr>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6" name="Google Shape;3914;p64">
              <a:extLst>
                <a:ext uri="{FF2B5EF4-FFF2-40B4-BE49-F238E27FC236}">
                  <a16:creationId xmlns:a16="http://schemas.microsoft.com/office/drawing/2014/main" id="{518D5613-2265-4678-34FF-A964D091A419}"/>
                </a:ext>
              </a:extLst>
            </p:cNvPr>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7" name="Google Shape;3915;p64">
              <a:extLst>
                <a:ext uri="{FF2B5EF4-FFF2-40B4-BE49-F238E27FC236}">
                  <a16:creationId xmlns:a16="http://schemas.microsoft.com/office/drawing/2014/main" id="{1B7FF9E5-27CB-F7BA-8EBC-0B5945847972}"/>
                </a:ext>
              </a:extLst>
            </p:cNvPr>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8" name="Google Shape;3916;p64">
              <a:extLst>
                <a:ext uri="{FF2B5EF4-FFF2-40B4-BE49-F238E27FC236}">
                  <a16:creationId xmlns:a16="http://schemas.microsoft.com/office/drawing/2014/main" id="{5CEE0709-3AFF-6DCB-F873-82846E9ED900}"/>
                </a:ext>
              </a:extLst>
            </p:cNvPr>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9" name="Google Shape;3917;p64">
              <a:extLst>
                <a:ext uri="{FF2B5EF4-FFF2-40B4-BE49-F238E27FC236}">
                  <a16:creationId xmlns:a16="http://schemas.microsoft.com/office/drawing/2014/main" id="{ED45B617-CDF2-74A6-5DA6-87CFB46ED4D2}"/>
                </a:ext>
              </a:extLst>
            </p:cNvPr>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0" name="Google Shape;3918;p64">
              <a:extLst>
                <a:ext uri="{FF2B5EF4-FFF2-40B4-BE49-F238E27FC236}">
                  <a16:creationId xmlns:a16="http://schemas.microsoft.com/office/drawing/2014/main" id="{BB86800C-84DA-2F13-9EAE-76C5742DB658}"/>
                </a:ext>
              </a:extLst>
            </p:cNvPr>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1" name="Google Shape;3919;p64">
              <a:extLst>
                <a:ext uri="{FF2B5EF4-FFF2-40B4-BE49-F238E27FC236}">
                  <a16:creationId xmlns:a16="http://schemas.microsoft.com/office/drawing/2014/main" id="{C2E7A83F-1413-2806-E36B-F022461287EE}"/>
                </a:ext>
              </a:extLst>
            </p:cNvPr>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2" name="Google Shape;3920;p64">
              <a:extLst>
                <a:ext uri="{FF2B5EF4-FFF2-40B4-BE49-F238E27FC236}">
                  <a16:creationId xmlns:a16="http://schemas.microsoft.com/office/drawing/2014/main" id="{AE133FCA-B8A4-B315-FB31-9D239F9E6FC4}"/>
                </a:ext>
              </a:extLst>
            </p:cNvPr>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3" name="Google Shape;3921;p64">
              <a:extLst>
                <a:ext uri="{FF2B5EF4-FFF2-40B4-BE49-F238E27FC236}">
                  <a16:creationId xmlns:a16="http://schemas.microsoft.com/office/drawing/2014/main" id="{0AAA9092-9009-F72F-F2D1-EED573E7EDEF}"/>
                </a:ext>
              </a:extLst>
            </p:cNvPr>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4" name="Google Shape;3922;p64">
              <a:extLst>
                <a:ext uri="{FF2B5EF4-FFF2-40B4-BE49-F238E27FC236}">
                  <a16:creationId xmlns:a16="http://schemas.microsoft.com/office/drawing/2014/main" id="{0AAE7456-120E-982A-ACA1-D876B0AF3D45}"/>
                </a:ext>
              </a:extLst>
            </p:cNvPr>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5" name="Google Shape;3923;p64">
              <a:extLst>
                <a:ext uri="{FF2B5EF4-FFF2-40B4-BE49-F238E27FC236}">
                  <a16:creationId xmlns:a16="http://schemas.microsoft.com/office/drawing/2014/main" id="{9BF9F5A2-4D62-54E5-527E-C0492CCE21EB}"/>
                </a:ext>
              </a:extLst>
            </p:cNvPr>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6" name="Google Shape;3924;p64">
              <a:extLst>
                <a:ext uri="{FF2B5EF4-FFF2-40B4-BE49-F238E27FC236}">
                  <a16:creationId xmlns:a16="http://schemas.microsoft.com/office/drawing/2014/main" id="{F5BFB548-BEE8-145A-4679-CA5FC0BAFEC9}"/>
                </a:ext>
              </a:extLst>
            </p:cNvPr>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7" name="Google Shape;3925;p64">
              <a:extLst>
                <a:ext uri="{FF2B5EF4-FFF2-40B4-BE49-F238E27FC236}">
                  <a16:creationId xmlns:a16="http://schemas.microsoft.com/office/drawing/2014/main" id="{44765A84-AA55-279A-01DB-153697A98AA2}"/>
                </a:ext>
              </a:extLst>
            </p:cNvPr>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8" name="Google Shape;3926;p64">
              <a:extLst>
                <a:ext uri="{FF2B5EF4-FFF2-40B4-BE49-F238E27FC236}">
                  <a16:creationId xmlns:a16="http://schemas.microsoft.com/office/drawing/2014/main" id="{C63F829B-4484-38A6-AD45-E72AEB1186B2}"/>
                </a:ext>
              </a:extLst>
            </p:cNvPr>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
        <p:nvSpPr>
          <p:cNvPr id="609" name="TextBox 608">
            <a:extLst>
              <a:ext uri="{FF2B5EF4-FFF2-40B4-BE49-F238E27FC236}">
                <a16:creationId xmlns:a16="http://schemas.microsoft.com/office/drawing/2014/main" id="{1E3AADCD-E28B-14DC-790A-69DAEC776257}"/>
              </a:ext>
            </a:extLst>
          </p:cNvPr>
          <p:cNvSpPr txBox="1"/>
          <p:nvPr/>
        </p:nvSpPr>
        <p:spPr>
          <a:xfrm>
            <a:off x="888179" y="1266403"/>
            <a:ext cx="3748418" cy="3108543"/>
          </a:xfrm>
          <a:prstGeom prst="rect">
            <a:avLst/>
          </a:prstGeom>
          <a:noFill/>
        </p:spPr>
        <p:txBody>
          <a:bodyPr wrap="square" rtlCol="0">
            <a:spAutoFit/>
          </a:bodyPr>
          <a:lstStyle/>
          <a:p>
            <a:pPr marL="285750" indent="-285750">
              <a:buFont typeface="Wingdings" panose="05000000000000000000" pitchFamily="2" charset="2"/>
              <a:buChar char="v"/>
            </a:pPr>
            <a:r>
              <a:rPr lang="en-GB" dirty="0">
                <a:latin typeface="DMsans"/>
              </a:rPr>
              <a:t>Future goals include expanding this work to multi-level security systems and creating a cutting-edge, deeply implemented security system for online video streaming.</a:t>
            </a:r>
          </a:p>
          <a:p>
            <a:endParaRPr lang="en-GB" dirty="0">
              <a:latin typeface="DMsans"/>
            </a:endParaRPr>
          </a:p>
          <a:p>
            <a:pPr marL="285750" indent="-285750">
              <a:buFont typeface="Wingdings" panose="05000000000000000000" pitchFamily="2" charset="2"/>
              <a:buChar char="v"/>
            </a:pPr>
            <a:r>
              <a:rPr lang="en-GB" dirty="0">
                <a:latin typeface="DMsans"/>
              </a:rPr>
              <a:t>Expanding the strict streaming to normal streaming across multiple devices at a time. </a:t>
            </a:r>
          </a:p>
          <a:p>
            <a:endParaRPr lang="en-GB" dirty="0">
              <a:latin typeface="DMsans"/>
            </a:endParaRPr>
          </a:p>
          <a:p>
            <a:pPr marL="285750" indent="-285750">
              <a:buFont typeface="Wingdings" panose="05000000000000000000" pitchFamily="2" charset="2"/>
              <a:buChar char="v"/>
            </a:pPr>
            <a:r>
              <a:rPr lang="en-GB" dirty="0">
                <a:latin typeface="DMsans"/>
              </a:rPr>
              <a:t>Including more user specific attributes in the key generation like mnemonics or passphrases. </a:t>
            </a:r>
          </a:p>
          <a:p>
            <a:endParaRPr lang="en-GB" dirty="0">
              <a:latin typeface="DMsans"/>
            </a:endParaRPr>
          </a:p>
          <a:p>
            <a:pPr marL="285750" indent="-285750">
              <a:buFont typeface="Wingdings" panose="05000000000000000000" pitchFamily="2" charset="2"/>
              <a:buChar char="v"/>
            </a:pPr>
            <a:r>
              <a:rPr lang="en-GB" dirty="0">
                <a:latin typeface="DMsans"/>
              </a:rPr>
              <a:t>Generating X coordinate from a true entropy source to make it unpredictable.</a:t>
            </a:r>
          </a:p>
        </p:txBody>
      </p:sp>
      <p:grpSp>
        <p:nvGrpSpPr>
          <p:cNvPr id="2" name="Google Shape;3081;p64">
            <a:extLst>
              <a:ext uri="{FF2B5EF4-FFF2-40B4-BE49-F238E27FC236}">
                <a16:creationId xmlns:a16="http://schemas.microsoft.com/office/drawing/2014/main" id="{6F95CFED-4375-8583-2AB1-7F962D3593E3}"/>
              </a:ext>
            </a:extLst>
          </p:cNvPr>
          <p:cNvGrpSpPr/>
          <p:nvPr/>
        </p:nvGrpSpPr>
        <p:grpSpPr>
          <a:xfrm>
            <a:off x="7897248" y="2160361"/>
            <a:ext cx="917261" cy="2337198"/>
            <a:chOff x="-2560775" y="1429700"/>
            <a:chExt cx="1463550" cy="3034075"/>
          </a:xfrm>
        </p:grpSpPr>
        <p:sp>
          <p:nvSpPr>
            <p:cNvPr id="3" name="Google Shape;3082;p64">
              <a:extLst>
                <a:ext uri="{FF2B5EF4-FFF2-40B4-BE49-F238E27FC236}">
                  <a16:creationId xmlns:a16="http://schemas.microsoft.com/office/drawing/2014/main" id="{20A2E79C-E800-6A2F-5564-334065A22909}"/>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83;p64">
              <a:extLst>
                <a:ext uri="{FF2B5EF4-FFF2-40B4-BE49-F238E27FC236}">
                  <a16:creationId xmlns:a16="http://schemas.microsoft.com/office/drawing/2014/main" id="{37B51AEF-4F2E-918E-04F2-A2D6874EE631}"/>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84;p64">
              <a:extLst>
                <a:ext uri="{FF2B5EF4-FFF2-40B4-BE49-F238E27FC236}">
                  <a16:creationId xmlns:a16="http://schemas.microsoft.com/office/drawing/2014/main" id="{4B5AB64B-D574-E6D7-A2CD-CD772C7EE97B}"/>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85;p64">
              <a:extLst>
                <a:ext uri="{FF2B5EF4-FFF2-40B4-BE49-F238E27FC236}">
                  <a16:creationId xmlns:a16="http://schemas.microsoft.com/office/drawing/2014/main" id="{78190077-CAC3-BEAE-A248-6F921C3BA3CF}"/>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86;p64">
              <a:extLst>
                <a:ext uri="{FF2B5EF4-FFF2-40B4-BE49-F238E27FC236}">
                  <a16:creationId xmlns:a16="http://schemas.microsoft.com/office/drawing/2014/main" id="{96617DE6-2BCA-B044-9C06-07809D99F7F6}"/>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7;p64">
              <a:extLst>
                <a:ext uri="{FF2B5EF4-FFF2-40B4-BE49-F238E27FC236}">
                  <a16:creationId xmlns:a16="http://schemas.microsoft.com/office/drawing/2014/main" id="{832BCDA3-7B4B-215E-17EE-82F417FEB032}"/>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8;p64">
              <a:extLst>
                <a:ext uri="{FF2B5EF4-FFF2-40B4-BE49-F238E27FC236}">
                  <a16:creationId xmlns:a16="http://schemas.microsoft.com/office/drawing/2014/main" id="{70A73C6F-54FD-267E-0D3E-434A49E8754B}"/>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9;p64">
              <a:extLst>
                <a:ext uri="{FF2B5EF4-FFF2-40B4-BE49-F238E27FC236}">
                  <a16:creationId xmlns:a16="http://schemas.microsoft.com/office/drawing/2014/main" id="{B5B35F4B-F757-D646-0AEF-533CCA675F13}"/>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0;p64">
              <a:extLst>
                <a:ext uri="{FF2B5EF4-FFF2-40B4-BE49-F238E27FC236}">
                  <a16:creationId xmlns:a16="http://schemas.microsoft.com/office/drawing/2014/main" id="{2B7C0CFD-4193-3D68-425E-694A981BA51D}"/>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1;p64">
              <a:extLst>
                <a:ext uri="{FF2B5EF4-FFF2-40B4-BE49-F238E27FC236}">
                  <a16:creationId xmlns:a16="http://schemas.microsoft.com/office/drawing/2014/main" id="{EAC0D760-981B-DA44-BF80-F9A5B8D1E697}"/>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2;p64">
              <a:extLst>
                <a:ext uri="{FF2B5EF4-FFF2-40B4-BE49-F238E27FC236}">
                  <a16:creationId xmlns:a16="http://schemas.microsoft.com/office/drawing/2014/main" id="{45DFEB09-B155-666E-CCEA-A74860312804}"/>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3;p64">
              <a:extLst>
                <a:ext uri="{FF2B5EF4-FFF2-40B4-BE49-F238E27FC236}">
                  <a16:creationId xmlns:a16="http://schemas.microsoft.com/office/drawing/2014/main" id="{14912751-F074-A2C9-2BED-847E4FA71FE6}"/>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4;p64">
              <a:extLst>
                <a:ext uri="{FF2B5EF4-FFF2-40B4-BE49-F238E27FC236}">
                  <a16:creationId xmlns:a16="http://schemas.microsoft.com/office/drawing/2014/main" id="{137ECB7E-E228-8462-A6BE-81B1FCF23740}"/>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95;p64">
              <a:extLst>
                <a:ext uri="{FF2B5EF4-FFF2-40B4-BE49-F238E27FC236}">
                  <a16:creationId xmlns:a16="http://schemas.microsoft.com/office/drawing/2014/main" id="{6C831DDB-A7A5-544D-0262-F8E71BD02B2B}"/>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96;p64">
              <a:extLst>
                <a:ext uri="{FF2B5EF4-FFF2-40B4-BE49-F238E27FC236}">
                  <a16:creationId xmlns:a16="http://schemas.microsoft.com/office/drawing/2014/main" id="{627EC456-D0A9-8086-3CF4-A16A5023A2D2}"/>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97;p64">
              <a:extLst>
                <a:ext uri="{FF2B5EF4-FFF2-40B4-BE49-F238E27FC236}">
                  <a16:creationId xmlns:a16="http://schemas.microsoft.com/office/drawing/2014/main" id="{8DEFF557-458B-A35B-943A-1F99E30B2C10}"/>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98;p64">
              <a:extLst>
                <a:ext uri="{FF2B5EF4-FFF2-40B4-BE49-F238E27FC236}">
                  <a16:creationId xmlns:a16="http://schemas.microsoft.com/office/drawing/2014/main" id="{7DC00884-4910-AFA4-7524-B38B589C44D7}"/>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9;p64">
              <a:extLst>
                <a:ext uri="{FF2B5EF4-FFF2-40B4-BE49-F238E27FC236}">
                  <a16:creationId xmlns:a16="http://schemas.microsoft.com/office/drawing/2014/main" id="{2650641C-61A0-6AA6-0477-EB63D085C93E}"/>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0;p64">
              <a:extLst>
                <a:ext uri="{FF2B5EF4-FFF2-40B4-BE49-F238E27FC236}">
                  <a16:creationId xmlns:a16="http://schemas.microsoft.com/office/drawing/2014/main" id="{F1931911-EB56-BEEF-D05F-1D7352A6F4F5}"/>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1;p64">
              <a:extLst>
                <a:ext uri="{FF2B5EF4-FFF2-40B4-BE49-F238E27FC236}">
                  <a16:creationId xmlns:a16="http://schemas.microsoft.com/office/drawing/2014/main" id="{F962D205-1E74-B968-2801-CE9C8C5C56E1}"/>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2;p64">
              <a:extLst>
                <a:ext uri="{FF2B5EF4-FFF2-40B4-BE49-F238E27FC236}">
                  <a16:creationId xmlns:a16="http://schemas.microsoft.com/office/drawing/2014/main" id="{FDB2F5B2-F5D9-8DCE-B26A-0A06039DCB4E}"/>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3;p64">
              <a:extLst>
                <a:ext uri="{FF2B5EF4-FFF2-40B4-BE49-F238E27FC236}">
                  <a16:creationId xmlns:a16="http://schemas.microsoft.com/office/drawing/2014/main" id="{C0A6E333-C134-BF64-A113-DAD00BF07231}"/>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4;p64">
              <a:extLst>
                <a:ext uri="{FF2B5EF4-FFF2-40B4-BE49-F238E27FC236}">
                  <a16:creationId xmlns:a16="http://schemas.microsoft.com/office/drawing/2014/main" id="{EE8CC40D-EC4E-734E-EC00-684ACFD86420}"/>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5;p64">
              <a:extLst>
                <a:ext uri="{FF2B5EF4-FFF2-40B4-BE49-F238E27FC236}">
                  <a16:creationId xmlns:a16="http://schemas.microsoft.com/office/drawing/2014/main" id="{EE81A221-05E5-791C-6764-528EFE81D2CE}"/>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6;p64">
              <a:extLst>
                <a:ext uri="{FF2B5EF4-FFF2-40B4-BE49-F238E27FC236}">
                  <a16:creationId xmlns:a16="http://schemas.microsoft.com/office/drawing/2014/main" id="{2C9DB90A-DD87-51EF-6C49-3DDE14668A8E}"/>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07;p64">
              <a:extLst>
                <a:ext uri="{FF2B5EF4-FFF2-40B4-BE49-F238E27FC236}">
                  <a16:creationId xmlns:a16="http://schemas.microsoft.com/office/drawing/2014/main" id="{9C4D1D1C-03E6-7143-2B72-A74E76A8C0CC}"/>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8;p64">
              <a:extLst>
                <a:ext uri="{FF2B5EF4-FFF2-40B4-BE49-F238E27FC236}">
                  <a16:creationId xmlns:a16="http://schemas.microsoft.com/office/drawing/2014/main" id="{A94D2550-9A46-9630-57A2-C6719032EF7D}"/>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9;p64">
              <a:extLst>
                <a:ext uri="{FF2B5EF4-FFF2-40B4-BE49-F238E27FC236}">
                  <a16:creationId xmlns:a16="http://schemas.microsoft.com/office/drawing/2014/main" id="{1C92838E-D9B6-8E04-AA6E-5786AB2D3853}"/>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0;p64">
              <a:extLst>
                <a:ext uri="{FF2B5EF4-FFF2-40B4-BE49-F238E27FC236}">
                  <a16:creationId xmlns:a16="http://schemas.microsoft.com/office/drawing/2014/main" id="{B2AEE082-AC90-1B7D-C1A0-C0300F3BFA0E}"/>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1;p64">
              <a:extLst>
                <a:ext uri="{FF2B5EF4-FFF2-40B4-BE49-F238E27FC236}">
                  <a16:creationId xmlns:a16="http://schemas.microsoft.com/office/drawing/2014/main" id="{EADBEF99-9D1E-A260-9903-5902023BDA1C}"/>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2;p64">
              <a:extLst>
                <a:ext uri="{FF2B5EF4-FFF2-40B4-BE49-F238E27FC236}">
                  <a16:creationId xmlns:a16="http://schemas.microsoft.com/office/drawing/2014/main" id="{EFFFC47C-8797-051F-04AA-48BA00CDCD70}"/>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3;p64">
              <a:extLst>
                <a:ext uri="{FF2B5EF4-FFF2-40B4-BE49-F238E27FC236}">
                  <a16:creationId xmlns:a16="http://schemas.microsoft.com/office/drawing/2014/main" id="{4CA2A446-0ADD-2CAE-C772-E0C7E744B99E}"/>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4;p64">
              <a:extLst>
                <a:ext uri="{FF2B5EF4-FFF2-40B4-BE49-F238E27FC236}">
                  <a16:creationId xmlns:a16="http://schemas.microsoft.com/office/drawing/2014/main" id="{C96CBD87-06CD-612A-4FF8-0BD7AC72F427}"/>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15;p64">
              <a:extLst>
                <a:ext uri="{FF2B5EF4-FFF2-40B4-BE49-F238E27FC236}">
                  <a16:creationId xmlns:a16="http://schemas.microsoft.com/office/drawing/2014/main" id="{ABB9D16E-5A3B-FAB1-91BC-AFD8E70C9DA3}"/>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16;p64">
              <a:extLst>
                <a:ext uri="{FF2B5EF4-FFF2-40B4-BE49-F238E27FC236}">
                  <a16:creationId xmlns:a16="http://schemas.microsoft.com/office/drawing/2014/main" id="{9741C2BE-0F04-EC60-AB56-FC294161DCAC}"/>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17;p64">
              <a:extLst>
                <a:ext uri="{FF2B5EF4-FFF2-40B4-BE49-F238E27FC236}">
                  <a16:creationId xmlns:a16="http://schemas.microsoft.com/office/drawing/2014/main" id="{6189F6FC-72F8-B99F-B5BF-20E54F2E933B}"/>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18;p64">
              <a:extLst>
                <a:ext uri="{FF2B5EF4-FFF2-40B4-BE49-F238E27FC236}">
                  <a16:creationId xmlns:a16="http://schemas.microsoft.com/office/drawing/2014/main" id="{3BCE83F5-9337-544E-837E-BEC803B86E46}"/>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19;p64">
              <a:extLst>
                <a:ext uri="{FF2B5EF4-FFF2-40B4-BE49-F238E27FC236}">
                  <a16:creationId xmlns:a16="http://schemas.microsoft.com/office/drawing/2014/main" id="{48A32E1E-63CC-D80C-CBC9-7409869B50DE}"/>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0;p64">
              <a:extLst>
                <a:ext uri="{FF2B5EF4-FFF2-40B4-BE49-F238E27FC236}">
                  <a16:creationId xmlns:a16="http://schemas.microsoft.com/office/drawing/2014/main" id="{91E821EF-983C-0A3D-E8B3-06EA14CA4539}"/>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1;p64">
              <a:extLst>
                <a:ext uri="{FF2B5EF4-FFF2-40B4-BE49-F238E27FC236}">
                  <a16:creationId xmlns:a16="http://schemas.microsoft.com/office/drawing/2014/main" id="{EEE339E3-BD53-906F-177E-15AC31F001A4}"/>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2;p64">
              <a:extLst>
                <a:ext uri="{FF2B5EF4-FFF2-40B4-BE49-F238E27FC236}">
                  <a16:creationId xmlns:a16="http://schemas.microsoft.com/office/drawing/2014/main" id="{CD3DF04E-A1A0-947F-98B5-0535B5E8E137}"/>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3;p64">
              <a:extLst>
                <a:ext uri="{FF2B5EF4-FFF2-40B4-BE49-F238E27FC236}">
                  <a16:creationId xmlns:a16="http://schemas.microsoft.com/office/drawing/2014/main" id="{5C2F4208-D0EC-273E-9DE8-AC81DA007140}"/>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4;p64">
              <a:extLst>
                <a:ext uri="{FF2B5EF4-FFF2-40B4-BE49-F238E27FC236}">
                  <a16:creationId xmlns:a16="http://schemas.microsoft.com/office/drawing/2014/main" id="{93F89A86-B13C-455B-6977-E5D84384B1A0}"/>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5;p64">
              <a:extLst>
                <a:ext uri="{FF2B5EF4-FFF2-40B4-BE49-F238E27FC236}">
                  <a16:creationId xmlns:a16="http://schemas.microsoft.com/office/drawing/2014/main" id="{BFF14B42-5CA0-A1DE-090A-08121D713DA6}"/>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26;p64">
              <a:extLst>
                <a:ext uri="{FF2B5EF4-FFF2-40B4-BE49-F238E27FC236}">
                  <a16:creationId xmlns:a16="http://schemas.microsoft.com/office/drawing/2014/main" id="{A99A6DEE-4538-B993-BB3A-78A51255C750}"/>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27;p64">
              <a:extLst>
                <a:ext uri="{FF2B5EF4-FFF2-40B4-BE49-F238E27FC236}">
                  <a16:creationId xmlns:a16="http://schemas.microsoft.com/office/drawing/2014/main" id="{6C37A85F-E3A5-0331-2A82-743F149B7FC1}"/>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28;p64">
              <a:extLst>
                <a:ext uri="{FF2B5EF4-FFF2-40B4-BE49-F238E27FC236}">
                  <a16:creationId xmlns:a16="http://schemas.microsoft.com/office/drawing/2014/main" id="{E041FF60-3C9F-A869-1562-48A0692418DF}"/>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29;p64">
              <a:extLst>
                <a:ext uri="{FF2B5EF4-FFF2-40B4-BE49-F238E27FC236}">
                  <a16:creationId xmlns:a16="http://schemas.microsoft.com/office/drawing/2014/main" id="{EDEC48E7-08B1-877C-0339-A7B4C3F14CAC}"/>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0;p64">
              <a:extLst>
                <a:ext uri="{FF2B5EF4-FFF2-40B4-BE49-F238E27FC236}">
                  <a16:creationId xmlns:a16="http://schemas.microsoft.com/office/drawing/2014/main" id="{7E5D0E8A-8B31-6B9B-70FA-8CC7B1C8384A}"/>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1;p64">
              <a:extLst>
                <a:ext uri="{FF2B5EF4-FFF2-40B4-BE49-F238E27FC236}">
                  <a16:creationId xmlns:a16="http://schemas.microsoft.com/office/drawing/2014/main" id="{48C16EAB-DB21-C562-2209-39905CA09451}"/>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2;p64">
              <a:extLst>
                <a:ext uri="{FF2B5EF4-FFF2-40B4-BE49-F238E27FC236}">
                  <a16:creationId xmlns:a16="http://schemas.microsoft.com/office/drawing/2014/main" id="{0B458938-20CA-7550-AB53-E1F5B6F98D4C}"/>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6" name="Google Shape;2686;p56"/>
          <p:cNvSpPr txBox="1">
            <a:spLocks noGrp="1"/>
          </p:cNvSpPr>
          <p:nvPr>
            <p:ph type="title" idx="2"/>
          </p:nvPr>
        </p:nvSpPr>
        <p:spPr>
          <a:xfrm>
            <a:off x="605342" y="362022"/>
            <a:ext cx="2097347" cy="57992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2400" dirty="0"/>
              <a:t>REFERENCES</a:t>
            </a:r>
          </a:p>
        </p:txBody>
      </p:sp>
      <p:grpSp>
        <p:nvGrpSpPr>
          <p:cNvPr id="2687" name="Google Shape;2687;p56"/>
          <p:cNvGrpSpPr/>
          <p:nvPr/>
        </p:nvGrpSpPr>
        <p:grpSpPr>
          <a:xfrm>
            <a:off x="281921" y="1778859"/>
            <a:ext cx="3409269" cy="2954375"/>
            <a:chOff x="861438" y="176348"/>
            <a:chExt cx="5851787" cy="5350554"/>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1438" y="176348"/>
              <a:ext cx="5848150" cy="5350554"/>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CC814522-4746-E4F9-6820-A3A362706F92}"/>
              </a:ext>
            </a:extLst>
          </p:cNvPr>
          <p:cNvSpPr txBox="1"/>
          <p:nvPr/>
        </p:nvSpPr>
        <p:spPr>
          <a:xfrm>
            <a:off x="3384245" y="1532799"/>
            <a:ext cx="5086655" cy="1969770"/>
          </a:xfrm>
          <a:prstGeom prst="rect">
            <a:avLst/>
          </a:prstGeom>
          <a:noFill/>
        </p:spPr>
        <p:txBody>
          <a:bodyPr wrap="square" rtlCol="0">
            <a:spAutoFit/>
          </a:bodyPr>
          <a:lstStyle/>
          <a:p>
            <a:pPr marL="228600" indent="-228600">
              <a:buAutoNum type="arabicPeriod"/>
            </a:pPr>
            <a:r>
              <a:rPr lang="en-GB" dirty="0">
                <a:latin typeface="DM Sans" pitchFamily="2" charset="0"/>
                <a:hlinkClick r:id="rId3"/>
              </a:rPr>
              <a:t>Socket Programming in Python (Guide) – Real Python</a:t>
            </a:r>
            <a:endParaRPr lang="en-GB" dirty="0">
              <a:latin typeface="DM Sans" pitchFamily="2" charset="0"/>
            </a:endParaRPr>
          </a:p>
          <a:p>
            <a:endParaRPr lang="en-GB" dirty="0">
              <a:latin typeface="DM Sans" pitchFamily="2" charset="0"/>
            </a:endParaRPr>
          </a:p>
          <a:p>
            <a:pPr marL="228600" indent="-228600">
              <a:buAutoNum type="arabicPeriod" startAt="2"/>
            </a:pPr>
            <a:r>
              <a:rPr lang="en-IN" dirty="0">
                <a:latin typeface="DM Sans" pitchFamily="2" charset="0"/>
                <a:hlinkClick r:id="rId4"/>
              </a:rPr>
              <a:t>A Novel Hybrid Multikey Cryptography Technique for Video Communication |   IEEE Journals &amp; Magazine | IEEE Xplore</a:t>
            </a:r>
            <a:endParaRPr lang="en-IN" dirty="0">
              <a:latin typeface="DM Sans" pitchFamily="2" charset="0"/>
            </a:endParaRPr>
          </a:p>
          <a:p>
            <a:pPr marL="228600" indent="-228600">
              <a:buAutoNum type="arabicPeriod" startAt="2"/>
            </a:pPr>
            <a:endParaRPr lang="en-IN" dirty="0">
              <a:latin typeface="DM Sans" pitchFamily="2" charset="0"/>
            </a:endParaRPr>
          </a:p>
          <a:p>
            <a:pPr marL="228600" indent="-228600">
              <a:buFont typeface="Arial"/>
              <a:buAutoNum type="arabicPeriod" startAt="2"/>
            </a:pPr>
            <a:r>
              <a:rPr lang="en-GB" dirty="0">
                <a:latin typeface="DM Sans" pitchFamily="2" charset="0"/>
                <a:hlinkClick r:id="rId5"/>
              </a:rPr>
              <a:t>Login and Registration with Python, Flask &amp; MySQL | WD (webdamn.com)</a:t>
            </a:r>
            <a:endParaRPr lang="en-IN" dirty="0">
              <a:latin typeface="DM Sans" pitchFamily="2" charset="0"/>
            </a:endParaRPr>
          </a:p>
          <a:p>
            <a:endParaRPr lang="en-IN" sz="1000" dirty="0">
              <a:latin typeface="DM Sans"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6" name="Google Shape;2686;p56"/>
          <p:cNvSpPr txBox="1">
            <a:spLocks noGrp="1"/>
          </p:cNvSpPr>
          <p:nvPr>
            <p:ph type="title" idx="2"/>
          </p:nvPr>
        </p:nvSpPr>
        <p:spPr>
          <a:xfrm>
            <a:off x="4530155" y="1957963"/>
            <a:ext cx="3066456" cy="13566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dirty="0"/>
              <a:t>THANK YOU ALL</a:t>
            </a:r>
            <a:endParaRPr sz="4000" dirty="0"/>
          </a:p>
        </p:txBody>
      </p:sp>
      <p:grpSp>
        <p:nvGrpSpPr>
          <p:cNvPr id="2970" name="Google Shape;3560;p64">
            <a:extLst>
              <a:ext uri="{FF2B5EF4-FFF2-40B4-BE49-F238E27FC236}">
                <a16:creationId xmlns:a16="http://schemas.microsoft.com/office/drawing/2014/main" id="{2B9ADD4E-4964-F7A9-D97A-14D23288EE9F}"/>
              </a:ext>
            </a:extLst>
          </p:cNvPr>
          <p:cNvGrpSpPr/>
          <p:nvPr/>
        </p:nvGrpSpPr>
        <p:grpSpPr>
          <a:xfrm>
            <a:off x="549332" y="1180553"/>
            <a:ext cx="3465838" cy="3433780"/>
            <a:chOff x="449250" y="238125"/>
            <a:chExt cx="6401725" cy="5237425"/>
          </a:xfrm>
        </p:grpSpPr>
        <p:sp>
          <p:nvSpPr>
            <p:cNvPr id="2971" name="Google Shape;3561;p64">
              <a:extLst>
                <a:ext uri="{FF2B5EF4-FFF2-40B4-BE49-F238E27FC236}">
                  <a16:creationId xmlns:a16="http://schemas.microsoft.com/office/drawing/2014/main" id="{809A1F08-92C1-8B00-3079-8B749B8A7D71}"/>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3562;p64">
              <a:extLst>
                <a:ext uri="{FF2B5EF4-FFF2-40B4-BE49-F238E27FC236}">
                  <a16:creationId xmlns:a16="http://schemas.microsoft.com/office/drawing/2014/main" id="{A2CAB6E4-2206-FB9C-0C02-470ECFA83927}"/>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3563;p64">
              <a:extLst>
                <a:ext uri="{FF2B5EF4-FFF2-40B4-BE49-F238E27FC236}">
                  <a16:creationId xmlns:a16="http://schemas.microsoft.com/office/drawing/2014/main" id="{560D6DD4-DD7A-DA73-E543-C5643C630F81}"/>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3564;p64">
              <a:extLst>
                <a:ext uri="{FF2B5EF4-FFF2-40B4-BE49-F238E27FC236}">
                  <a16:creationId xmlns:a16="http://schemas.microsoft.com/office/drawing/2014/main" id="{E9D3E5CE-9B1F-0A6D-9067-98D3809E5910}"/>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3565;p64">
              <a:extLst>
                <a:ext uri="{FF2B5EF4-FFF2-40B4-BE49-F238E27FC236}">
                  <a16:creationId xmlns:a16="http://schemas.microsoft.com/office/drawing/2014/main" id="{6623F3D2-353E-1816-5401-64F27716A44E}"/>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3566;p64">
              <a:extLst>
                <a:ext uri="{FF2B5EF4-FFF2-40B4-BE49-F238E27FC236}">
                  <a16:creationId xmlns:a16="http://schemas.microsoft.com/office/drawing/2014/main" id="{ECE08698-97E9-F22B-CADC-9F8928C7B5C2}"/>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3567;p64">
              <a:extLst>
                <a:ext uri="{FF2B5EF4-FFF2-40B4-BE49-F238E27FC236}">
                  <a16:creationId xmlns:a16="http://schemas.microsoft.com/office/drawing/2014/main" id="{1A60F4FF-AC79-9A6D-918F-3CC08FC87CCF}"/>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3568;p64">
              <a:extLst>
                <a:ext uri="{FF2B5EF4-FFF2-40B4-BE49-F238E27FC236}">
                  <a16:creationId xmlns:a16="http://schemas.microsoft.com/office/drawing/2014/main" id="{8DE6AA87-27B2-2DF1-0415-42E4879608F5}"/>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3569;p64">
              <a:extLst>
                <a:ext uri="{FF2B5EF4-FFF2-40B4-BE49-F238E27FC236}">
                  <a16:creationId xmlns:a16="http://schemas.microsoft.com/office/drawing/2014/main" id="{33CE83D6-461E-4AF6-F2D5-53DB3A1CD594}"/>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3570;p64">
              <a:extLst>
                <a:ext uri="{FF2B5EF4-FFF2-40B4-BE49-F238E27FC236}">
                  <a16:creationId xmlns:a16="http://schemas.microsoft.com/office/drawing/2014/main" id="{9DC80B8D-F63B-1528-FA7E-4A0610540028}"/>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3571;p64">
              <a:extLst>
                <a:ext uri="{FF2B5EF4-FFF2-40B4-BE49-F238E27FC236}">
                  <a16:creationId xmlns:a16="http://schemas.microsoft.com/office/drawing/2014/main" id="{957679BF-B7FB-4658-730A-8AEFA794E2D7}"/>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3572;p64">
              <a:extLst>
                <a:ext uri="{FF2B5EF4-FFF2-40B4-BE49-F238E27FC236}">
                  <a16:creationId xmlns:a16="http://schemas.microsoft.com/office/drawing/2014/main" id="{E31EC1D7-103A-7E42-6122-8B90B0E0EE14}"/>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3573;p64">
              <a:extLst>
                <a:ext uri="{FF2B5EF4-FFF2-40B4-BE49-F238E27FC236}">
                  <a16:creationId xmlns:a16="http://schemas.microsoft.com/office/drawing/2014/main" id="{898BAE68-30D0-ADB3-0C8C-998486B146A8}"/>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3574;p64">
              <a:extLst>
                <a:ext uri="{FF2B5EF4-FFF2-40B4-BE49-F238E27FC236}">
                  <a16:creationId xmlns:a16="http://schemas.microsoft.com/office/drawing/2014/main" id="{0C345905-3EC3-9008-77CE-5DB1CCB62134}"/>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3575;p64">
              <a:extLst>
                <a:ext uri="{FF2B5EF4-FFF2-40B4-BE49-F238E27FC236}">
                  <a16:creationId xmlns:a16="http://schemas.microsoft.com/office/drawing/2014/main" id="{693B15D1-8256-3C52-3714-1C7F76CA7C11}"/>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3576;p64">
              <a:extLst>
                <a:ext uri="{FF2B5EF4-FFF2-40B4-BE49-F238E27FC236}">
                  <a16:creationId xmlns:a16="http://schemas.microsoft.com/office/drawing/2014/main" id="{E0010652-4AE7-8158-1F50-D2392CEF81AC}"/>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3577;p64">
              <a:extLst>
                <a:ext uri="{FF2B5EF4-FFF2-40B4-BE49-F238E27FC236}">
                  <a16:creationId xmlns:a16="http://schemas.microsoft.com/office/drawing/2014/main" id="{FE7F5753-7B84-D2EB-6531-2E3F31F08961}"/>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3578;p64">
              <a:extLst>
                <a:ext uri="{FF2B5EF4-FFF2-40B4-BE49-F238E27FC236}">
                  <a16:creationId xmlns:a16="http://schemas.microsoft.com/office/drawing/2014/main" id="{BDCAF539-E420-040E-3151-76B1E9C49941}"/>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3579;p64">
              <a:extLst>
                <a:ext uri="{FF2B5EF4-FFF2-40B4-BE49-F238E27FC236}">
                  <a16:creationId xmlns:a16="http://schemas.microsoft.com/office/drawing/2014/main" id="{10803CFF-32BB-198D-F69A-A9DE35010BAD}"/>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3580;p64">
              <a:extLst>
                <a:ext uri="{FF2B5EF4-FFF2-40B4-BE49-F238E27FC236}">
                  <a16:creationId xmlns:a16="http://schemas.microsoft.com/office/drawing/2014/main" id="{4A5B51A3-DA3E-E102-5E00-4EBFDA6DAF1B}"/>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3581;p64">
              <a:extLst>
                <a:ext uri="{FF2B5EF4-FFF2-40B4-BE49-F238E27FC236}">
                  <a16:creationId xmlns:a16="http://schemas.microsoft.com/office/drawing/2014/main" id="{E5968A2B-27CB-DAC1-15B0-EDB4AC8489BE}"/>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3582;p64">
              <a:extLst>
                <a:ext uri="{FF2B5EF4-FFF2-40B4-BE49-F238E27FC236}">
                  <a16:creationId xmlns:a16="http://schemas.microsoft.com/office/drawing/2014/main" id="{50A0F52D-3CF1-E115-7A17-E4F58485287D}"/>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3583;p64">
              <a:extLst>
                <a:ext uri="{FF2B5EF4-FFF2-40B4-BE49-F238E27FC236}">
                  <a16:creationId xmlns:a16="http://schemas.microsoft.com/office/drawing/2014/main" id="{9FF5574A-F0D6-333B-9F5A-9178279A0D99}"/>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3584;p64">
              <a:extLst>
                <a:ext uri="{FF2B5EF4-FFF2-40B4-BE49-F238E27FC236}">
                  <a16:creationId xmlns:a16="http://schemas.microsoft.com/office/drawing/2014/main" id="{1016BE99-1995-E1C3-B29E-F8B3E474397F}"/>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3585;p64">
              <a:extLst>
                <a:ext uri="{FF2B5EF4-FFF2-40B4-BE49-F238E27FC236}">
                  <a16:creationId xmlns:a16="http://schemas.microsoft.com/office/drawing/2014/main" id="{36376172-9F23-7554-C8F4-CA31F6C92BB5}"/>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3586;p64">
              <a:extLst>
                <a:ext uri="{FF2B5EF4-FFF2-40B4-BE49-F238E27FC236}">
                  <a16:creationId xmlns:a16="http://schemas.microsoft.com/office/drawing/2014/main" id="{965F6EDC-B8C9-1066-DA78-C1C1B467C6B9}"/>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3587;p64">
              <a:extLst>
                <a:ext uri="{FF2B5EF4-FFF2-40B4-BE49-F238E27FC236}">
                  <a16:creationId xmlns:a16="http://schemas.microsoft.com/office/drawing/2014/main" id="{5B0E8B84-E8B5-B246-07A3-6581AFFF6E25}"/>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3588;p64">
              <a:extLst>
                <a:ext uri="{FF2B5EF4-FFF2-40B4-BE49-F238E27FC236}">
                  <a16:creationId xmlns:a16="http://schemas.microsoft.com/office/drawing/2014/main" id="{4CD0CA2F-2060-C4FB-12D1-ECF3578FC78B}"/>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3589;p64">
              <a:extLst>
                <a:ext uri="{FF2B5EF4-FFF2-40B4-BE49-F238E27FC236}">
                  <a16:creationId xmlns:a16="http://schemas.microsoft.com/office/drawing/2014/main" id="{44404E98-51B9-251B-A0E8-2BF68BC181C1}"/>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590;p64">
              <a:extLst>
                <a:ext uri="{FF2B5EF4-FFF2-40B4-BE49-F238E27FC236}">
                  <a16:creationId xmlns:a16="http://schemas.microsoft.com/office/drawing/2014/main" id="{2AF418D8-BDAC-2EC8-2783-C99091AB6898}"/>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591;p64">
              <a:extLst>
                <a:ext uri="{FF2B5EF4-FFF2-40B4-BE49-F238E27FC236}">
                  <a16:creationId xmlns:a16="http://schemas.microsoft.com/office/drawing/2014/main" id="{90C96F23-2886-713A-6090-766B3B0EABEA}"/>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592;p64">
              <a:extLst>
                <a:ext uri="{FF2B5EF4-FFF2-40B4-BE49-F238E27FC236}">
                  <a16:creationId xmlns:a16="http://schemas.microsoft.com/office/drawing/2014/main" id="{71D5C775-E20A-B8F3-7E06-5B3D54493F76}"/>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593;p64">
              <a:extLst>
                <a:ext uri="{FF2B5EF4-FFF2-40B4-BE49-F238E27FC236}">
                  <a16:creationId xmlns:a16="http://schemas.microsoft.com/office/drawing/2014/main" id="{9D933FFD-368D-17AB-11E9-46B03877DCD1}"/>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594;p64">
              <a:extLst>
                <a:ext uri="{FF2B5EF4-FFF2-40B4-BE49-F238E27FC236}">
                  <a16:creationId xmlns:a16="http://schemas.microsoft.com/office/drawing/2014/main" id="{A0679434-845D-2F17-54AE-B84FDE46C725}"/>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595;p64">
              <a:extLst>
                <a:ext uri="{FF2B5EF4-FFF2-40B4-BE49-F238E27FC236}">
                  <a16:creationId xmlns:a16="http://schemas.microsoft.com/office/drawing/2014/main" id="{A33F2708-BB80-179E-BF8D-0AE246CE68E0}"/>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596;p64">
              <a:extLst>
                <a:ext uri="{FF2B5EF4-FFF2-40B4-BE49-F238E27FC236}">
                  <a16:creationId xmlns:a16="http://schemas.microsoft.com/office/drawing/2014/main" id="{6A14F400-E3E1-9A5E-BE2B-A0A02C4652D1}"/>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597;p64">
              <a:extLst>
                <a:ext uri="{FF2B5EF4-FFF2-40B4-BE49-F238E27FC236}">
                  <a16:creationId xmlns:a16="http://schemas.microsoft.com/office/drawing/2014/main" id="{4B9C1384-DB7E-B5AF-113A-1C06F56C34CF}"/>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598;p64">
              <a:extLst>
                <a:ext uri="{FF2B5EF4-FFF2-40B4-BE49-F238E27FC236}">
                  <a16:creationId xmlns:a16="http://schemas.microsoft.com/office/drawing/2014/main" id="{98D99979-81CE-4AE3-A743-67DE90F35D53}"/>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599;p64">
              <a:extLst>
                <a:ext uri="{FF2B5EF4-FFF2-40B4-BE49-F238E27FC236}">
                  <a16:creationId xmlns:a16="http://schemas.microsoft.com/office/drawing/2014/main" id="{48041205-EDFC-0AC4-0B2E-6BC5487C8698}"/>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600;p64">
              <a:extLst>
                <a:ext uri="{FF2B5EF4-FFF2-40B4-BE49-F238E27FC236}">
                  <a16:creationId xmlns:a16="http://schemas.microsoft.com/office/drawing/2014/main" id="{BD5F1D0E-9DEA-B403-9025-D68CB122E419}"/>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601;p64">
              <a:extLst>
                <a:ext uri="{FF2B5EF4-FFF2-40B4-BE49-F238E27FC236}">
                  <a16:creationId xmlns:a16="http://schemas.microsoft.com/office/drawing/2014/main" id="{A10ABDEA-6B1F-0692-8324-D923FC5D2BE3}"/>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602;p64">
              <a:extLst>
                <a:ext uri="{FF2B5EF4-FFF2-40B4-BE49-F238E27FC236}">
                  <a16:creationId xmlns:a16="http://schemas.microsoft.com/office/drawing/2014/main" id="{34E1E854-5A7A-A376-AD02-8ED0F9A29D2B}"/>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603;p64">
              <a:extLst>
                <a:ext uri="{FF2B5EF4-FFF2-40B4-BE49-F238E27FC236}">
                  <a16:creationId xmlns:a16="http://schemas.microsoft.com/office/drawing/2014/main" id="{64918122-395D-AE3F-1169-6B0B101DCED2}"/>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604;p64">
              <a:extLst>
                <a:ext uri="{FF2B5EF4-FFF2-40B4-BE49-F238E27FC236}">
                  <a16:creationId xmlns:a16="http://schemas.microsoft.com/office/drawing/2014/main" id="{B4023BCB-3297-327A-4AC9-52863710167D}"/>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605;p64">
              <a:extLst>
                <a:ext uri="{FF2B5EF4-FFF2-40B4-BE49-F238E27FC236}">
                  <a16:creationId xmlns:a16="http://schemas.microsoft.com/office/drawing/2014/main" id="{1286EC14-4671-A4B9-983D-2CD49A31867E}"/>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606;p64">
              <a:extLst>
                <a:ext uri="{FF2B5EF4-FFF2-40B4-BE49-F238E27FC236}">
                  <a16:creationId xmlns:a16="http://schemas.microsoft.com/office/drawing/2014/main" id="{8E018506-2E70-F744-EE6A-EC1E6E0CDA5A}"/>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607;p64">
              <a:extLst>
                <a:ext uri="{FF2B5EF4-FFF2-40B4-BE49-F238E27FC236}">
                  <a16:creationId xmlns:a16="http://schemas.microsoft.com/office/drawing/2014/main" id="{BB79F8C4-8FDC-BE46-0829-100FE3C1B17A}"/>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608;p64">
              <a:extLst>
                <a:ext uri="{FF2B5EF4-FFF2-40B4-BE49-F238E27FC236}">
                  <a16:creationId xmlns:a16="http://schemas.microsoft.com/office/drawing/2014/main" id="{D2043233-3326-A391-11F6-E102D1DC8A05}"/>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609;p64">
              <a:extLst>
                <a:ext uri="{FF2B5EF4-FFF2-40B4-BE49-F238E27FC236}">
                  <a16:creationId xmlns:a16="http://schemas.microsoft.com/office/drawing/2014/main" id="{148235C5-8B5F-9EF1-DA69-D39C5B107E25}"/>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610;p64">
              <a:extLst>
                <a:ext uri="{FF2B5EF4-FFF2-40B4-BE49-F238E27FC236}">
                  <a16:creationId xmlns:a16="http://schemas.microsoft.com/office/drawing/2014/main" id="{5E1CFF9F-7821-87C4-FF29-5F609432BD08}"/>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611;p64">
              <a:extLst>
                <a:ext uri="{FF2B5EF4-FFF2-40B4-BE49-F238E27FC236}">
                  <a16:creationId xmlns:a16="http://schemas.microsoft.com/office/drawing/2014/main" id="{23BD065B-1644-2F56-FCDD-194026ADCF8D}"/>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612;p64">
              <a:extLst>
                <a:ext uri="{FF2B5EF4-FFF2-40B4-BE49-F238E27FC236}">
                  <a16:creationId xmlns:a16="http://schemas.microsoft.com/office/drawing/2014/main" id="{A10E3B9D-5DE7-AB32-937D-693EDA1BC313}"/>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613;p64">
              <a:extLst>
                <a:ext uri="{FF2B5EF4-FFF2-40B4-BE49-F238E27FC236}">
                  <a16:creationId xmlns:a16="http://schemas.microsoft.com/office/drawing/2014/main" id="{ECF79BA0-3BC3-3F46-7B4B-F19DB7E8DFED}"/>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614;p64">
              <a:extLst>
                <a:ext uri="{FF2B5EF4-FFF2-40B4-BE49-F238E27FC236}">
                  <a16:creationId xmlns:a16="http://schemas.microsoft.com/office/drawing/2014/main" id="{BC5286DB-51C4-591E-F6B7-602D2830E5C1}"/>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615;p64">
              <a:extLst>
                <a:ext uri="{FF2B5EF4-FFF2-40B4-BE49-F238E27FC236}">
                  <a16:creationId xmlns:a16="http://schemas.microsoft.com/office/drawing/2014/main" id="{6667CAEE-FC43-0D55-90E1-A96D411383B9}"/>
                </a:ext>
              </a:extLst>
            </p:cNvPr>
            <p:cNvSpPr/>
            <p:nvPr/>
          </p:nvSpPr>
          <p:spPr>
            <a:xfrm>
              <a:off x="2370050" y="1798375"/>
              <a:ext cx="2951550" cy="1936700"/>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616;p64">
              <a:extLst>
                <a:ext uri="{FF2B5EF4-FFF2-40B4-BE49-F238E27FC236}">
                  <a16:creationId xmlns:a16="http://schemas.microsoft.com/office/drawing/2014/main" id="{FC2F9576-C0F6-34C5-B857-AC8D65178AC4}"/>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617;p64">
              <a:extLst>
                <a:ext uri="{FF2B5EF4-FFF2-40B4-BE49-F238E27FC236}">
                  <a16:creationId xmlns:a16="http://schemas.microsoft.com/office/drawing/2014/main" id="{83A00BB7-162D-0E19-49C8-EFE23BF63DCF}"/>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618;p64">
              <a:extLst>
                <a:ext uri="{FF2B5EF4-FFF2-40B4-BE49-F238E27FC236}">
                  <a16:creationId xmlns:a16="http://schemas.microsoft.com/office/drawing/2014/main" id="{3B3527D5-FBEB-3393-24D0-1A6034835B0E}"/>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619;p64">
              <a:extLst>
                <a:ext uri="{FF2B5EF4-FFF2-40B4-BE49-F238E27FC236}">
                  <a16:creationId xmlns:a16="http://schemas.microsoft.com/office/drawing/2014/main" id="{63D79AB9-43FF-8D1B-80E2-8123D6B9A313}"/>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620;p64">
              <a:extLst>
                <a:ext uri="{FF2B5EF4-FFF2-40B4-BE49-F238E27FC236}">
                  <a16:creationId xmlns:a16="http://schemas.microsoft.com/office/drawing/2014/main" id="{1850A17C-8B9C-0B56-0633-452E30A123B8}"/>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621;p64">
              <a:extLst>
                <a:ext uri="{FF2B5EF4-FFF2-40B4-BE49-F238E27FC236}">
                  <a16:creationId xmlns:a16="http://schemas.microsoft.com/office/drawing/2014/main" id="{2F8034B5-283E-6425-1F2F-3A586893DED9}"/>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622;p64">
              <a:extLst>
                <a:ext uri="{FF2B5EF4-FFF2-40B4-BE49-F238E27FC236}">
                  <a16:creationId xmlns:a16="http://schemas.microsoft.com/office/drawing/2014/main" id="{7399F981-D1C0-2F3A-3C46-0F6301DE82D2}"/>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623;p64">
              <a:extLst>
                <a:ext uri="{FF2B5EF4-FFF2-40B4-BE49-F238E27FC236}">
                  <a16:creationId xmlns:a16="http://schemas.microsoft.com/office/drawing/2014/main" id="{0F6517DB-AC14-8022-1D85-3A0DDF0FA61A}"/>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624;p64">
              <a:extLst>
                <a:ext uri="{FF2B5EF4-FFF2-40B4-BE49-F238E27FC236}">
                  <a16:creationId xmlns:a16="http://schemas.microsoft.com/office/drawing/2014/main" id="{3B2BB3BC-0A45-BCEB-722B-2D1419B1F8CF}"/>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625;p64">
              <a:extLst>
                <a:ext uri="{FF2B5EF4-FFF2-40B4-BE49-F238E27FC236}">
                  <a16:creationId xmlns:a16="http://schemas.microsoft.com/office/drawing/2014/main" id="{0D93ACB8-D9B8-D371-58FE-C7F46C175340}"/>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626;p64">
              <a:extLst>
                <a:ext uri="{FF2B5EF4-FFF2-40B4-BE49-F238E27FC236}">
                  <a16:creationId xmlns:a16="http://schemas.microsoft.com/office/drawing/2014/main" id="{6B7BDFE0-1F83-8D47-958B-BF4C2D60ED0C}"/>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627;p64">
              <a:extLst>
                <a:ext uri="{FF2B5EF4-FFF2-40B4-BE49-F238E27FC236}">
                  <a16:creationId xmlns:a16="http://schemas.microsoft.com/office/drawing/2014/main" id="{7612F66A-DB49-928C-E51E-4D65A2A2B3E9}"/>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628;p64">
              <a:extLst>
                <a:ext uri="{FF2B5EF4-FFF2-40B4-BE49-F238E27FC236}">
                  <a16:creationId xmlns:a16="http://schemas.microsoft.com/office/drawing/2014/main" id="{B7B5B943-836B-DC13-B8AA-9865A3CDEBC6}"/>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629;p64">
              <a:extLst>
                <a:ext uri="{FF2B5EF4-FFF2-40B4-BE49-F238E27FC236}">
                  <a16:creationId xmlns:a16="http://schemas.microsoft.com/office/drawing/2014/main" id="{7FCBC470-893A-6563-01F5-11E2E5FFA9FC}"/>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630;p64">
              <a:extLst>
                <a:ext uri="{FF2B5EF4-FFF2-40B4-BE49-F238E27FC236}">
                  <a16:creationId xmlns:a16="http://schemas.microsoft.com/office/drawing/2014/main" id="{FBB3884E-C4A4-7408-3613-34D1ECEA35D2}"/>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631;p64">
              <a:extLst>
                <a:ext uri="{FF2B5EF4-FFF2-40B4-BE49-F238E27FC236}">
                  <a16:creationId xmlns:a16="http://schemas.microsoft.com/office/drawing/2014/main" id="{54F41A5F-EC1C-A5EF-B2D0-230C5A790B38}"/>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632;p64">
              <a:extLst>
                <a:ext uri="{FF2B5EF4-FFF2-40B4-BE49-F238E27FC236}">
                  <a16:creationId xmlns:a16="http://schemas.microsoft.com/office/drawing/2014/main" id="{6171C0CC-F079-F74F-B552-0AC987E4DC5F}"/>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633;p64">
              <a:extLst>
                <a:ext uri="{FF2B5EF4-FFF2-40B4-BE49-F238E27FC236}">
                  <a16:creationId xmlns:a16="http://schemas.microsoft.com/office/drawing/2014/main" id="{B2F05BB5-9C7E-96C3-3D87-FA47DFE715C7}"/>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634;p64">
              <a:extLst>
                <a:ext uri="{FF2B5EF4-FFF2-40B4-BE49-F238E27FC236}">
                  <a16:creationId xmlns:a16="http://schemas.microsoft.com/office/drawing/2014/main" id="{C2FBB48E-EDB2-A4D5-6B6C-28BB47B40701}"/>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635;p64">
              <a:extLst>
                <a:ext uri="{FF2B5EF4-FFF2-40B4-BE49-F238E27FC236}">
                  <a16:creationId xmlns:a16="http://schemas.microsoft.com/office/drawing/2014/main" id="{1B8D5414-ECC0-5822-B81C-282244BB5D9C}"/>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636;p64">
              <a:extLst>
                <a:ext uri="{FF2B5EF4-FFF2-40B4-BE49-F238E27FC236}">
                  <a16:creationId xmlns:a16="http://schemas.microsoft.com/office/drawing/2014/main" id="{1684D9D5-AA8F-AE6E-FEE5-B8C5D5DCC2EC}"/>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637;p64">
              <a:extLst>
                <a:ext uri="{FF2B5EF4-FFF2-40B4-BE49-F238E27FC236}">
                  <a16:creationId xmlns:a16="http://schemas.microsoft.com/office/drawing/2014/main" id="{753EF616-4387-D6E3-6B52-2903D7642F09}"/>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638;p64">
              <a:extLst>
                <a:ext uri="{FF2B5EF4-FFF2-40B4-BE49-F238E27FC236}">
                  <a16:creationId xmlns:a16="http://schemas.microsoft.com/office/drawing/2014/main" id="{E561FD6D-54A5-0A82-B09A-76858F02A01C}"/>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639;p64">
              <a:extLst>
                <a:ext uri="{FF2B5EF4-FFF2-40B4-BE49-F238E27FC236}">
                  <a16:creationId xmlns:a16="http://schemas.microsoft.com/office/drawing/2014/main" id="{A17CB5A0-EF28-0FE5-C1DD-839B74464C49}"/>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640;p64">
              <a:extLst>
                <a:ext uri="{FF2B5EF4-FFF2-40B4-BE49-F238E27FC236}">
                  <a16:creationId xmlns:a16="http://schemas.microsoft.com/office/drawing/2014/main" id="{F17D56AD-7DBF-343A-B799-FC1C850A79BD}"/>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641;p64">
              <a:extLst>
                <a:ext uri="{FF2B5EF4-FFF2-40B4-BE49-F238E27FC236}">
                  <a16:creationId xmlns:a16="http://schemas.microsoft.com/office/drawing/2014/main" id="{EC8B952F-373E-9658-1F1D-8E8F0C99E984}"/>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642;p64">
              <a:extLst>
                <a:ext uri="{FF2B5EF4-FFF2-40B4-BE49-F238E27FC236}">
                  <a16:creationId xmlns:a16="http://schemas.microsoft.com/office/drawing/2014/main" id="{72C9FB76-884A-01A4-0616-C0B8D59A93C1}"/>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643;p64">
              <a:extLst>
                <a:ext uri="{FF2B5EF4-FFF2-40B4-BE49-F238E27FC236}">
                  <a16:creationId xmlns:a16="http://schemas.microsoft.com/office/drawing/2014/main" id="{35DB199C-012A-4FE3-A559-9A4F16860E18}"/>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644;p64">
              <a:extLst>
                <a:ext uri="{FF2B5EF4-FFF2-40B4-BE49-F238E27FC236}">
                  <a16:creationId xmlns:a16="http://schemas.microsoft.com/office/drawing/2014/main" id="{A67D9FED-4F0E-C1EF-FF6E-AFFB198F2856}"/>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645;p64">
              <a:extLst>
                <a:ext uri="{FF2B5EF4-FFF2-40B4-BE49-F238E27FC236}">
                  <a16:creationId xmlns:a16="http://schemas.microsoft.com/office/drawing/2014/main" id="{6BD250D3-0A53-B074-D0B2-D0D83AB22275}"/>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646;p64">
              <a:extLst>
                <a:ext uri="{FF2B5EF4-FFF2-40B4-BE49-F238E27FC236}">
                  <a16:creationId xmlns:a16="http://schemas.microsoft.com/office/drawing/2014/main" id="{152D0827-20E9-7633-933A-D29D14496925}"/>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647;p64">
              <a:extLst>
                <a:ext uri="{FF2B5EF4-FFF2-40B4-BE49-F238E27FC236}">
                  <a16:creationId xmlns:a16="http://schemas.microsoft.com/office/drawing/2014/main" id="{9B060D38-391A-9302-D76C-370BBF1E14A3}"/>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648;p64">
              <a:extLst>
                <a:ext uri="{FF2B5EF4-FFF2-40B4-BE49-F238E27FC236}">
                  <a16:creationId xmlns:a16="http://schemas.microsoft.com/office/drawing/2014/main" id="{191DA8EB-1088-AD66-20DB-E38D24DAAD6E}"/>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649;p64">
              <a:extLst>
                <a:ext uri="{FF2B5EF4-FFF2-40B4-BE49-F238E27FC236}">
                  <a16:creationId xmlns:a16="http://schemas.microsoft.com/office/drawing/2014/main" id="{D750F430-5848-4C3B-B520-EBCBFA3B6F85}"/>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650;p64">
              <a:extLst>
                <a:ext uri="{FF2B5EF4-FFF2-40B4-BE49-F238E27FC236}">
                  <a16:creationId xmlns:a16="http://schemas.microsoft.com/office/drawing/2014/main" id="{BD1C8D2F-AE3F-5C73-6332-853E9591AD54}"/>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651;p64">
              <a:extLst>
                <a:ext uri="{FF2B5EF4-FFF2-40B4-BE49-F238E27FC236}">
                  <a16:creationId xmlns:a16="http://schemas.microsoft.com/office/drawing/2014/main" id="{8C2D1681-709E-9B8B-20AE-FF573C0457EF}"/>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652;p64">
              <a:extLst>
                <a:ext uri="{FF2B5EF4-FFF2-40B4-BE49-F238E27FC236}">
                  <a16:creationId xmlns:a16="http://schemas.microsoft.com/office/drawing/2014/main" id="{49297DFB-C2C7-C1A6-D7C8-0F26F1C5BE85}"/>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653;p64">
              <a:extLst>
                <a:ext uri="{FF2B5EF4-FFF2-40B4-BE49-F238E27FC236}">
                  <a16:creationId xmlns:a16="http://schemas.microsoft.com/office/drawing/2014/main" id="{36F050B7-76BD-153D-260A-7353561257C2}"/>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654;p64">
              <a:extLst>
                <a:ext uri="{FF2B5EF4-FFF2-40B4-BE49-F238E27FC236}">
                  <a16:creationId xmlns:a16="http://schemas.microsoft.com/office/drawing/2014/main" id="{5EC08FFD-C854-03DD-8D42-426E3232EED9}"/>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655;p64">
              <a:extLst>
                <a:ext uri="{FF2B5EF4-FFF2-40B4-BE49-F238E27FC236}">
                  <a16:creationId xmlns:a16="http://schemas.microsoft.com/office/drawing/2014/main" id="{07567A40-7A00-A8DE-B160-34031EB57A76}"/>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656;p64">
              <a:extLst>
                <a:ext uri="{FF2B5EF4-FFF2-40B4-BE49-F238E27FC236}">
                  <a16:creationId xmlns:a16="http://schemas.microsoft.com/office/drawing/2014/main" id="{AF44A3D5-A2D0-4550-E062-57AC83287B0D}"/>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657;p64">
              <a:extLst>
                <a:ext uri="{FF2B5EF4-FFF2-40B4-BE49-F238E27FC236}">
                  <a16:creationId xmlns:a16="http://schemas.microsoft.com/office/drawing/2014/main" id="{9D410F5D-B8E8-544C-24F2-0010AB06EE46}"/>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658;p64">
              <a:extLst>
                <a:ext uri="{FF2B5EF4-FFF2-40B4-BE49-F238E27FC236}">
                  <a16:creationId xmlns:a16="http://schemas.microsoft.com/office/drawing/2014/main" id="{653491AA-C1CF-C747-E6BB-8401F4C61A82}"/>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659;p64">
              <a:extLst>
                <a:ext uri="{FF2B5EF4-FFF2-40B4-BE49-F238E27FC236}">
                  <a16:creationId xmlns:a16="http://schemas.microsoft.com/office/drawing/2014/main" id="{646E06E7-2BD5-9204-EB0B-376F864BCF47}"/>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660;p64">
              <a:extLst>
                <a:ext uri="{FF2B5EF4-FFF2-40B4-BE49-F238E27FC236}">
                  <a16:creationId xmlns:a16="http://schemas.microsoft.com/office/drawing/2014/main" id="{6CED0127-AE10-DBE9-3810-334F6F22D078}"/>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661;p64">
              <a:extLst>
                <a:ext uri="{FF2B5EF4-FFF2-40B4-BE49-F238E27FC236}">
                  <a16:creationId xmlns:a16="http://schemas.microsoft.com/office/drawing/2014/main" id="{936DC9CD-618D-B74C-AE4B-EF71809DC8D2}"/>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662;p64">
              <a:extLst>
                <a:ext uri="{FF2B5EF4-FFF2-40B4-BE49-F238E27FC236}">
                  <a16:creationId xmlns:a16="http://schemas.microsoft.com/office/drawing/2014/main" id="{AF92382F-B4A8-33A2-A978-85378D0257EB}"/>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663;p64">
              <a:extLst>
                <a:ext uri="{FF2B5EF4-FFF2-40B4-BE49-F238E27FC236}">
                  <a16:creationId xmlns:a16="http://schemas.microsoft.com/office/drawing/2014/main" id="{9308484C-8006-87D0-A81B-A1B466ABB69D}"/>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664;p64">
              <a:extLst>
                <a:ext uri="{FF2B5EF4-FFF2-40B4-BE49-F238E27FC236}">
                  <a16:creationId xmlns:a16="http://schemas.microsoft.com/office/drawing/2014/main" id="{56E755BE-198A-661A-C5DD-FE0B506DBD1B}"/>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665;p64">
              <a:extLst>
                <a:ext uri="{FF2B5EF4-FFF2-40B4-BE49-F238E27FC236}">
                  <a16:creationId xmlns:a16="http://schemas.microsoft.com/office/drawing/2014/main" id="{21382981-E69D-315F-4143-990B9906991B}"/>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666;p64">
              <a:extLst>
                <a:ext uri="{FF2B5EF4-FFF2-40B4-BE49-F238E27FC236}">
                  <a16:creationId xmlns:a16="http://schemas.microsoft.com/office/drawing/2014/main" id="{F684D37C-2DA2-AEE8-43C8-F16A7C70B761}"/>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667;p64">
              <a:extLst>
                <a:ext uri="{FF2B5EF4-FFF2-40B4-BE49-F238E27FC236}">
                  <a16:creationId xmlns:a16="http://schemas.microsoft.com/office/drawing/2014/main" id="{75EE021F-A0EA-DCD4-14E7-FC862DF057A1}"/>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668;p64">
              <a:extLst>
                <a:ext uri="{FF2B5EF4-FFF2-40B4-BE49-F238E27FC236}">
                  <a16:creationId xmlns:a16="http://schemas.microsoft.com/office/drawing/2014/main" id="{32C183CD-BB00-CB34-196E-811EC1968310}"/>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669;p64">
              <a:extLst>
                <a:ext uri="{FF2B5EF4-FFF2-40B4-BE49-F238E27FC236}">
                  <a16:creationId xmlns:a16="http://schemas.microsoft.com/office/drawing/2014/main" id="{47527919-397F-F34A-C13F-021AA19AA246}"/>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670;p64">
              <a:extLst>
                <a:ext uri="{FF2B5EF4-FFF2-40B4-BE49-F238E27FC236}">
                  <a16:creationId xmlns:a16="http://schemas.microsoft.com/office/drawing/2014/main" id="{5ADAA16B-C28E-3026-23F8-521F1CC8F651}"/>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671;p64">
              <a:extLst>
                <a:ext uri="{FF2B5EF4-FFF2-40B4-BE49-F238E27FC236}">
                  <a16:creationId xmlns:a16="http://schemas.microsoft.com/office/drawing/2014/main" id="{0DCFE3C0-B278-B791-84B9-BD19221FE9B2}"/>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672;p64">
              <a:extLst>
                <a:ext uri="{FF2B5EF4-FFF2-40B4-BE49-F238E27FC236}">
                  <a16:creationId xmlns:a16="http://schemas.microsoft.com/office/drawing/2014/main" id="{ABDEBF14-FE9F-55F5-110F-C47FF59383DC}"/>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673;p64">
              <a:extLst>
                <a:ext uri="{FF2B5EF4-FFF2-40B4-BE49-F238E27FC236}">
                  <a16:creationId xmlns:a16="http://schemas.microsoft.com/office/drawing/2014/main" id="{DF1E9998-345C-D272-287E-293AD13FF05B}"/>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674;p64">
              <a:extLst>
                <a:ext uri="{FF2B5EF4-FFF2-40B4-BE49-F238E27FC236}">
                  <a16:creationId xmlns:a16="http://schemas.microsoft.com/office/drawing/2014/main" id="{1E4DA9D7-64CA-1426-4D0C-C4BA0BC39F3A}"/>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675;p64">
              <a:extLst>
                <a:ext uri="{FF2B5EF4-FFF2-40B4-BE49-F238E27FC236}">
                  <a16:creationId xmlns:a16="http://schemas.microsoft.com/office/drawing/2014/main" id="{A87733A5-C3D9-EEFF-52AC-9785440A0C74}"/>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676;p64">
              <a:extLst>
                <a:ext uri="{FF2B5EF4-FFF2-40B4-BE49-F238E27FC236}">
                  <a16:creationId xmlns:a16="http://schemas.microsoft.com/office/drawing/2014/main" id="{3AD5089B-B39F-09D1-DFD9-B4684046457C}"/>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677;p64">
              <a:extLst>
                <a:ext uri="{FF2B5EF4-FFF2-40B4-BE49-F238E27FC236}">
                  <a16:creationId xmlns:a16="http://schemas.microsoft.com/office/drawing/2014/main" id="{8A42262F-9B40-A5E3-33C1-22EB4ADB44A4}"/>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678;p64">
              <a:extLst>
                <a:ext uri="{FF2B5EF4-FFF2-40B4-BE49-F238E27FC236}">
                  <a16:creationId xmlns:a16="http://schemas.microsoft.com/office/drawing/2014/main" id="{476042DE-9C28-D88C-8E04-5956B526F5BA}"/>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679;p64">
              <a:extLst>
                <a:ext uri="{FF2B5EF4-FFF2-40B4-BE49-F238E27FC236}">
                  <a16:creationId xmlns:a16="http://schemas.microsoft.com/office/drawing/2014/main" id="{732937BC-C780-9FFC-9AF4-F965A601658B}"/>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680;p64">
              <a:extLst>
                <a:ext uri="{FF2B5EF4-FFF2-40B4-BE49-F238E27FC236}">
                  <a16:creationId xmlns:a16="http://schemas.microsoft.com/office/drawing/2014/main" id="{611611A4-686F-6A00-6376-5E3F2C3E84D8}"/>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681;p64">
              <a:extLst>
                <a:ext uri="{FF2B5EF4-FFF2-40B4-BE49-F238E27FC236}">
                  <a16:creationId xmlns:a16="http://schemas.microsoft.com/office/drawing/2014/main" id="{22474873-3D2E-044D-53CB-6AA77EBBCB39}"/>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682;p64">
              <a:extLst>
                <a:ext uri="{FF2B5EF4-FFF2-40B4-BE49-F238E27FC236}">
                  <a16:creationId xmlns:a16="http://schemas.microsoft.com/office/drawing/2014/main" id="{5A911DF8-4775-DF70-2056-EB99C1CADB53}"/>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683;p64">
              <a:extLst>
                <a:ext uri="{FF2B5EF4-FFF2-40B4-BE49-F238E27FC236}">
                  <a16:creationId xmlns:a16="http://schemas.microsoft.com/office/drawing/2014/main" id="{B30D5CDD-CAAD-AC31-23EB-6FC977521BAF}"/>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684;p64">
              <a:extLst>
                <a:ext uri="{FF2B5EF4-FFF2-40B4-BE49-F238E27FC236}">
                  <a16:creationId xmlns:a16="http://schemas.microsoft.com/office/drawing/2014/main" id="{98CD2184-973C-909B-A444-1CFC1A4DD16E}"/>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685;p64">
              <a:extLst>
                <a:ext uri="{FF2B5EF4-FFF2-40B4-BE49-F238E27FC236}">
                  <a16:creationId xmlns:a16="http://schemas.microsoft.com/office/drawing/2014/main" id="{5D17FD2A-CBAC-B49A-AABB-F20332489F3D}"/>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686;p64">
              <a:extLst>
                <a:ext uri="{FF2B5EF4-FFF2-40B4-BE49-F238E27FC236}">
                  <a16:creationId xmlns:a16="http://schemas.microsoft.com/office/drawing/2014/main" id="{1A3ECF82-C2C2-1830-B327-BB3B871D899E}"/>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687;p64">
              <a:extLst>
                <a:ext uri="{FF2B5EF4-FFF2-40B4-BE49-F238E27FC236}">
                  <a16:creationId xmlns:a16="http://schemas.microsoft.com/office/drawing/2014/main" id="{3CD00FD7-3E32-FD04-583C-F2F50E6B2B2B}"/>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688;p64">
              <a:extLst>
                <a:ext uri="{FF2B5EF4-FFF2-40B4-BE49-F238E27FC236}">
                  <a16:creationId xmlns:a16="http://schemas.microsoft.com/office/drawing/2014/main" id="{ED4F0C26-805F-B16A-1004-87E8D144A59F}"/>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689;p64">
              <a:extLst>
                <a:ext uri="{FF2B5EF4-FFF2-40B4-BE49-F238E27FC236}">
                  <a16:creationId xmlns:a16="http://schemas.microsoft.com/office/drawing/2014/main" id="{B978CA9F-55B8-3692-609E-A3C1DDA2A6B3}"/>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690;p64">
              <a:extLst>
                <a:ext uri="{FF2B5EF4-FFF2-40B4-BE49-F238E27FC236}">
                  <a16:creationId xmlns:a16="http://schemas.microsoft.com/office/drawing/2014/main" id="{797E025D-A91D-0C7B-7889-E5C44F9CDF59}"/>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691;p64">
              <a:extLst>
                <a:ext uri="{FF2B5EF4-FFF2-40B4-BE49-F238E27FC236}">
                  <a16:creationId xmlns:a16="http://schemas.microsoft.com/office/drawing/2014/main" id="{2542C4C7-0E8D-DA63-0A96-01AE1BEEB3DA}"/>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692;p64">
              <a:extLst>
                <a:ext uri="{FF2B5EF4-FFF2-40B4-BE49-F238E27FC236}">
                  <a16:creationId xmlns:a16="http://schemas.microsoft.com/office/drawing/2014/main" id="{E9B1B6D8-E183-B216-72D7-B85CFFED6523}"/>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693;p64">
              <a:extLst>
                <a:ext uri="{FF2B5EF4-FFF2-40B4-BE49-F238E27FC236}">
                  <a16:creationId xmlns:a16="http://schemas.microsoft.com/office/drawing/2014/main" id="{F7347DE9-7037-5F65-636F-843827752E3C}"/>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694;p64">
              <a:extLst>
                <a:ext uri="{FF2B5EF4-FFF2-40B4-BE49-F238E27FC236}">
                  <a16:creationId xmlns:a16="http://schemas.microsoft.com/office/drawing/2014/main" id="{4223C869-DE27-5475-00E7-E8C58C8BF982}"/>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695;p64">
              <a:extLst>
                <a:ext uri="{FF2B5EF4-FFF2-40B4-BE49-F238E27FC236}">
                  <a16:creationId xmlns:a16="http://schemas.microsoft.com/office/drawing/2014/main" id="{90DD012C-7198-DB77-3F2C-AE878CA5AEE1}"/>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696;p64">
              <a:extLst>
                <a:ext uri="{FF2B5EF4-FFF2-40B4-BE49-F238E27FC236}">
                  <a16:creationId xmlns:a16="http://schemas.microsoft.com/office/drawing/2014/main" id="{BA230958-B871-678B-11B5-4DE0A2AB4DAC}"/>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697;p64">
              <a:extLst>
                <a:ext uri="{FF2B5EF4-FFF2-40B4-BE49-F238E27FC236}">
                  <a16:creationId xmlns:a16="http://schemas.microsoft.com/office/drawing/2014/main" id="{74F4AC1E-7F44-D169-B648-FF2946A88F29}"/>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698;p64">
              <a:extLst>
                <a:ext uri="{FF2B5EF4-FFF2-40B4-BE49-F238E27FC236}">
                  <a16:creationId xmlns:a16="http://schemas.microsoft.com/office/drawing/2014/main" id="{8E9036C4-C11C-872F-2FC3-0D04D1E1CE82}"/>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699;p64">
              <a:extLst>
                <a:ext uri="{FF2B5EF4-FFF2-40B4-BE49-F238E27FC236}">
                  <a16:creationId xmlns:a16="http://schemas.microsoft.com/office/drawing/2014/main" id="{BEF70BB3-C767-61E6-F307-09979500ED0F}"/>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700;p64">
              <a:extLst>
                <a:ext uri="{FF2B5EF4-FFF2-40B4-BE49-F238E27FC236}">
                  <a16:creationId xmlns:a16="http://schemas.microsoft.com/office/drawing/2014/main" id="{3CC2F370-FF55-3F38-AA51-CC414A398533}"/>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701;p64">
              <a:extLst>
                <a:ext uri="{FF2B5EF4-FFF2-40B4-BE49-F238E27FC236}">
                  <a16:creationId xmlns:a16="http://schemas.microsoft.com/office/drawing/2014/main" id="{5A2B95AD-3D3E-D43D-0E7D-AB54BA219676}"/>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702;p64">
              <a:extLst>
                <a:ext uri="{FF2B5EF4-FFF2-40B4-BE49-F238E27FC236}">
                  <a16:creationId xmlns:a16="http://schemas.microsoft.com/office/drawing/2014/main" id="{C4DEAF64-44A6-EC14-EEE7-A29A2E58B1E2}"/>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703;p64">
              <a:extLst>
                <a:ext uri="{FF2B5EF4-FFF2-40B4-BE49-F238E27FC236}">
                  <a16:creationId xmlns:a16="http://schemas.microsoft.com/office/drawing/2014/main" id="{20A5F41A-C804-E703-DDEC-80D8B0DC3045}"/>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704;p64">
              <a:extLst>
                <a:ext uri="{FF2B5EF4-FFF2-40B4-BE49-F238E27FC236}">
                  <a16:creationId xmlns:a16="http://schemas.microsoft.com/office/drawing/2014/main" id="{B15B4871-5CDE-A7A1-690C-C763D54030C3}"/>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705;p64">
              <a:extLst>
                <a:ext uri="{FF2B5EF4-FFF2-40B4-BE49-F238E27FC236}">
                  <a16:creationId xmlns:a16="http://schemas.microsoft.com/office/drawing/2014/main" id="{AB1F47C8-8FC9-44ED-4A65-5EC63FC03463}"/>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706;p64">
              <a:extLst>
                <a:ext uri="{FF2B5EF4-FFF2-40B4-BE49-F238E27FC236}">
                  <a16:creationId xmlns:a16="http://schemas.microsoft.com/office/drawing/2014/main" id="{A4420183-8D1D-66AA-52C7-A7FC8B99F906}"/>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707;p64">
              <a:extLst>
                <a:ext uri="{FF2B5EF4-FFF2-40B4-BE49-F238E27FC236}">
                  <a16:creationId xmlns:a16="http://schemas.microsoft.com/office/drawing/2014/main" id="{F64A4D39-A613-5B65-2DA0-C63A4FDB4863}"/>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708;p64">
              <a:extLst>
                <a:ext uri="{FF2B5EF4-FFF2-40B4-BE49-F238E27FC236}">
                  <a16:creationId xmlns:a16="http://schemas.microsoft.com/office/drawing/2014/main" id="{7F5495D1-89C5-953E-8161-3E5F3F76AA2D}"/>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709;p64">
              <a:extLst>
                <a:ext uri="{FF2B5EF4-FFF2-40B4-BE49-F238E27FC236}">
                  <a16:creationId xmlns:a16="http://schemas.microsoft.com/office/drawing/2014/main" id="{DEE6E798-78EB-DE70-C649-5EF2764A2254}"/>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710;p64">
              <a:extLst>
                <a:ext uri="{FF2B5EF4-FFF2-40B4-BE49-F238E27FC236}">
                  <a16:creationId xmlns:a16="http://schemas.microsoft.com/office/drawing/2014/main" id="{F7114021-8C45-D646-A0F6-D237DD9BA63F}"/>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711;p64">
              <a:extLst>
                <a:ext uri="{FF2B5EF4-FFF2-40B4-BE49-F238E27FC236}">
                  <a16:creationId xmlns:a16="http://schemas.microsoft.com/office/drawing/2014/main" id="{F7A287ED-FE7E-19D1-AC6F-31E9E6CAF580}"/>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712;p64">
              <a:extLst>
                <a:ext uri="{FF2B5EF4-FFF2-40B4-BE49-F238E27FC236}">
                  <a16:creationId xmlns:a16="http://schemas.microsoft.com/office/drawing/2014/main" id="{C2F0A1E2-F0C7-E441-A887-3BE21D10148E}"/>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713;p64">
              <a:extLst>
                <a:ext uri="{FF2B5EF4-FFF2-40B4-BE49-F238E27FC236}">
                  <a16:creationId xmlns:a16="http://schemas.microsoft.com/office/drawing/2014/main" id="{9837604A-CC27-6368-35C2-5F98BCCCE149}"/>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714;p64">
              <a:extLst>
                <a:ext uri="{FF2B5EF4-FFF2-40B4-BE49-F238E27FC236}">
                  <a16:creationId xmlns:a16="http://schemas.microsoft.com/office/drawing/2014/main" id="{8CE1CC08-9973-1C8B-8602-26B3FF2DB15E}"/>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715;p64">
              <a:extLst>
                <a:ext uri="{FF2B5EF4-FFF2-40B4-BE49-F238E27FC236}">
                  <a16:creationId xmlns:a16="http://schemas.microsoft.com/office/drawing/2014/main" id="{6ECD5257-6ECD-A89C-4B34-BB254DFB016B}"/>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716;p64">
              <a:extLst>
                <a:ext uri="{FF2B5EF4-FFF2-40B4-BE49-F238E27FC236}">
                  <a16:creationId xmlns:a16="http://schemas.microsoft.com/office/drawing/2014/main" id="{23942938-2659-B668-681A-3E47FA5B0602}"/>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717;p64">
              <a:extLst>
                <a:ext uri="{FF2B5EF4-FFF2-40B4-BE49-F238E27FC236}">
                  <a16:creationId xmlns:a16="http://schemas.microsoft.com/office/drawing/2014/main" id="{B83DF3EA-5A09-9646-3FC3-8F9B2610D7A9}"/>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718;p64">
              <a:extLst>
                <a:ext uri="{FF2B5EF4-FFF2-40B4-BE49-F238E27FC236}">
                  <a16:creationId xmlns:a16="http://schemas.microsoft.com/office/drawing/2014/main" id="{B2161530-D427-094B-0B1E-A1FD2F67DFA1}"/>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719;p64">
              <a:extLst>
                <a:ext uri="{FF2B5EF4-FFF2-40B4-BE49-F238E27FC236}">
                  <a16:creationId xmlns:a16="http://schemas.microsoft.com/office/drawing/2014/main" id="{40023868-6D54-B930-C637-61534AB2AEC3}"/>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720;p64">
              <a:extLst>
                <a:ext uri="{FF2B5EF4-FFF2-40B4-BE49-F238E27FC236}">
                  <a16:creationId xmlns:a16="http://schemas.microsoft.com/office/drawing/2014/main" id="{058E277C-BBA7-E3FE-7D60-221601A33CBE}"/>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721;p64">
              <a:extLst>
                <a:ext uri="{FF2B5EF4-FFF2-40B4-BE49-F238E27FC236}">
                  <a16:creationId xmlns:a16="http://schemas.microsoft.com/office/drawing/2014/main" id="{0EEE5AFE-5087-1509-023A-E286BBAA73D8}"/>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722;p64">
              <a:extLst>
                <a:ext uri="{FF2B5EF4-FFF2-40B4-BE49-F238E27FC236}">
                  <a16:creationId xmlns:a16="http://schemas.microsoft.com/office/drawing/2014/main" id="{D5E71F0D-68F0-D71E-3BA0-190FB068A05D}"/>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723;p64">
              <a:extLst>
                <a:ext uri="{FF2B5EF4-FFF2-40B4-BE49-F238E27FC236}">
                  <a16:creationId xmlns:a16="http://schemas.microsoft.com/office/drawing/2014/main" id="{BB4C0B89-91AA-B5A8-1D4D-2A6DB627C42A}"/>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724;p64">
              <a:extLst>
                <a:ext uri="{FF2B5EF4-FFF2-40B4-BE49-F238E27FC236}">
                  <a16:creationId xmlns:a16="http://schemas.microsoft.com/office/drawing/2014/main" id="{3C85ABF8-3A7A-F361-76B9-291B1E9A5EF9}"/>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725;p64">
              <a:extLst>
                <a:ext uri="{FF2B5EF4-FFF2-40B4-BE49-F238E27FC236}">
                  <a16:creationId xmlns:a16="http://schemas.microsoft.com/office/drawing/2014/main" id="{D51B51D9-03D9-473E-0499-31D778C6A700}"/>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726;p64">
              <a:extLst>
                <a:ext uri="{FF2B5EF4-FFF2-40B4-BE49-F238E27FC236}">
                  <a16:creationId xmlns:a16="http://schemas.microsoft.com/office/drawing/2014/main" id="{253C18BC-485D-A999-8D8A-CE861174462F}"/>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727;p64">
              <a:extLst>
                <a:ext uri="{FF2B5EF4-FFF2-40B4-BE49-F238E27FC236}">
                  <a16:creationId xmlns:a16="http://schemas.microsoft.com/office/drawing/2014/main" id="{D5C78017-BFE4-8F7A-DAED-D0B04580B5AA}"/>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728;p64">
              <a:extLst>
                <a:ext uri="{FF2B5EF4-FFF2-40B4-BE49-F238E27FC236}">
                  <a16:creationId xmlns:a16="http://schemas.microsoft.com/office/drawing/2014/main" id="{70177A46-CF7D-1F74-AB66-65ED1D781ED1}"/>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729;p64">
              <a:extLst>
                <a:ext uri="{FF2B5EF4-FFF2-40B4-BE49-F238E27FC236}">
                  <a16:creationId xmlns:a16="http://schemas.microsoft.com/office/drawing/2014/main" id="{6D4382DD-2A29-A9A9-4F85-4DDF38202FC0}"/>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730;p64">
              <a:extLst>
                <a:ext uri="{FF2B5EF4-FFF2-40B4-BE49-F238E27FC236}">
                  <a16:creationId xmlns:a16="http://schemas.microsoft.com/office/drawing/2014/main" id="{F60C93CF-D47A-6BD7-0533-91326DEEFA9D}"/>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731;p64">
              <a:extLst>
                <a:ext uri="{FF2B5EF4-FFF2-40B4-BE49-F238E27FC236}">
                  <a16:creationId xmlns:a16="http://schemas.microsoft.com/office/drawing/2014/main" id="{5A5D316F-FA5E-ED42-DDD3-A0DE79DE8DF5}"/>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732;p64">
              <a:extLst>
                <a:ext uri="{FF2B5EF4-FFF2-40B4-BE49-F238E27FC236}">
                  <a16:creationId xmlns:a16="http://schemas.microsoft.com/office/drawing/2014/main" id="{1400A2ED-98A9-DD91-5711-F733E5E38FB9}"/>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733;p64">
              <a:extLst>
                <a:ext uri="{FF2B5EF4-FFF2-40B4-BE49-F238E27FC236}">
                  <a16:creationId xmlns:a16="http://schemas.microsoft.com/office/drawing/2014/main" id="{1371DFD7-9E9A-B301-425B-B759ED930D0F}"/>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734;p64">
              <a:extLst>
                <a:ext uri="{FF2B5EF4-FFF2-40B4-BE49-F238E27FC236}">
                  <a16:creationId xmlns:a16="http://schemas.microsoft.com/office/drawing/2014/main" id="{84DFEC77-D880-C022-49EB-A852D4954950}"/>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735;p64">
              <a:extLst>
                <a:ext uri="{FF2B5EF4-FFF2-40B4-BE49-F238E27FC236}">
                  <a16:creationId xmlns:a16="http://schemas.microsoft.com/office/drawing/2014/main" id="{D06BF829-26BC-192D-1A30-5B895DB1DEF7}"/>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736;p64">
              <a:extLst>
                <a:ext uri="{FF2B5EF4-FFF2-40B4-BE49-F238E27FC236}">
                  <a16:creationId xmlns:a16="http://schemas.microsoft.com/office/drawing/2014/main" id="{106717DA-A499-EF18-EEA9-D9C96BD8478E}"/>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737;p64">
              <a:extLst>
                <a:ext uri="{FF2B5EF4-FFF2-40B4-BE49-F238E27FC236}">
                  <a16:creationId xmlns:a16="http://schemas.microsoft.com/office/drawing/2014/main" id="{CE8C3C4E-7C7F-4D92-A530-3353A3DF0441}"/>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738;p64">
              <a:extLst>
                <a:ext uri="{FF2B5EF4-FFF2-40B4-BE49-F238E27FC236}">
                  <a16:creationId xmlns:a16="http://schemas.microsoft.com/office/drawing/2014/main" id="{0A222B46-47F4-7627-9DDE-0DF10316850D}"/>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739;p64">
              <a:extLst>
                <a:ext uri="{FF2B5EF4-FFF2-40B4-BE49-F238E27FC236}">
                  <a16:creationId xmlns:a16="http://schemas.microsoft.com/office/drawing/2014/main" id="{8F314580-A3D8-3004-24C2-86580C58DC35}"/>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740;p64">
              <a:extLst>
                <a:ext uri="{FF2B5EF4-FFF2-40B4-BE49-F238E27FC236}">
                  <a16:creationId xmlns:a16="http://schemas.microsoft.com/office/drawing/2014/main" id="{786411E1-3D36-0E7E-BABD-B421E19F817F}"/>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741;p64">
              <a:extLst>
                <a:ext uri="{FF2B5EF4-FFF2-40B4-BE49-F238E27FC236}">
                  <a16:creationId xmlns:a16="http://schemas.microsoft.com/office/drawing/2014/main" id="{AA3B0FA0-A5CB-5E9A-88D1-8F4187F617E9}"/>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742;p64">
              <a:extLst>
                <a:ext uri="{FF2B5EF4-FFF2-40B4-BE49-F238E27FC236}">
                  <a16:creationId xmlns:a16="http://schemas.microsoft.com/office/drawing/2014/main" id="{8EF3BA29-6580-A530-D076-37C290D7404D}"/>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743;p64">
              <a:extLst>
                <a:ext uri="{FF2B5EF4-FFF2-40B4-BE49-F238E27FC236}">
                  <a16:creationId xmlns:a16="http://schemas.microsoft.com/office/drawing/2014/main" id="{0C2DB54B-D256-A68D-9F17-C6E6BD6349C4}"/>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744;p64">
              <a:extLst>
                <a:ext uri="{FF2B5EF4-FFF2-40B4-BE49-F238E27FC236}">
                  <a16:creationId xmlns:a16="http://schemas.microsoft.com/office/drawing/2014/main" id="{7E87B79E-2162-B951-2210-9BA70D0D3A97}"/>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745;p64">
              <a:extLst>
                <a:ext uri="{FF2B5EF4-FFF2-40B4-BE49-F238E27FC236}">
                  <a16:creationId xmlns:a16="http://schemas.microsoft.com/office/drawing/2014/main" id="{FED01349-CEEC-2010-542B-78960D1F46AF}"/>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746;p64">
              <a:extLst>
                <a:ext uri="{FF2B5EF4-FFF2-40B4-BE49-F238E27FC236}">
                  <a16:creationId xmlns:a16="http://schemas.microsoft.com/office/drawing/2014/main" id="{A85AC021-7CF1-AF9E-AF66-6B44D0388795}"/>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747;p64">
              <a:extLst>
                <a:ext uri="{FF2B5EF4-FFF2-40B4-BE49-F238E27FC236}">
                  <a16:creationId xmlns:a16="http://schemas.microsoft.com/office/drawing/2014/main" id="{B4451386-F535-FBC9-6DAC-777F2A5F004C}"/>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748;p64">
              <a:extLst>
                <a:ext uri="{FF2B5EF4-FFF2-40B4-BE49-F238E27FC236}">
                  <a16:creationId xmlns:a16="http://schemas.microsoft.com/office/drawing/2014/main" id="{5021B784-46A9-4616-A5A5-D5FE2A6FB401}"/>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749;p64">
              <a:extLst>
                <a:ext uri="{FF2B5EF4-FFF2-40B4-BE49-F238E27FC236}">
                  <a16:creationId xmlns:a16="http://schemas.microsoft.com/office/drawing/2014/main" id="{9377C216-2480-B734-72F2-C12A124F7433}"/>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750;p64">
              <a:extLst>
                <a:ext uri="{FF2B5EF4-FFF2-40B4-BE49-F238E27FC236}">
                  <a16:creationId xmlns:a16="http://schemas.microsoft.com/office/drawing/2014/main" id="{DFC1681B-D048-FC80-4ECE-623564215D2B}"/>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751;p64">
              <a:extLst>
                <a:ext uri="{FF2B5EF4-FFF2-40B4-BE49-F238E27FC236}">
                  <a16:creationId xmlns:a16="http://schemas.microsoft.com/office/drawing/2014/main" id="{83243F5C-4E87-02C4-6204-2FF19BE7E387}"/>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752;p64">
              <a:extLst>
                <a:ext uri="{FF2B5EF4-FFF2-40B4-BE49-F238E27FC236}">
                  <a16:creationId xmlns:a16="http://schemas.microsoft.com/office/drawing/2014/main" id="{064DD62C-4B1D-77BC-FCB9-0D0A3A93289F}"/>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753;p64">
              <a:extLst>
                <a:ext uri="{FF2B5EF4-FFF2-40B4-BE49-F238E27FC236}">
                  <a16:creationId xmlns:a16="http://schemas.microsoft.com/office/drawing/2014/main" id="{40BA2325-77E2-36D3-D538-5FAFF6851BC3}"/>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754;p64">
              <a:extLst>
                <a:ext uri="{FF2B5EF4-FFF2-40B4-BE49-F238E27FC236}">
                  <a16:creationId xmlns:a16="http://schemas.microsoft.com/office/drawing/2014/main" id="{606E6219-8EB0-BFCF-3D8B-26EFFB35BDE8}"/>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755;p64">
              <a:extLst>
                <a:ext uri="{FF2B5EF4-FFF2-40B4-BE49-F238E27FC236}">
                  <a16:creationId xmlns:a16="http://schemas.microsoft.com/office/drawing/2014/main" id="{D353BF9A-3C74-B061-01A6-0BE10428DD1A}"/>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756;p64">
              <a:extLst>
                <a:ext uri="{FF2B5EF4-FFF2-40B4-BE49-F238E27FC236}">
                  <a16:creationId xmlns:a16="http://schemas.microsoft.com/office/drawing/2014/main" id="{2AD92FFA-B34F-3337-EE07-90BE418A8A44}"/>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757;p64">
              <a:extLst>
                <a:ext uri="{FF2B5EF4-FFF2-40B4-BE49-F238E27FC236}">
                  <a16:creationId xmlns:a16="http://schemas.microsoft.com/office/drawing/2014/main" id="{E131ADD2-DBC8-FE70-BA7A-A6702E56758F}"/>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758;p64">
              <a:extLst>
                <a:ext uri="{FF2B5EF4-FFF2-40B4-BE49-F238E27FC236}">
                  <a16:creationId xmlns:a16="http://schemas.microsoft.com/office/drawing/2014/main" id="{632EC1C8-FC32-3A88-0C93-D5A2930C5A02}"/>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759;p64">
              <a:extLst>
                <a:ext uri="{FF2B5EF4-FFF2-40B4-BE49-F238E27FC236}">
                  <a16:creationId xmlns:a16="http://schemas.microsoft.com/office/drawing/2014/main" id="{4E1CB72E-1528-6461-E771-C2CD1AC909F1}"/>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760;p64">
              <a:extLst>
                <a:ext uri="{FF2B5EF4-FFF2-40B4-BE49-F238E27FC236}">
                  <a16:creationId xmlns:a16="http://schemas.microsoft.com/office/drawing/2014/main" id="{C7DB5E03-C55B-78B2-FCB4-1524E93CCEFC}"/>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761;p64">
              <a:extLst>
                <a:ext uri="{FF2B5EF4-FFF2-40B4-BE49-F238E27FC236}">
                  <a16:creationId xmlns:a16="http://schemas.microsoft.com/office/drawing/2014/main" id="{49C737CE-D341-5770-7CB6-51200BB11093}"/>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762;p64">
              <a:extLst>
                <a:ext uri="{FF2B5EF4-FFF2-40B4-BE49-F238E27FC236}">
                  <a16:creationId xmlns:a16="http://schemas.microsoft.com/office/drawing/2014/main" id="{456DED79-BC56-42BC-3A76-B4580F728C6B}"/>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763;p64">
              <a:extLst>
                <a:ext uri="{FF2B5EF4-FFF2-40B4-BE49-F238E27FC236}">
                  <a16:creationId xmlns:a16="http://schemas.microsoft.com/office/drawing/2014/main" id="{CBF70AB6-277F-8CCE-3D74-5190CE52441C}"/>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764;p64">
              <a:extLst>
                <a:ext uri="{FF2B5EF4-FFF2-40B4-BE49-F238E27FC236}">
                  <a16:creationId xmlns:a16="http://schemas.microsoft.com/office/drawing/2014/main" id="{2BC22A43-76A8-2CC5-70B8-F292F637737E}"/>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765;p64">
              <a:extLst>
                <a:ext uri="{FF2B5EF4-FFF2-40B4-BE49-F238E27FC236}">
                  <a16:creationId xmlns:a16="http://schemas.microsoft.com/office/drawing/2014/main" id="{3A26A1AD-6E45-22E9-1DFF-5C834E67D727}"/>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766;p64">
              <a:extLst>
                <a:ext uri="{FF2B5EF4-FFF2-40B4-BE49-F238E27FC236}">
                  <a16:creationId xmlns:a16="http://schemas.microsoft.com/office/drawing/2014/main" id="{8FC644CC-5F6A-A10A-1837-94132ABF1B10}"/>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767;p64">
              <a:extLst>
                <a:ext uri="{FF2B5EF4-FFF2-40B4-BE49-F238E27FC236}">
                  <a16:creationId xmlns:a16="http://schemas.microsoft.com/office/drawing/2014/main" id="{231E1039-1F99-6A73-B38F-E3DD8811D77A}"/>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768;p64">
              <a:extLst>
                <a:ext uri="{FF2B5EF4-FFF2-40B4-BE49-F238E27FC236}">
                  <a16:creationId xmlns:a16="http://schemas.microsoft.com/office/drawing/2014/main" id="{F606B6CE-65F1-C0A8-9B82-B983F231AEEB}"/>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769;p64">
              <a:extLst>
                <a:ext uri="{FF2B5EF4-FFF2-40B4-BE49-F238E27FC236}">
                  <a16:creationId xmlns:a16="http://schemas.microsoft.com/office/drawing/2014/main" id="{68ADB362-7197-06E5-C27C-08BC2FDBF61A}"/>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770;p64">
              <a:extLst>
                <a:ext uri="{FF2B5EF4-FFF2-40B4-BE49-F238E27FC236}">
                  <a16:creationId xmlns:a16="http://schemas.microsoft.com/office/drawing/2014/main" id="{DADDA758-E8E1-FC3A-8A83-C5A2A91CC184}"/>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771;p64">
              <a:extLst>
                <a:ext uri="{FF2B5EF4-FFF2-40B4-BE49-F238E27FC236}">
                  <a16:creationId xmlns:a16="http://schemas.microsoft.com/office/drawing/2014/main" id="{C3693992-6E3D-A1D8-75E0-DA9E0BAC8193}"/>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772;p64">
              <a:extLst>
                <a:ext uri="{FF2B5EF4-FFF2-40B4-BE49-F238E27FC236}">
                  <a16:creationId xmlns:a16="http://schemas.microsoft.com/office/drawing/2014/main" id="{028AA003-47D5-2EC9-8462-53975C08D36C}"/>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773;p64">
              <a:extLst>
                <a:ext uri="{FF2B5EF4-FFF2-40B4-BE49-F238E27FC236}">
                  <a16:creationId xmlns:a16="http://schemas.microsoft.com/office/drawing/2014/main" id="{B44301EC-4ECF-2344-59C9-50AAA2F97809}"/>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774;p64">
              <a:extLst>
                <a:ext uri="{FF2B5EF4-FFF2-40B4-BE49-F238E27FC236}">
                  <a16:creationId xmlns:a16="http://schemas.microsoft.com/office/drawing/2014/main" id="{BC027A60-FC2C-5FCF-21B6-F1641F8F5D74}"/>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775;p64">
              <a:extLst>
                <a:ext uri="{FF2B5EF4-FFF2-40B4-BE49-F238E27FC236}">
                  <a16:creationId xmlns:a16="http://schemas.microsoft.com/office/drawing/2014/main" id="{92A4E675-FF0B-46DE-A69A-D9DF453F992E}"/>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776;p64">
              <a:extLst>
                <a:ext uri="{FF2B5EF4-FFF2-40B4-BE49-F238E27FC236}">
                  <a16:creationId xmlns:a16="http://schemas.microsoft.com/office/drawing/2014/main" id="{306099AC-EE7B-D92F-7558-8933F039B61D}"/>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777;p64">
              <a:extLst>
                <a:ext uri="{FF2B5EF4-FFF2-40B4-BE49-F238E27FC236}">
                  <a16:creationId xmlns:a16="http://schemas.microsoft.com/office/drawing/2014/main" id="{B330B957-D128-315F-F126-F00D7489AED3}"/>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778;p64">
              <a:extLst>
                <a:ext uri="{FF2B5EF4-FFF2-40B4-BE49-F238E27FC236}">
                  <a16:creationId xmlns:a16="http://schemas.microsoft.com/office/drawing/2014/main" id="{CF0D700B-8EDC-738E-13EF-75CB5047E28D}"/>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779;p64">
              <a:extLst>
                <a:ext uri="{FF2B5EF4-FFF2-40B4-BE49-F238E27FC236}">
                  <a16:creationId xmlns:a16="http://schemas.microsoft.com/office/drawing/2014/main" id="{B20A7C19-D5A2-9611-D731-3D792FCD7518}"/>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780;p64">
              <a:extLst>
                <a:ext uri="{FF2B5EF4-FFF2-40B4-BE49-F238E27FC236}">
                  <a16:creationId xmlns:a16="http://schemas.microsoft.com/office/drawing/2014/main" id="{2C142B26-2551-346C-1323-C5BDDB250F3C}"/>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781;p64">
              <a:extLst>
                <a:ext uri="{FF2B5EF4-FFF2-40B4-BE49-F238E27FC236}">
                  <a16:creationId xmlns:a16="http://schemas.microsoft.com/office/drawing/2014/main" id="{E95C0B20-A7BA-3E75-E283-472A759B7A58}"/>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782;p64">
              <a:extLst>
                <a:ext uri="{FF2B5EF4-FFF2-40B4-BE49-F238E27FC236}">
                  <a16:creationId xmlns:a16="http://schemas.microsoft.com/office/drawing/2014/main" id="{E08DD777-8B7F-9CF3-618E-2A7F5A4A6CAA}"/>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783;p64">
              <a:extLst>
                <a:ext uri="{FF2B5EF4-FFF2-40B4-BE49-F238E27FC236}">
                  <a16:creationId xmlns:a16="http://schemas.microsoft.com/office/drawing/2014/main" id="{65BE9952-EC63-A4D1-A9DF-C52F5301B343}"/>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784;p64">
              <a:extLst>
                <a:ext uri="{FF2B5EF4-FFF2-40B4-BE49-F238E27FC236}">
                  <a16:creationId xmlns:a16="http://schemas.microsoft.com/office/drawing/2014/main" id="{5C6737FF-0F4B-25A9-94F4-A49F02679781}"/>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785;p64">
              <a:extLst>
                <a:ext uri="{FF2B5EF4-FFF2-40B4-BE49-F238E27FC236}">
                  <a16:creationId xmlns:a16="http://schemas.microsoft.com/office/drawing/2014/main" id="{1A92DFEE-2C9E-1EDE-FCDD-F9C633C27D40}"/>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786;p64">
              <a:extLst>
                <a:ext uri="{FF2B5EF4-FFF2-40B4-BE49-F238E27FC236}">
                  <a16:creationId xmlns:a16="http://schemas.microsoft.com/office/drawing/2014/main" id="{55C66EEA-A06B-7C91-5671-77A4B0FAA1F6}"/>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787;p64">
              <a:extLst>
                <a:ext uri="{FF2B5EF4-FFF2-40B4-BE49-F238E27FC236}">
                  <a16:creationId xmlns:a16="http://schemas.microsoft.com/office/drawing/2014/main" id="{B6186451-26DA-EED9-94DD-67E907B6D6C7}"/>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788;p64">
              <a:extLst>
                <a:ext uri="{FF2B5EF4-FFF2-40B4-BE49-F238E27FC236}">
                  <a16:creationId xmlns:a16="http://schemas.microsoft.com/office/drawing/2014/main" id="{C1AAF27F-38BB-3D35-B1C7-21AB9173DE10}"/>
                </a:ext>
              </a:extLst>
            </p:cNvPr>
            <p:cNvSpPr/>
            <p:nvPr/>
          </p:nvSpPr>
          <p:spPr>
            <a:xfrm>
              <a:off x="3735600" y="2434425"/>
              <a:ext cx="222450" cy="852900"/>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789;p64">
              <a:extLst>
                <a:ext uri="{FF2B5EF4-FFF2-40B4-BE49-F238E27FC236}">
                  <a16:creationId xmlns:a16="http://schemas.microsoft.com/office/drawing/2014/main" id="{37B36EC7-D9EA-D88E-FC7F-70AD3A1A8590}"/>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790;p64">
              <a:extLst>
                <a:ext uri="{FF2B5EF4-FFF2-40B4-BE49-F238E27FC236}">
                  <a16:creationId xmlns:a16="http://schemas.microsoft.com/office/drawing/2014/main" id="{E83D8547-1542-8D51-3008-0E2E8EB2BB41}"/>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791;p64">
              <a:extLst>
                <a:ext uri="{FF2B5EF4-FFF2-40B4-BE49-F238E27FC236}">
                  <a16:creationId xmlns:a16="http://schemas.microsoft.com/office/drawing/2014/main" id="{56B2C133-04E9-9387-F42C-332004F38B31}"/>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792;p64">
              <a:extLst>
                <a:ext uri="{FF2B5EF4-FFF2-40B4-BE49-F238E27FC236}">
                  <a16:creationId xmlns:a16="http://schemas.microsoft.com/office/drawing/2014/main" id="{DEDF2E3F-C73D-0575-F35F-C89A9535E9F3}"/>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793;p64">
              <a:extLst>
                <a:ext uri="{FF2B5EF4-FFF2-40B4-BE49-F238E27FC236}">
                  <a16:creationId xmlns:a16="http://schemas.microsoft.com/office/drawing/2014/main" id="{0D0DE575-7D58-1719-B827-6BCA415EF4C2}"/>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794;p64">
              <a:extLst>
                <a:ext uri="{FF2B5EF4-FFF2-40B4-BE49-F238E27FC236}">
                  <a16:creationId xmlns:a16="http://schemas.microsoft.com/office/drawing/2014/main" id="{9CE72F37-BDF5-3B49-ED20-31FE78FD329E}"/>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795;p64">
              <a:extLst>
                <a:ext uri="{FF2B5EF4-FFF2-40B4-BE49-F238E27FC236}">
                  <a16:creationId xmlns:a16="http://schemas.microsoft.com/office/drawing/2014/main" id="{79D32FE2-D483-1130-F9E4-B7E1985FCD9C}"/>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796;p64">
              <a:extLst>
                <a:ext uri="{FF2B5EF4-FFF2-40B4-BE49-F238E27FC236}">
                  <a16:creationId xmlns:a16="http://schemas.microsoft.com/office/drawing/2014/main" id="{A9D662F4-E145-5684-8C76-BBA1E28C3C43}"/>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797;p64">
              <a:extLst>
                <a:ext uri="{FF2B5EF4-FFF2-40B4-BE49-F238E27FC236}">
                  <a16:creationId xmlns:a16="http://schemas.microsoft.com/office/drawing/2014/main" id="{D4F2E70F-A553-6A8D-03AC-6700582720E4}"/>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798;p64">
              <a:extLst>
                <a:ext uri="{FF2B5EF4-FFF2-40B4-BE49-F238E27FC236}">
                  <a16:creationId xmlns:a16="http://schemas.microsoft.com/office/drawing/2014/main" id="{7CE5E301-9EF4-6312-61BA-5A62D0AD4117}"/>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799;p64">
              <a:extLst>
                <a:ext uri="{FF2B5EF4-FFF2-40B4-BE49-F238E27FC236}">
                  <a16:creationId xmlns:a16="http://schemas.microsoft.com/office/drawing/2014/main" id="{B8CEBCEA-1D53-E80E-F677-5853987AB465}"/>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800;p64">
              <a:extLst>
                <a:ext uri="{FF2B5EF4-FFF2-40B4-BE49-F238E27FC236}">
                  <a16:creationId xmlns:a16="http://schemas.microsoft.com/office/drawing/2014/main" id="{DC419961-73BB-4EC0-924E-F4393446B14F}"/>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801;p64">
              <a:extLst>
                <a:ext uri="{FF2B5EF4-FFF2-40B4-BE49-F238E27FC236}">
                  <a16:creationId xmlns:a16="http://schemas.microsoft.com/office/drawing/2014/main" id="{93079D57-1B85-6F2B-8FFC-B53DC14AD3B4}"/>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802;p64">
              <a:extLst>
                <a:ext uri="{FF2B5EF4-FFF2-40B4-BE49-F238E27FC236}">
                  <a16:creationId xmlns:a16="http://schemas.microsoft.com/office/drawing/2014/main" id="{6510F492-DA0D-7165-BD50-7657B6EC4B4F}"/>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803;p64">
              <a:extLst>
                <a:ext uri="{FF2B5EF4-FFF2-40B4-BE49-F238E27FC236}">
                  <a16:creationId xmlns:a16="http://schemas.microsoft.com/office/drawing/2014/main" id="{0DFCE3AE-AB83-483C-09DD-EAF137062608}"/>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804;p64">
              <a:extLst>
                <a:ext uri="{FF2B5EF4-FFF2-40B4-BE49-F238E27FC236}">
                  <a16:creationId xmlns:a16="http://schemas.microsoft.com/office/drawing/2014/main" id="{4775787A-9DDB-A2DC-D87E-D19B0339042A}"/>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805;p64">
              <a:extLst>
                <a:ext uri="{FF2B5EF4-FFF2-40B4-BE49-F238E27FC236}">
                  <a16:creationId xmlns:a16="http://schemas.microsoft.com/office/drawing/2014/main" id="{1B7CBA0A-1A7C-43FA-25D2-66A105A956C1}"/>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806;p64">
              <a:extLst>
                <a:ext uri="{FF2B5EF4-FFF2-40B4-BE49-F238E27FC236}">
                  <a16:creationId xmlns:a16="http://schemas.microsoft.com/office/drawing/2014/main" id="{402726E8-6735-EE86-B466-8793137868BC}"/>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807;p64">
              <a:extLst>
                <a:ext uri="{FF2B5EF4-FFF2-40B4-BE49-F238E27FC236}">
                  <a16:creationId xmlns:a16="http://schemas.microsoft.com/office/drawing/2014/main" id="{E735B352-E7C2-43A8-29B9-81CD83C00ACF}"/>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808;p64">
              <a:extLst>
                <a:ext uri="{FF2B5EF4-FFF2-40B4-BE49-F238E27FC236}">
                  <a16:creationId xmlns:a16="http://schemas.microsoft.com/office/drawing/2014/main" id="{A811ECFB-1F43-029A-8023-60E870E79C57}"/>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809;p64">
              <a:extLst>
                <a:ext uri="{FF2B5EF4-FFF2-40B4-BE49-F238E27FC236}">
                  <a16:creationId xmlns:a16="http://schemas.microsoft.com/office/drawing/2014/main" id="{3DCCE3CF-7FFD-9CFD-BB2C-3356FBE3C757}"/>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810;p64">
              <a:extLst>
                <a:ext uri="{FF2B5EF4-FFF2-40B4-BE49-F238E27FC236}">
                  <a16:creationId xmlns:a16="http://schemas.microsoft.com/office/drawing/2014/main" id="{FBF48AE3-B5B9-39A6-539E-9B146675469F}"/>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811;p64">
              <a:extLst>
                <a:ext uri="{FF2B5EF4-FFF2-40B4-BE49-F238E27FC236}">
                  <a16:creationId xmlns:a16="http://schemas.microsoft.com/office/drawing/2014/main" id="{926B4342-3D51-C796-68EF-4D7DD963937C}"/>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812;p64">
              <a:extLst>
                <a:ext uri="{FF2B5EF4-FFF2-40B4-BE49-F238E27FC236}">
                  <a16:creationId xmlns:a16="http://schemas.microsoft.com/office/drawing/2014/main" id="{78C7190E-E165-7CAB-6EFB-9805C6EE6418}"/>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813;p64">
              <a:extLst>
                <a:ext uri="{FF2B5EF4-FFF2-40B4-BE49-F238E27FC236}">
                  <a16:creationId xmlns:a16="http://schemas.microsoft.com/office/drawing/2014/main" id="{032E5090-4616-84AF-673F-1D8C6AABAEF0}"/>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814;p64">
              <a:extLst>
                <a:ext uri="{FF2B5EF4-FFF2-40B4-BE49-F238E27FC236}">
                  <a16:creationId xmlns:a16="http://schemas.microsoft.com/office/drawing/2014/main" id="{9DE9F635-48B5-54CC-246E-63FA56B122E0}"/>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815;p64">
              <a:extLst>
                <a:ext uri="{FF2B5EF4-FFF2-40B4-BE49-F238E27FC236}">
                  <a16:creationId xmlns:a16="http://schemas.microsoft.com/office/drawing/2014/main" id="{FD55C237-1451-7B3F-8FBD-28E9E229533B}"/>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816;p64">
              <a:extLst>
                <a:ext uri="{FF2B5EF4-FFF2-40B4-BE49-F238E27FC236}">
                  <a16:creationId xmlns:a16="http://schemas.microsoft.com/office/drawing/2014/main" id="{C3B04860-7CAA-A7AE-0B1E-8DD84182FF76}"/>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817;p64">
              <a:extLst>
                <a:ext uri="{FF2B5EF4-FFF2-40B4-BE49-F238E27FC236}">
                  <a16:creationId xmlns:a16="http://schemas.microsoft.com/office/drawing/2014/main" id="{170BAE63-9BBC-46D9-29A8-75D3067DAD5D}"/>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818;p64">
              <a:extLst>
                <a:ext uri="{FF2B5EF4-FFF2-40B4-BE49-F238E27FC236}">
                  <a16:creationId xmlns:a16="http://schemas.microsoft.com/office/drawing/2014/main" id="{7AC57D9F-12BB-9AF7-0E95-7B461E2EC530}"/>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819;p64">
              <a:extLst>
                <a:ext uri="{FF2B5EF4-FFF2-40B4-BE49-F238E27FC236}">
                  <a16:creationId xmlns:a16="http://schemas.microsoft.com/office/drawing/2014/main" id="{846FEB34-65AE-BAD8-9F89-DB1034B6C7E3}"/>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820;p64">
              <a:extLst>
                <a:ext uri="{FF2B5EF4-FFF2-40B4-BE49-F238E27FC236}">
                  <a16:creationId xmlns:a16="http://schemas.microsoft.com/office/drawing/2014/main" id="{6339EE6C-9719-AF5E-46A6-10C6CC9C8287}"/>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821;p64">
              <a:extLst>
                <a:ext uri="{FF2B5EF4-FFF2-40B4-BE49-F238E27FC236}">
                  <a16:creationId xmlns:a16="http://schemas.microsoft.com/office/drawing/2014/main" id="{E5590B20-72A7-7370-A4B2-FAD8C3492919}"/>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822;p64">
              <a:extLst>
                <a:ext uri="{FF2B5EF4-FFF2-40B4-BE49-F238E27FC236}">
                  <a16:creationId xmlns:a16="http://schemas.microsoft.com/office/drawing/2014/main" id="{C863FADD-3FEA-28EF-12B8-416234351061}"/>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823;p64">
              <a:extLst>
                <a:ext uri="{FF2B5EF4-FFF2-40B4-BE49-F238E27FC236}">
                  <a16:creationId xmlns:a16="http://schemas.microsoft.com/office/drawing/2014/main" id="{48E04E71-EEF7-60F7-BF4F-429AA444CC41}"/>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824;p64">
              <a:extLst>
                <a:ext uri="{FF2B5EF4-FFF2-40B4-BE49-F238E27FC236}">
                  <a16:creationId xmlns:a16="http://schemas.microsoft.com/office/drawing/2014/main" id="{A02D8D4B-51E3-6A0E-6FBD-96865C8A4CEA}"/>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825;p64">
              <a:extLst>
                <a:ext uri="{FF2B5EF4-FFF2-40B4-BE49-F238E27FC236}">
                  <a16:creationId xmlns:a16="http://schemas.microsoft.com/office/drawing/2014/main" id="{47DAD7DA-8DD4-85A6-E913-212FC6C50515}"/>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826;p64">
              <a:extLst>
                <a:ext uri="{FF2B5EF4-FFF2-40B4-BE49-F238E27FC236}">
                  <a16:creationId xmlns:a16="http://schemas.microsoft.com/office/drawing/2014/main" id="{7BCCC2AE-6B9F-9538-7591-078811684DD0}"/>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827;p64">
              <a:extLst>
                <a:ext uri="{FF2B5EF4-FFF2-40B4-BE49-F238E27FC236}">
                  <a16:creationId xmlns:a16="http://schemas.microsoft.com/office/drawing/2014/main" id="{F459324C-C635-6B25-E85A-A92644C249C6}"/>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828;p64">
              <a:extLst>
                <a:ext uri="{FF2B5EF4-FFF2-40B4-BE49-F238E27FC236}">
                  <a16:creationId xmlns:a16="http://schemas.microsoft.com/office/drawing/2014/main" id="{9AB6A7A4-AC45-6F35-D6A2-2366909C160F}"/>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829;p64">
              <a:extLst>
                <a:ext uri="{FF2B5EF4-FFF2-40B4-BE49-F238E27FC236}">
                  <a16:creationId xmlns:a16="http://schemas.microsoft.com/office/drawing/2014/main" id="{5D05277F-9E70-BA02-AA28-2608E70B0427}"/>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830;p64">
              <a:extLst>
                <a:ext uri="{FF2B5EF4-FFF2-40B4-BE49-F238E27FC236}">
                  <a16:creationId xmlns:a16="http://schemas.microsoft.com/office/drawing/2014/main" id="{5ADC854A-56AB-4096-8C2F-EB6F8EEDC76D}"/>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831;p64">
              <a:extLst>
                <a:ext uri="{FF2B5EF4-FFF2-40B4-BE49-F238E27FC236}">
                  <a16:creationId xmlns:a16="http://schemas.microsoft.com/office/drawing/2014/main" id="{7CA544B6-AFD3-7842-5752-1F70DCCFDB27}"/>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832;p64">
              <a:extLst>
                <a:ext uri="{FF2B5EF4-FFF2-40B4-BE49-F238E27FC236}">
                  <a16:creationId xmlns:a16="http://schemas.microsoft.com/office/drawing/2014/main" id="{8090F59B-ADE0-B918-3F3A-FA721FFAFD80}"/>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833;p64">
              <a:extLst>
                <a:ext uri="{FF2B5EF4-FFF2-40B4-BE49-F238E27FC236}">
                  <a16:creationId xmlns:a16="http://schemas.microsoft.com/office/drawing/2014/main" id="{C503E89D-AC14-5AE5-281F-BE00D3F48033}"/>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834;p64">
              <a:extLst>
                <a:ext uri="{FF2B5EF4-FFF2-40B4-BE49-F238E27FC236}">
                  <a16:creationId xmlns:a16="http://schemas.microsoft.com/office/drawing/2014/main" id="{1850E383-51AA-2553-FB52-80928719419A}"/>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835;p64">
              <a:extLst>
                <a:ext uri="{FF2B5EF4-FFF2-40B4-BE49-F238E27FC236}">
                  <a16:creationId xmlns:a16="http://schemas.microsoft.com/office/drawing/2014/main" id="{BD9BE57A-A4ED-FCBD-1463-2753F6818ACE}"/>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836;p64">
              <a:extLst>
                <a:ext uri="{FF2B5EF4-FFF2-40B4-BE49-F238E27FC236}">
                  <a16:creationId xmlns:a16="http://schemas.microsoft.com/office/drawing/2014/main" id="{4CF18EB6-314B-A0B0-F209-BE019CCC4DD7}"/>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837;p64">
              <a:extLst>
                <a:ext uri="{FF2B5EF4-FFF2-40B4-BE49-F238E27FC236}">
                  <a16:creationId xmlns:a16="http://schemas.microsoft.com/office/drawing/2014/main" id="{6E92F8BB-6B8C-3F58-FEBB-B246D87965F7}"/>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838;p64">
              <a:extLst>
                <a:ext uri="{FF2B5EF4-FFF2-40B4-BE49-F238E27FC236}">
                  <a16:creationId xmlns:a16="http://schemas.microsoft.com/office/drawing/2014/main" id="{68C9A545-373A-93B7-FAB1-434515CC76EF}"/>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839;p64">
              <a:extLst>
                <a:ext uri="{FF2B5EF4-FFF2-40B4-BE49-F238E27FC236}">
                  <a16:creationId xmlns:a16="http://schemas.microsoft.com/office/drawing/2014/main" id="{74C126B8-8295-5AD9-64A0-DB18C979A27B}"/>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840;p64">
              <a:extLst>
                <a:ext uri="{FF2B5EF4-FFF2-40B4-BE49-F238E27FC236}">
                  <a16:creationId xmlns:a16="http://schemas.microsoft.com/office/drawing/2014/main" id="{35067B2A-EF9B-D10F-C5D2-3FA19E692AF3}"/>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841;p64">
              <a:extLst>
                <a:ext uri="{FF2B5EF4-FFF2-40B4-BE49-F238E27FC236}">
                  <a16:creationId xmlns:a16="http://schemas.microsoft.com/office/drawing/2014/main" id="{14520F8A-5D29-22DE-D4A1-8ECE5F715906}"/>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842;p64">
              <a:extLst>
                <a:ext uri="{FF2B5EF4-FFF2-40B4-BE49-F238E27FC236}">
                  <a16:creationId xmlns:a16="http://schemas.microsoft.com/office/drawing/2014/main" id="{89D20631-5AF5-2507-7EB9-C6B79CD06DBF}"/>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843;p64">
              <a:extLst>
                <a:ext uri="{FF2B5EF4-FFF2-40B4-BE49-F238E27FC236}">
                  <a16:creationId xmlns:a16="http://schemas.microsoft.com/office/drawing/2014/main" id="{2C1C07AB-6776-F244-0F6E-AAC06AEC1FB0}"/>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844;p64">
              <a:extLst>
                <a:ext uri="{FF2B5EF4-FFF2-40B4-BE49-F238E27FC236}">
                  <a16:creationId xmlns:a16="http://schemas.microsoft.com/office/drawing/2014/main" id="{E2E404E0-F0A9-59DA-920E-C0EFD8283764}"/>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845;p64">
              <a:extLst>
                <a:ext uri="{FF2B5EF4-FFF2-40B4-BE49-F238E27FC236}">
                  <a16:creationId xmlns:a16="http://schemas.microsoft.com/office/drawing/2014/main" id="{6F5968E2-9C72-8589-A054-4DBD1F63634B}"/>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846;p64">
              <a:extLst>
                <a:ext uri="{FF2B5EF4-FFF2-40B4-BE49-F238E27FC236}">
                  <a16:creationId xmlns:a16="http://schemas.microsoft.com/office/drawing/2014/main" id="{1123EFD5-CF1E-40D0-A8C5-1808E9E2CCE0}"/>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847;p64">
              <a:extLst>
                <a:ext uri="{FF2B5EF4-FFF2-40B4-BE49-F238E27FC236}">
                  <a16:creationId xmlns:a16="http://schemas.microsoft.com/office/drawing/2014/main" id="{10A9B9C7-CEF4-7BC4-6148-938EB996CA41}"/>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848;p64">
              <a:extLst>
                <a:ext uri="{FF2B5EF4-FFF2-40B4-BE49-F238E27FC236}">
                  <a16:creationId xmlns:a16="http://schemas.microsoft.com/office/drawing/2014/main" id="{03CADD4D-0E64-3288-1DB4-7B65B6040887}"/>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849;p64">
              <a:extLst>
                <a:ext uri="{FF2B5EF4-FFF2-40B4-BE49-F238E27FC236}">
                  <a16:creationId xmlns:a16="http://schemas.microsoft.com/office/drawing/2014/main" id="{D3C269D8-9603-9FBA-891F-FB59AEA6BDA7}"/>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850;p64">
              <a:extLst>
                <a:ext uri="{FF2B5EF4-FFF2-40B4-BE49-F238E27FC236}">
                  <a16:creationId xmlns:a16="http://schemas.microsoft.com/office/drawing/2014/main" id="{9C83AFAE-F138-FF33-BDD0-5FDDB0AAB164}"/>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851;p64">
              <a:extLst>
                <a:ext uri="{FF2B5EF4-FFF2-40B4-BE49-F238E27FC236}">
                  <a16:creationId xmlns:a16="http://schemas.microsoft.com/office/drawing/2014/main" id="{2FED6E3D-A576-3790-23C1-1B98C938A760}"/>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852;p64">
              <a:extLst>
                <a:ext uri="{FF2B5EF4-FFF2-40B4-BE49-F238E27FC236}">
                  <a16:creationId xmlns:a16="http://schemas.microsoft.com/office/drawing/2014/main" id="{D9CAAEF6-0DE6-1149-CA3A-3FA244576D0B}"/>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853;p64">
              <a:extLst>
                <a:ext uri="{FF2B5EF4-FFF2-40B4-BE49-F238E27FC236}">
                  <a16:creationId xmlns:a16="http://schemas.microsoft.com/office/drawing/2014/main" id="{7DACE58C-F3E1-CC2F-CA0C-6A59FB2B7D7E}"/>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854;p64">
              <a:extLst>
                <a:ext uri="{FF2B5EF4-FFF2-40B4-BE49-F238E27FC236}">
                  <a16:creationId xmlns:a16="http://schemas.microsoft.com/office/drawing/2014/main" id="{5F14796D-BD58-09C5-69E2-019BB552B3AE}"/>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855;p64">
              <a:extLst>
                <a:ext uri="{FF2B5EF4-FFF2-40B4-BE49-F238E27FC236}">
                  <a16:creationId xmlns:a16="http://schemas.microsoft.com/office/drawing/2014/main" id="{68CDFA04-0E6E-D12B-1FEF-AA90CD76D2BB}"/>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856;p64">
              <a:extLst>
                <a:ext uri="{FF2B5EF4-FFF2-40B4-BE49-F238E27FC236}">
                  <a16:creationId xmlns:a16="http://schemas.microsoft.com/office/drawing/2014/main" id="{C1F8C3CF-F378-0F10-9998-2CA8B692B83A}"/>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857;p64">
              <a:extLst>
                <a:ext uri="{FF2B5EF4-FFF2-40B4-BE49-F238E27FC236}">
                  <a16:creationId xmlns:a16="http://schemas.microsoft.com/office/drawing/2014/main" id="{D12C7A72-769F-BA2F-8193-E7C87C99FE6F}"/>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858;p64">
              <a:extLst>
                <a:ext uri="{FF2B5EF4-FFF2-40B4-BE49-F238E27FC236}">
                  <a16:creationId xmlns:a16="http://schemas.microsoft.com/office/drawing/2014/main" id="{9E49864B-E07C-B7F6-FAF5-DEE112101E89}"/>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859;p64">
              <a:extLst>
                <a:ext uri="{FF2B5EF4-FFF2-40B4-BE49-F238E27FC236}">
                  <a16:creationId xmlns:a16="http://schemas.microsoft.com/office/drawing/2014/main" id="{4E4603C1-03AE-87DA-C8B6-E0548CC7FDB7}"/>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860;p64">
              <a:extLst>
                <a:ext uri="{FF2B5EF4-FFF2-40B4-BE49-F238E27FC236}">
                  <a16:creationId xmlns:a16="http://schemas.microsoft.com/office/drawing/2014/main" id="{D1471ECF-0702-40EF-863C-8E0EA177F3BB}"/>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861;p64">
              <a:extLst>
                <a:ext uri="{FF2B5EF4-FFF2-40B4-BE49-F238E27FC236}">
                  <a16:creationId xmlns:a16="http://schemas.microsoft.com/office/drawing/2014/main" id="{B33C9763-471F-15AB-6061-957C6884E3C2}"/>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194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pic>
        <p:nvPicPr>
          <p:cNvPr id="2" name="Picture 1">
            <a:extLst>
              <a:ext uri="{FF2B5EF4-FFF2-40B4-BE49-F238E27FC236}">
                <a16:creationId xmlns:a16="http://schemas.microsoft.com/office/drawing/2014/main" id="{95A43A90-1E0B-1C50-01ED-35D26D612BA7}"/>
              </a:ext>
            </a:extLst>
          </p:cNvPr>
          <p:cNvPicPr>
            <a:picLocks noChangeAspect="1"/>
          </p:cNvPicPr>
          <p:nvPr/>
        </p:nvPicPr>
        <p:blipFill>
          <a:blip r:embed="rId3"/>
          <a:stretch>
            <a:fillRect/>
          </a:stretch>
        </p:blipFill>
        <p:spPr>
          <a:xfrm>
            <a:off x="-2334215" y="-304816"/>
            <a:ext cx="4519907" cy="6050650"/>
          </a:xfrm>
          <a:prstGeom prst="rect">
            <a:avLst/>
          </a:prstGeom>
        </p:spPr>
      </p:pic>
      <p:grpSp>
        <p:nvGrpSpPr>
          <p:cNvPr id="2333" name="Google Shape;2333;p54"/>
          <p:cNvGrpSpPr/>
          <p:nvPr/>
        </p:nvGrpSpPr>
        <p:grpSpPr>
          <a:xfrm>
            <a:off x="6710625" y="2982939"/>
            <a:ext cx="2214287" cy="1765818"/>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0" name="Google Shape;2330;p54"/>
          <p:cNvSpPr txBox="1">
            <a:spLocks noGrp="1"/>
          </p:cNvSpPr>
          <p:nvPr>
            <p:ph type="subTitle" idx="1"/>
          </p:nvPr>
        </p:nvSpPr>
        <p:spPr>
          <a:xfrm>
            <a:off x="995098" y="1362414"/>
            <a:ext cx="6918215" cy="20188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This project proposes a multi-key and hybrid cryptography approach to provide robust security for video communication systems. The approach uses multiple cryptographic keys and the advanced Elliptic Curve Cryptography (ECC) technique to encrypt and decrypt video data in real-time. The implementation follows a client-server model, where the client requests video content from the server and the server dynamically generates multiple encryption keys based on the video data, encrypts the content, and sends it back to the client. The client then decrypts the received encrypted chunks using the corresponding keys for seamless playback.</a:t>
            </a:r>
          </a:p>
        </p:txBody>
      </p:sp>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723390" y="1737501"/>
            <a:ext cx="7435420" cy="2333245"/>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GB" dirty="0">
                <a:solidFill>
                  <a:schemeClr val="accent1"/>
                </a:solidFill>
              </a:rPr>
              <a:t> As online video streaming becomes more popular, copyright infringement and piracy are becoming major problems. Researchers are working on new ways to protect copyright and prevent piracy using multi-key and hybrid cryptography techniques.</a:t>
            </a:r>
          </a:p>
          <a:p>
            <a:pPr marL="0" lvl="0" indent="0" algn="l" rtl="0">
              <a:spcBef>
                <a:spcPts val="1600"/>
              </a:spcBef>
              <a:spcAft>
                <a:spcPts val="1600"/>
              </a:spcAft>
              <a:buNone/>
            </a:pPr>
            <a:r>
              <a:rPr lang="en-GB" dirty="0">
                <a:solidFill>
                  <a:schemeClr val="accent1"/>
                </a:solidFill>
              </a:rPr>
              <a:t> Similarly, for security purposes, a hybrid multikey cryptography techniques can be applied for video communication to provide better security than traditional single-key cryptography approaches.</a:t>
            </a:r>
            <a:endParaRPr dirty="0">
              <a:solidFill>
                <a:schemeClr val="accent1"/>
              </a:solidFill>
            </a:endParaRPr>
          </a:p>
        </p:txBody>
      </p:sp>
      <p:sp>
        <p:nvSpPr>
          <p:cNvPr id="3940" name="Google Shape;3940;p6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grpSp>
        <p:nvGrpSpPr>
          <p:cNvPr id="2" name="Google Shape;3320;p64">
            <a:extLst>
              <a:ext uri="{FF2B5EF4-FFF2-40B4-BE49-F238E27FC236}">
                <a16:creationId xmlns:a16="http://schemas.microsoft.com/office/drawing/2014/main" id="{00ABD1AF-46B8-5FEA-5114-C99181E54E62}"/>
              </a:ext>
            </a:extLst>
          </p:cNvPr>
          <p:cNvGrpSpPr/>
          <p:nvPr/>
        </p:nvGrpSpPr>
        <p:grpSpPr>
          <a:xfrm>
            <a:off x="7059322" y="42530"/>
            <a:ext cx="1803978" cy="1633161"/>
            <a:chOff x="1158600" y="238100"/>
            <a:chExt cx="5295575" cy="5237900"/>
          </a:xfrm>
        </p:grpSpPr>
        <p:sp>
          <p:nvSpPr>
            <p:cNvPr id="3" name="Google Shape;3321;p64">
              <a:extLst>
                <a:ext uri="{FF2B5EF4-FFF2-40B4-BE49-F238E27FC236}">
                  <a16:creationId xmlns:a16="http://schemas.microsoft.com/office/drawing/2014/main" id="{81A56C95-BCEB-A07E-0B3E-C8D377386D65}"/>
                </a:ext>
              </a:extLst>
            </p:cNvPr>
            <p:cNvSpPr/>
            <p:nvPr/>
          </p:nvSpPr>
          <p:spPr>
            <a:xfrm>
              <a:off x="1158600" y="238100"/>
              <a:ext cx="5295575" cy="4235575"/>
            </a:xfrm>
            <a:custGeom>
              <a:avLst/>
              <a:gdLst/>
              <a:ahLst/>
              <a:cxnLst/>
              <a:rect l="l" t="t" r="r" b="b"/>
              <a:pathLst>
                <a:path w="211823" h="169423" extrusionOk="0">
                  <a:moveTo>
                    <a:pt x="126460" y="1"/>
                  </a:moveTo>
                  <a:cubicBezTo>
                    <a:pt x="118976" y="1"/>
                    <a:pt x="111395" y="984"/>
                    <a:pt x="103902" y="2949"/>
                  </a:cubicBezTo>
                  <a:cubicBezTo>
                    <a:pt x="88843" y="6899"/>
                    <a:pt x="78801" y="17143"/>
                    <a:pt x="70124" y="29492"/>
                  </a:cubicBezTo>
                  <a:cubicBezTo>
                    <a:pt x="62563" y="40250"/>
                    <a:pt x="54064" y="50620"/>
                    <a:pt x="42621" y="57428"/>
                  </a:cubicBezTo>
                  <a:cubicBezTo>
                    <a:pt x="31292" y="64169"/>
                    <a:pt x="19645" y="69546"/>
                    <a:pt x="13923" y="82356"/>
                  </a:cubicBezTo>
                  <a:cubicBezTo>
                    <a:pt x="0" y="113536"/>
                    <a:pt x="10175" y="149813"/>
                    <a:pt x="43103" y="162044"/>
                  </a:cubicBezTo>
                  <a:cubicBezTo>
                    <a:pt x="57586" y="167423"/>
                    <a:pt x="76041" y="169423"/>
                    <a:pt x="93913" y="169423"/>
                  </a:cubicBezTo>
                  <a:cubicBezTo>
                    <a:pt x="119804" y="169423"/>
                    <a:pt x="144470" y="165226"/>
                    <a:pt x="154062" y="161030"/>
                  </a:cubicBezTo>
                  <a:cubicBezTo>
                    <a:pt x="154062" y="161030"/>
                    <a:pt x="178383" y="159510"/>
                    <a:pt x="195103" y="129617"/>
                  </a:cubicBezTo>
                  <a:cubicBezTo>
                    <a:pt x="211822" y="99723"/>
                    <a:pt x="208783" y="54122"/>
                    <a:pt x="188009" y="28789"/>
                  </a:cubicBezTo>
                  <a:cubicBezTo>
                    <a:pt x="172271" y="9597"/>
                    <a:pt x="149846" y="1"/>
                    <a:pt x="12646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22;p64">
              <a:extLst>
                <a:ext uri="{FF2B5EF4-FFF2-40B4-BE49-F238E27FC236}">
                  <a16:creationId xmlns:a16="http://schemas.microsoft.com/office/drawing/2014/main" id="{D3A0581B-710D-5AA1-F339-9B826E7F053F}"/>
                </a:ext>
              </a:extLst>
            </p:cNvPr>
            <p:cNvSpPr/>
            <p:nvPr/>
          </p:nvSpPr>
          <p:spPr>
            <a:xfrm>
              <a:off x="1943025" y="1626725"/>
              <a:ext cx="3843825" cy="2633725"/>
            </a:xfrm>
            <a:custGeom>
              <a:avLst/>
              <a:gdLst/>
              <a:ahLst/>
              <a:cxnLst/>
              <a:rect l="l" t="t" r="r" b="b"/>
              <a:pathLst>
                <a:path w="153753" h="105349" extrusionOk="0">
                  <a:moveTo>
                    <a:pt x="90" y="1"/>
                  </a:moveTo>
                  <a:cubicBezTo>
                    <a:pt x="41" y="1"/>
                    <a:pt x="1" y="40"/>
                    <a:pt x="1" y="90"/>
                  </a:cubicBezTo>
                  <a:lnTo>
                    <a:pt x="1" y="105349"/>
                  </a:lnTo>
                  <a:lnTo>
                    <a:pt x="153753" y="105349"/>
                  </a:lnTo>
                  <a:lnTo>
                    <a:pt x="153753" y="89"/>
                  </a:lnTo>
                  <a:cubicBezTo>
                    <a:pt x="153753" y="40"/>
                    <a:pt x="153713" y="1"/>
                    <a:pt x="15366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23;p64">
              <a:extLst>
                <a:ext uri="{FF2B5EF4-FFF2-40B4-BE49-F238E27FC236}">
                  <a16:creationId xmlns:a16="http://schemas.microsoft.com/office/drawing/2014/main" id="{BDDBE5DD-AA84-D703-C230-F5118F6FBB1E}"/>
                </a:ext>
              </a:extLst>
            </p:cNvPr>
            <p:cNvSpPr/>
            <p:nvPr/>
          </p:nvSpPr>
          <p:spPr>
            <a:xfrm>
              <a:off x="1383675" y="4303900"/>
              <a:ext cx="4965450" cy="1164325"/>
            </a:xfrm>
            <a:custGeom>
              <a:avLst/>
              <a:gdLst/>
              <a:ahLst/>
              <a:cxnLst/>
              <a:rect l="l" t="t" r="r" b="b"/>
              <a:pathLst>
                <a:path w="198618" h="46573" extrusionOk="0">
                  <a:moveTo>
                    <a:pt x="22375" y="0"/>
                  </a:moveTo>
                  <a:lnTo>
                    <a:pt x="935" y="41662"/>
                  </a:lnTo>
                  <a:cubicBezTo>
                    <a:pt x="1" y="43548"/>
                    <a:pt x="1780" y="46572"/>
                    <a:pt x="3884" y="46572"/>
                  </a:cubicBezTo>
                  <a:lnTo>
                    <a:pt x="194618" y="46572"/>
                  </a:lnTo>
                  <a:cubicBezTo>
                    <a:pt x="196723" y="46572"/>
                    <a:pt x="198618" y="43400"/>
                    <a:pt x="197684" y="41514"/>
                  </a:cubicBezTo>
                  <a:lnTo>
                    <a:pt x="1761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24;p64">
              <a:extLst>
                <a:ext uri="{FF2B5EF4-FFF2-40B4-BE49-F238E27FC236}">
                  <a16:creationId xmlns:a16="http://schemas.microsoft.com/office/drawing/2014/main" id="{39791EC1-A0B7-AE34-F549-82BC48AE3CD0}"/>
                </a:ext>
              </a:extLst>
            </p:cNvPr>
            <p:cNvSpPr/>
            <p:nvPr/>
          </p:nvSpPr>
          <p:spPr>
            <a:xfrm>
              <a:off x="1387725" y="4296075"/>
              <a:ext cx="4957300" cy="1179925"/>
            </a:xfrm>
            <a:custGeom>
              <a:avLst/>
              <a:gdLst/>
              <a:ahLst/>
              <a:cxnLst/>
              <a:rect l="l" t="t" r="r" b="b"/>
              <a:pathLst>
                <a:path w="198292" h="47197" extrusionOk="0">
                  <a:moveTo>
                    <a:pt x="175776" y="625"/>
                  </a:moveTo>
                  <a:lnTo>
                    <a:pt x="197243" y="41965"/>
                  </a:lnTo>
                  <a:cubicBezTo>
                    <a:pt x="197632" y="42750"/>
                    <a:pt x="197470" y="43923"/>
                    <a:pt x="196831" y="44952"/>
                  </a:cubicBezTo>
                  <a:cubicBezTo>
                    <a:pt x="196211" y="45952"/>
                    <a:pt x="195301" y="46573"/>
                    <a:pt x="194457" y="46573"/>
                  </a:cubicBezTo>
                  <a:lnTo>
                    <a:pt x="3722" y="46573"/>
                  </a:lnTo>
                  <a:cubicBezTo>
                    <a:pt x="2885" y="46573"/>
                    <a:pt x="2001" y="45986"/>
                    <a:pt x="1415" y="45042"/>
                  </a:cubicBezTo>
                  <a:cubicBezTo>
                    <a:pt x="793" y="44040"/>
                    <a:pt x="654" y="42917"/>
                    <a:pt x="1050" y="42117"/>
                  </a:cubicBezTo>
                  <a:lnTo>
                    <a:pt x="22404" y="625"/>
                  </a:lnTo>
                  <a:close/>
                  <a:moveTo>
                    <a:pt x="22023" y="1"/>
                  </a:moveTo>
                  <a:lnTo>
                    <a:pt x="494" y="41836"/>
                  </a:lnTo>
                  <a:cubicBezTo>
                    <a:pt x="0" y="42833"/>
                    <a:pt x="150" y="44186"/>
                    <a:pt x="886" y="45370"/>
                  </a:cubicBezTo>
                  <a:cubicBezTo>
                    <a:pt x="1595" y="46514"/>
                    <a:pt x="2655" y="47197"/>
                    <a:pt x="3722" y="47197"/>
                  </a:cubicBezTo>
                  <a:lnTo>
                    <a:pt x="194457" y="47197"/>
                  </a:lnTo>
                  <a:cubicBezTo>
                    <a:pt x="195515" y="47197"/>
                    <a:pt x="196628" y="46462"/>
                    <a:pt x="197360" y="45280"/>
                  </a:cubicBezTo>
                  <a:cubicBezTo>
                    <a:pt x="198122" y="44053"/>
                    <a:pt x="198291" y="42677"/>
                    <a:pt x="197799" y="41683"/>
                  </a:cubicBezTo>
                  <a:lnTo>
                    <a:pt x="176242" y="169"/>
                  </a:lnTo>
                  <a:lnTo>
                    <a:pt x="176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5;p64">
              <a:extLst>
                <a:ext uri="{FF2B5EF4-FFF2-40B4-BE49-F238E27FC236}">
                  <a16:creationId xmlns:a16="http://schemas.microsoft.com/office/drawing/2014/main" id="{51CB8194-9F95-F822-4CC7-1BBFA25FE05C}"/>
                </a:ext>
              </a:extLst>
            </p:cNvPr>
            <p:cNvSpPr/>
            <p:nvPr/>
          </p:nvSpPr>
          <p:spPr>
            <a:xfrm>
              <a:off x="1393850" y="4260425"/>
              <a:ext cx="4942200" cy="1164325"/>
            </a:xfrm>
            <a:custGeom>
              <a:avLst/>
              <a:gdLst/>
              <a:ahLst/>
              <a:cxnLst/>
              <a:rect l="l" t="t" r="r" b="b"/>
              <a:pathLst>
                <a:path w="197688" h="46573" extrusionOk="0">
                  <a:moveTo>
                    <a:pt x="21968" y="1"/>
                  </a:moveTo>
                  <a:lnTo>
                    <a:pt x="935" y="42476"/>
                  </a:lnTo>
                  <a:cubicBezTo>
                    <a:pt x="0" y="44362"/>
                    <a:pt x="1373" y="46573"/>
                    <a:pt x="3477" y="46573"/>
                  </a:cubicBezTo>
                  <a:lnTo>
                    <a:pt x="194211" y="46573"/>
                  </a:lnTo>
                  <a:cubicBezTo>
                    <a:pt x="196316" y="46573"/>
                    <a:pt x="197687" y="44362"/>
                    <a:pt x="196754" y="42475"/>
                  </a:cubicBezTo>
                  <a:lnTo>
                    <a:pt x="175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26;p64">
              <a:extLst>
                <a:ext uri="{FF2B5EF4-FFF2-40B4-BE49-F238E27FC236}">
                  <a16:creationId xmlns:a16="http://schemas.microsoft.com/office/drawing/2014/main" id="{3D9C48CB-0B63-809D-0B9C-6A1B154B64E4}"/>
                </a:ext>
              </a:extLst>
            </p:cNvPr>
            <p:cNvSpPr/>
            <p:nvPr/>
          </p:nvSpPr>
          <p:spPr>
            <a:xfrm>
              <a:off x="1398125" y="4252650"/>
              <a:ext cx="4933650" cy="1179900"/>
            </a:xfrm>
            <a:custGeom>
              <a:avLst/>
              <a:gdLst/>
              <a:ahLst/>
              <a:cxnLst/>
              <a:rect l="l" t="t" r="r" b="b"/>
              <a:pathLst>
                <a:path w="197346" h="47196" extrusionOk="0">
                  <a:moveTo>
                    <a:pt x="175355" y="624"/>
                  </a:moveTo>
                  <a:lnTo>
                    <a:pt x="196304" y="42925"/>
                  </a:lnTo>
                  <a:cubicBezTo>
                    <a:pt x="196691" y="43708"/>
                    <a:pt x="196647" y="44635"/>
                    <a:pt x="196186" y="45378"/>
                  </a:cubicBezTo>
                  <a:cubicBezTo>
                    <a:pt x="195725" y="46121"/>
                    <a:pt x="194914" y="46571"/>
                    <a:pt x="194041" y="46572"/>
                  </a:cubicBezTo>
                  <a:lnTo>
                    <a:pt x="3306" y="46572"/>
                  </a:lnTo>
                  <a:cubicBezTo>
                    <a:pt x="2432" y="46572"/>
                    <a:pt x="1621" y="46121"/>
                    <a:pt x="1160" y="45378"/>
                  </a:cubicBezTo>
                  <a:cubicBezTo>
                    <a:pt x="700" y="44636"/>
                    <a:pt x="655" y="43708"/>
                    <a:pt x="1043" y="42925"/>
                  </a:cubicBezTo>
                  <a:lnTo>
                    <a:pt x="21991" y="624"/>
                  </a:lnTo>
                  <a:close/>
                  <a:moveTo>
                    <a:pt x="21797" y="0"/>
                  </a:moveTo>
                  <a:cubicBezTo>
                    <a:pt x="21679" y="0"/>
                    <a:pt x="21571" y="68"/>
                    <a:pt x="21518" y="174"/>
                  </a:cubicBezTo>
                  <a:lnTo>
                    <a:pt x="484" y="42649"/>
                  </a:lnTo>
                  <a:cubicBezTo>
                    <a:pt x="0" y="43626"/>
                    <a:pt x="56" y="44782"/>
                    <a:pt x="630" y="45708"/>
                  </a:cubicBezTo>
                  <a:cubicBezTo>
                    <a:pt x="1204" y="46633"/>
                    <a:pt x="2217" y="47195"/>
                    <a:pt x="3306" y="47195"/>
                  </a:cubicBezTo>
                  <a:lnTo>
                    <a:pt x="194041" y="47195"/>
                  </a:lnTo>
                  <a:cubicBezTo>
                    <a:pt x="195130" y="47194"/>
                    <a:pt x="196141" y="46632"/>
                    <a:pt x="196716" y="45706"/>
                  </a:cubicBezTo>
                  <a:cubicBezTo>
                    <a:pt x="197290" y="44781"/>
                    <a:pt x="197345" y="43625"/>
                    <a:pt x="196863" y="42648"/>
                  </a:cubicBezTo>
                  <a:lnTo>
                    <a:pt x="175828" y="174"/>
                  </a:lnTo>
                  <a:cubicBezTo>
                    <a:pt x="175776" y="68"/>
                    <a:pt x="175668" y="0"/>
                    <a:pt x="17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27;p64">
              <a:extLst>
                <a:ext uri="{FF2B5EF4-FFF2-40B4-BE49-F238E27FC236}">
                  <a16:creationId xmlns:a16="http://schemas.microsoft.com/office/drawing/2014/main" id="{91EBDC9F-5007-78C8-3D1E-4BF98A111927}"/>
                </a:ext>
              </a:extLst>
            </p:cNvPr>
            <p:cNvSpPr/>
            <p:nvPr/>
          </p:nvSpPr>
          <p:spPr>
            <a:xfrm>
              <a:off x="2175875" y="1835275"/>
              <a:ext cx="3378150" cy="2216650"/>
            </a:xfrm>
            <a:custGeom>
              <a:avLst/>
              <a:gdLst/>
              <a:ahLst/>
              <a:cxnLst/>
              <a:rect l="l" t="t" r="r" b="b"/>
              <a:pathLst>
                <a:path w="135126" h="88666" extrusionOk="0">
                  <a:moveTo>
                    <a:pt x="1" y="1"/>
                  </a:moveTo>
                  <a:lnTo>
                    <a:pt x="1" y="88666"/>
                  </a:lnTo>
                  <a:lnTo>
                    <a:pt x="135126" y="88666"/>
                  </a:lnTo>
                  <a:lnTo>
                    <a:pt x="1351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8;p64">
              <a:extLst>
                <a:ext uri="{FF2B5EF4-FFF2-40B4-BE49-F238E27FC236}">
                  <a16:creationId xmlns:a16="http://schemas.microsoft.com/office/drawing/2014/main" id="{0966CE5D-B278-8507-210F-282C88D7745A}"/>
                </a:ext>
              </a:extLst>
            </p:cNvPr>
            <p:cNvSpPr/>
            <p:nvPr/>
          </p:nvSpPr>
          <p:spPr>
            <a:xfrm>
              <a:off x="2168075" y="1827500"/>
              <a:ext cx="3393750" cy="2232225"/>
            </a:xfrm>
            <a:custGeom>
              <a:avLst/>
              <a:gdLst/>
              <a:ahLst/>
              <a:cxnLst/>
              <a:rect l="l" t="t" r="r" b="b"/>
              <a:pathLst>
                <a:path w="135750" h="89289" extrusionOk="0">
                  <a:moveTo>
                    <a:pt x="135127" y="623"/>
                  </a:moveTo>
                  <a:lnTo>
                    <a:pt x="135127" y="88665"/>
                  </a:lnTo>
                  <a:lnTo>
                    <a:pt x="624" y="88665"/>
                  </a:lnTo>
                  <a:lnTo>
                    <a:pt x="624" y="623"/>
                  </a:lnTo>
                  <a:close/>
                  <a:moveTo>
                    <a:pt x="0" y="0"/>
                  </a:moveTo>
                  <a:lnTo>
                    <a:pt x="0" y="89288"/>
                  </a:lnTo>
                  <a:lnTo>
                    <a:pt x="135749" y="89288"/>
                  </a:lnTo>
                  <a:lnTo>
                    <a:pt x="135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29;p64">
              <a:extLst>
                <a:ext uri="{FF2B5EF4-FFF2-40B4-BE49-F238E27FC236}">
                  <a16:creationId xmlns:a16="http://schemas.microsoft.com/office/drawing/2014/main" id="{7800BCDE-0C23-4A69-4734-3D4B3BA681DF}"/>
                </a:ext>
              </a:extLst>
            </p:cNvPr>
            <p:cNvSpPr/>
            <p:nvPr/>
          </p:nvSpPr>
          <p:spPr>
            <a:xfrm>
              <a:off x="2263650" y="2845375"/>
              <a:ext cx="3215025" cy="1126650"/>
            </a:xfrm>
            <a:custGeom>
              <a:avLst/>
              <a:gdLst/>
              <a:ahLst/>
              <a:cxnLst/>
              <a:rect l="l" t="t" r="r" b="b"/>
              <a:pathLst>
                <a:path w="128601" h="45066" extrusionOk="0">
                  <a:moveTo>
                    <a:pt x="1" y="0"/>
                  </a:moveTo>
                  <a:lnTo>
                    <a:pt x="1" y="45066"/>
                  </a:lnTo>
                  <a:lnTo>
                    <a:pt x="128601" y="45066"/>
                  </a:lnTo>
                  <a:lnTo>
                    <a:pt x="128601"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30;p64">
              <a:extLst>
                <a:ext uri="{FF2B5EF4-FFF2-40B4-BE49-F238E27FC236}">
                  <a16:creationId xmlns:a16="http://schemas.microsoft.com/office/drawing/2014/main" id="{5F1A1399-68D0-5AFA-16E6-35B9DABAA7CC}"/>
                </a:ext>
              </a:extLst>
            </p:cNvPr>
            <p:cNvSpPr/>
            <p:nvPr/>
          </p:nvSpPr>
          <p:spPr>
            <a:xfrm>
              <a:off x="2344125" y="3343550"/>
              <a:ext cx="330500" cy="330525"/>
            </a:xfrm>
            <a:custGeom>
              <a:avLst/>
              <a:gdLst/>
              <a:ahLst/>
              <a:cxnLst/>
              <a:rect l="l" t="t" r="r" b="b"/>
              <a:pathLst>
                <a:path w="13220" h="13221" extrusionOk="0">
                  <a:moveTo>
                    <a:pt x="6611" y="4013"/>
                  </a:moveTo>
                  <a:cubicBezTo>
                    <a:pt x="7296" y="4013"/>
                    <a:pt x="7957" y="4284"/>
                    <a:pt x="8446" y="4773"/>
                  </a:cubicBezTo>
                  <a:cubicBezTo>
                    <a:pt x="8998" y="5326"/>
                    <a:pt x="9273" y="6098"/>
                    <a:pt x="9194" y="6874"/>
                  </a:cubicBezTo>
                  <a:cubicBezTo>
                    <a:pt x="9073" y="8090"/>
                    <a:pt x="8091" y="9073"/>
                    <a:pt x="6876" y="9193"/>
                  </a:cubicBezTo>
                  <a:cubicBezTo>
                    <a:pt x="6787" y="9202"/>
                    <a:pt x="6699" y="9207"/>
                    <a:pt x="6611" y="9207"/>
                  </a:cubicBezTo>
                  <a:cubicBezTo>
                    <a:pt x="5926" y="9207"/>
                    <a:pt x="5263" y="8935"/>
                    <a:pt x="4774" y="8446"/>
                  </a:cubicBezTo>
                  <a:cubicBezTo>
                    <a:pt x="4222" y="7893"/>
                    <a:pt x="3948" y="7121"/>
                    <a:pt x="4027" y="6345"/>
                  </a:cubicBezTo>
                  <a:cubicBezTo>
                    <a:pt x="4148" y="5130"/>
                    <a:pt x="5131" y="4146"/>
                    <a:pt x="6345" y="4027"/>
                  </a:cubicBezTo>
                  <a:cubicBezTo>
                    <a:pt x="6434" y="4018"/>
                    <a:pt x="6522" y="4013"/>
                    <a:pt x="6611" y="4013"/>
                  </a:cubicBezTo>
                  <a:close/>
                  <a:moveTo>
                    <a:pt x="6043" y="1"/>
                  </a:moveTo>
                  <a:cubicBezTo>
                    <a:pt x="5707" y="1"/>
                    <a:pt x="5435" y="273"/>
                    <a:pt x="5435" y="608"/>
                  </a:cubicBezTo>
                  <a:lnTo>
                    <a:pt x="5435" y="1485"/>
                  </a:lnTo>
                  <a:cubicBezTo>
                    <a:pt x="4861" y="1616"/>
                    <a:pt x="4314" y="1842"/>
                    <a:pt x="3816" y="2156"/>
                  </a:cubicBezTo>
                  <a:lnTo>
                    <a:pt x="3197" y="1536"/>
                  </a:lnTo>
                  <a:cubicBezTo>
                    <a:pt x="3078" y="1417"/>
                    <a:pt x="2922" y="1358"/>
                    <a:pt x="2767" y="1358"/>
                  </a:cubicBezTo>
                  <a:cubicBezTo>
                    <a:pt x="2612" y="1358"/>
                    <a:pt x="2456" y="1417"/>
                    <a:pt x="2337" y="1536"/>
                  </a:cubicBezTo>
                  <a:lnTo>
                    <a:pt x="1536" y="2339"/>
                  </a:lnTo>
                  <a:cubicBezTo>
                    <a:pt x="1298" y="2576"/>
                    <a:pt x="1298" y="2960"/>
                    <a:pt x="1536" y="3197"/>
                  </a:cubicBezTo>
                  <a:lnTo>
                    <a:pt x="2155" y="3817"/>
                  </a:lnTo>
                  <a:cubicBezTo>
                    <a:pt x="1841" y="4315"/>
                    <a:pt x="1615" y="4862"/>
                    <a:pt x="1485" y="5436"/>
                  </a:cubicBezTo>
                  <a:lnTo>
                    <a:pt x="608" y="5436"/>
                  </a:lnTo>
                  <a:cubicBezTo>
                    <a:pt x="272" y="5436"/>
                    <a:pt x="0" y="5708"/>
                    <a:pt x="0" y="6044"/>
                  </a:cubicBezTo>
                  <a:lnTo>
                    <a:pt x="0" y="7179"/>
                  </a:lnTo>
                  <a:cubicBezTo>
                    <a:pt x="0" y="7514"/>
                    <a:pt x="272" y="7786"/>
                    <a:pt x="608" y="7786"/>
                  </a:cubicBezTo>
                  <a:lnTo>
                    <a:pt x="1485" y="7786"/>
                  </a:lnTo>
                  <a:cubicBezTo>
                    <a:pt x="1615" y="8360"/>
                    <a:pt x="1841" y="8906"/>
                    <a:pt x="2155" y="9404"/>
                  </a:cubicBezTo>
                  <a:lnTo>
                    <a:pt x="1536" y="10024"/>
                  </a:lnTo>
                  <a:cubicBezTo>
                    <a:pt x="1298" y="10261"/>
                    <a:pt x="1298" y="10646"/>
                    <a:pt x="1536" y="10882"/>
                  </a:cubicBezTo>
                  <a:lnTo>
                    <a:pt x="2340" y="11684"/>
                  </a:lnTo>
                  <a:cubicBezTo>
                    <a:pt x="2458" y="11803"/>
                    <a:pt x="2613" y="11862"/>
                    <a:pt x="2768" y="11862"/>
                  </a:cubicBezTo>
                  <a:cubicBezTo>
                    <a:pt x="2924" y="11862"/>
                    <a:pt x="3079" y="11803"/>
                    <a:pt x="3198" y="11684"/>
                  </a:cubicBezTo>
                  <a:lnTo>
                    <a:pt x="3817" y="11064"/>
                  </a:lnTo>
                  <a:cubicBezTo>
                    <a:pt x="4315" y="11378"/>
                    <a:pt x="4862" y="11604"/>
                    <a:pt x="5437" y="11736"/>
                  </a:cubicBezTo>
                  <a:lnTo>
                    <a:pt x="5437" y="12613"/>
                  </a:lnTo>
                  <a:cubicBezTo>
                    <a:pt x="5437" y="12948"/>
                    <a:pt x="5708" y="13220"/>
                    <a:pt x="6044" y="13220"/>
                  </a:cubicBezTo>
                  <a:lnTo>
                    <a:pt x="7179" y="13220"/>
                  </a:lnTo>
                  <a:cubicBezTo>
                    <a:pt x="7515" y="13220"/>
                    <a:pt x="7787" y="12948"/>
                    <a:pt x="7787" y="12613"/>
                  </a:cubicBezTo>
                  <a:lnTo>
                    <a:pt x="7787" y="11736"/>
                  </a:lnTo>
                  <a:cubicBezTo>
                    <a:pt x="8360" y="11606"/>
                    <a:pt x="8907" y="11378"/>
                    <a:pt x="9405" y="11066"/>
                  </a:cubicBezTo>
                  <a:lnTo>
                    <a:pt x="10024" y="11685"/>
                  </a:lnTo>
                  <a:cubicBezTo>
                    <a:pt x="10143" y="11804"/>
                    <a:pt x="10299" y="11863"/>
                    <a:pt x="10454" y="11863"/>
                  </a:cubicBezTo>
                  <a:cubicBezTo>
                    <a:pt x="10610" y="11863"/>
                    <a:pt x="10765" y="11804"/>
                    <a:pt x="10884" y="11685"/>
                  </a:cubicBezTo>
                  <a:lnTo>
                    <a:pt x="11687" y="10882"/>
                  </a:lnTo>
                  <a:cubicBezTo>
                    <a:pt x="11923" y="10645"/>
                    <a:pt x="11923" y="10260"/>
                    <a:pt x="11687" y="10024"/>
                  </a:cubicBezTo>
                  <a:lnTo>
                    <a:pt x="11067" y="9404"/>
                  </a:lnTo>
                  <a:cubicBezTo>
                    <a:pt x="11380" y="8906"/>
                    <a:pt x="11606" y="8358"/>
                    <a:pt x="11737" y="7785"/>
                  </a:cubicBezTo>
                  <a:lnTo>
                    <a:pt x="12613" y="7785"/>
                  </a:lnTo>
                  <a:cubicBezTo>
                    <a:pt x="12948" y="7784"/>
                    <a:pt x="13220" y="7512"/>
                    <a:pt x="13220" y="7178"/>
                  </a:cubicBezTo>
                  <a:lnTo>
                    <a:pt x="13220" y="6042"/>
                  </a:lnTo>
                  <a:cubicBezTo>
                    <a:pt x="13220" y="5707"/>
                    <a:pt x="12948" y="5435"/>
                    <a:pt x="12612" y="5435"/>
                  </a:cubicBezTo>
                  <a:lnTo>
                    <a:pt x="11735" y="5435"/>
                  </a:lnTo>
                  <a:cubicBezTo>
                    <a:pt x="11605" y="4862"/>
                    <a:pt x="11379" y="4314"/>
                    <a:pt x="11065" y="3816"/>
                  </a:cubicBezTo>
                  <a:lnTo>
                    <a:pt x="11686" y="3197"/>
                  </a:lnTo>
                  <a:cubicBezTo>
                    <a:pt x="11922" y="2960"/>
                    <a:pt x="11922" y="2576"/>
                    <a:pt x="11686" y="2338"/>
                  </a:cubicBezTo>
                  <a:lnTo>
                    <a:pt x="10883" y="1535"/>
                  </a:lnTo>
                  <a:cubicBezTo>
                    <a:pt x="10764" y="1417"/>
                    <a:pt x="10608" y="1358"/>
                    <a:pt x="10453" y="1358"/>
                  </a:cubicBezTo>
                  <a:cubicBezTo>
                    <a:pt x="10298" y="1358"/>
                    <a:pt x="10143" y="1417"/>
                    <a:pt x="10024" y="1535"/>
                  </a:cubicBezTo>
                  <a:lnTo>
                    <a:pt x="9405" y="2155"/>
                  </a:lnTo>
                  <a:cubicBezTo>
                    <a:pt x="8906" y="1842"/>
                    <a:pt x="8359" y="1616"/>
                    <a:pt x="7786" y="1485"/>
                  </a:cubicBezTo>
                  <a:lnTo>
                    <a:pt x="7786" y="608"/>
                  </a:lnTo>
                  <a:cubicBezTo>
                    <a:pt x="7786" y="273"/>
                    <a:pt x="7513" y="1"/>
                    <a:pt x="7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1;p64">
              <a:extLst>
                <a:ext uri="{FF2B5EF4-FFF2-40B4-BE49-F238E27FC236}">
                  <a16:creationId xmlns:a16="http://schemas.microsoft.com/office/drawing/2014/main" id="{5AF62F2B-7101-DF9F-4444-D43FB5066F62}"/>
                </a:ext>
              </a:extLst>
            </p:cNvPr>
            <p:cNvSpPr/>
            <p:nvPr/>
          </p:nvSpPr>
          <p:spPr>
            <a:xfrm>
              <a:off x="2611625" y="3542250"/>
              <a:ext cx="330475" cy="330525"/>
            </a:xfrm>
            <a:custGeom>
              <a:avLst/>
              <a:gdLst/>
              <a:ahLst/>
              <a:cxnLst/>
              <a:rect l="l" t="t" r="r" b="b"/>
              <a:pathLst>
                <a:path w="13219" h="13221" extrusionOk="0">
                  <a:moveTo>
                    <a:pt x="6610" y="4014"/>
                  </a:moveTo>
                  <a:cubicBezTo>
                    <a:pt x="7295" y="4014"/>
                    <a:pt x="7957" y="4285"/>
                    <a:pt x="8446" y="4774"/>
                  </a:cubicBezTo>
                  <a:cubicBezTo>
                    <a:pt x="8998" y="5326"/>
                    <a:pt x="9272" y="6098"/>
                    <a:pt x="9193" y="6875"/>
                  </a:cubicBezTo>
                  <a:cubicBezTo>
                    <a:pt x="9072" y="8090"/>
                    <a:pt x="8091" y="9073"/>
                    <a:pt x="6875" y="9193"/>
                  </a:cubicBezTo>
                  <a:cubicBezTo>
                    <a:pt x="6786" y="9202"/>
                    <a:pt x="6698" y="9207"/>
                    <a:pt x="6610" y="9207"/>
                  </a:cubicBezTo>
                  <a:cubicBezTo>
                    <a:pt x="5925" y="9207"/>
                    <a:pt x="5263" y="8936"/>
                    <a:pt x="4774" y="8447"/>
                  </a:cubicBezTo>
                  <a:cubicBezTo>
                    <a:pt x="4222" y="7894"/>
                    <a:pt x="3948" y="7122"/>
                    <a:pt x="4027" y="6346"/>
                  </a:cubicBezTo>
                  <a:cubicBezTo>
                    <a:pt x="4148" y="5131"/>
                    <a:pt x="5129" y="4147"/>
                    <a:pt x="6345" y="4028"/>
                  </a:cubicBezTo>
                  <a:cubicBezTo>
                    <a:pt x="6434" y="4019"/>
                    <a:pt x="6522" y="4014"/>
                    <a:pt x="6610" y="4014"/>
                  </a:cubicBezTo>
                  <a:close/>
                  <a:moveTo>
                    <a:pt x="6042" y="1"/>
                  </a:moveTo>
                  <a:cubicBezTo>
                    <a:pt x="5706" y="1"/>
                    <a:pt x="5434" y="272"/>
                    <a:pt x="5434" y="608"/>
                  </a:cubicBezTo>
                  <a:lnTo>
                    <a:pt x="5434" y="1484"/>
                  </a:lnTo>
                  <a:cubicBezTo>
                    <a:pt x="4861" y="1615"/>
                    <a:pt x="4313" y="1842"/>
                    <a:pt x="3816" y="2154"/>
                  </a:cubicBezTo>
                  <a:lnTo>
                    <a:pt x="3196" y="1535"/>
                  </a:lnTo>
                  <a:cubicBezTo>
                    <a:pt x="3077" y="1417"/>
                    <a:pt x="2922" y="1358"/>
                    <a:pt x="2767" y="1358"/>
                  </a:cubicBezTo>
                  <a:cubicBezTo>
                    <a:pt x="2612" y="1358"/>
                    <a:pt x="2456" y="1417"/>
                    <a:pt x="2337" y="1535"/>
                  </a:cubicBezTo>
                  <a:lnTo>
                    <a:pt x="1534" y="2338"/>
                  </a:lnTo>
                  <a:cubicBezTo>
                    <a:pt x="1298" y="2575"/>
                    <a:pt x="1298" y="2960"/>
                    <a:pt x="1534" y="3197"/>
                  </a:cubicBezTo>
                  <a:lnTo>
                    <a:pt x="2154" y="3817"/>
                  </a:lnTo>
                  <a:cubicBezTo>
                    <a:pt x="1841" y="4315"/>
                    <a:pt x="1614" y="4861"/>
                    <a:pt x="1484" y="5435"/>
                  </a:cubicBezTo>
                  <a:lnTo>
                    <a:pt x="608" y="5435"/>
                  </a:lnTo>
                  <a:cubicBezTo>
                    <a:pt x="272" y="5435"/>
                    <a:pt x="0" y="5706"/>
                    <a:pt x="0" y="6042"/>
                  </a:cubicBezTo>
                  <a:lnTo>
                    <a:pt x="0" y="7178"/>
                  </a:lnTo>
                  <a:cubicBezTo>
                    <a:pt x="0" y="7513"/>
                    <a:pt x="272" y="7785"/>
                    <a:pt x="608" y="7785"/>
                  </a:cubicBezTo>
                  <a:lnTo>
                    <a:pt x="1484" y="7785"/>
                  </a:lnTo>
                  <a:cubicBezTo>
                    <a:pt x="1614" y="8358"/>
                    <a:pt x="1841" y="8906"/>
                    <a:pt x="2154" y="9404"/>
                  </a:cubicBezTo>
                  <a:lnTo>
                    <a:pt x="1534" y="10024"/>
                  </a:lnTo>
                  <a:cubicBezTo>
                    <a:pt x="1298" y="10261"/>
                    <a:pt x="1298" y="10646"/>
                    <a:pt x="1534" y="10882"/>
                  </a:cubicBezTo>
                  <a:lnTo>
                    <a:pt x="2337" y="11685"/>
                  </a:lnTo>
                  <a:cubicBezTo>
                    <a:pt x="2456" y="11804"/>
                    <a:pt x="2612" y="11863"/>
                    <a:pt x="2767" y="11863"/>
                  </a:cubicBezTo>
                  <a:cubicBezTo>
                    <a:pt x="2922" y="11863"/>
                    <a:pt x="3077" y="11804"/>
                    <a:pt x="3196" y="11685"/>
                  </a:cubicBezTo>
                  <a:lnTo>
                    <a:pt x="3816" y="11065"/>
                  </a:lnTo>
                  <a:cubicBezTo>
                    <a:pt x="4313" y="11379"/>
                    <a:pt x="4861" y="11605"/>
                    <a:pt x="5434" y="11736"/>
                  </a:cubicBezTo>
                  <a:lnTo>
                    <a:pt x="5434" y="12613"/>
                  </a:lnTo>
                  <a:cubicBezTo>
                    <a:pt x="5434" y="12947"/>
                    <a:pt x="5706" y="13220"/>
                    <a:pt x="6042" y="13220"/>
                  </a:cubicBezTo>
                  <a:lnTo>
                    <a:pt x="7177" y="13220"/>
                  </a:lnTo>
                  <a:cubicBezTo>
                    <a:pt x="7513" y="13220"/>
                    <a:pt x="7785" y="12947"/>
                    <a:pt x="7785" y="12613"/>
                  </a:cubicBezTo>
                  <a:lnTo>
                    <a:pt x="7785" y="11736"/>
                  </a:lnTo>
                  <a:cubicBezTo>
                    <a:pt x="8358" y="11605"/>
                    <a:pt x="8906" y="11378"/>
                    <a:pt x="9403" y="11065"/>
                  </a:cubicBezTo>
                  <a:lnTo>
                    <a:pt x="10023" y="11685"/>
                  </a:lnTo>
                  <a:cubicBezTo>
                    <a:pt x="10142" y="11804"/>
                    <a:pt x="10297" y="11863"/>
                    <a:pt x="10452" y="11863"/>
                  </a:cubicBezTo>
                  <a:cubicBezTo>
                    <a:pt x="10607" y="11863"/>
                    <a:pt x="10763" y="11804"/>
                    <a:pt x="10881" y="11685"/>
                  </a:cubicBezTo>
                  <a:lnTo>
                    <a:pt x="11684" y="10882"/>
                  </a:lnTo>
                  <a:cubicBezTo>
                    <a:pt x="11921" y="10646"/>
                    <a:pt x="11921" y="10261"/>
                    <a:pt x="11684" y="10024"/>
                  </a:cubicBezTo>
                  <a:lnTo>
                    <a:pt x="11065" y="9404"/>
                  </a:lnTo>
                  <a:cubicBezTo>
                    <a:pt x="11377" y="8906"/>
                    <a:pt x="11604" y="8358"/>
                    <a:pt x="11735" y="7785"/>
                  </a:cubicBezTo>
                  <a:lnTo>
                    <a:pt x="12611" y="7785"/>
                  </a:lnTo>
                  <a:cubicBezTo>
                    <a:pt x="12947" y="7785"/>
                    <a:pt x="13219" y="7513"/>
                    <a:pt x="13219" y="7178"/>
                  </a:cubicBezTo>
                  <a:lnTo>
                    <a:pt x="13219" y="6042"/>
                  </a:lnTo>
                  <a:cubicBezTo>
                    <a:pt x="13219" y="5706"/>
                    <a:pt x="12947" y="5435"/>
                    <a:pt x="12611" y="5435"/>
                  </a:cubicBezTo>
                  <a:lnTo>
                    <a:pt x="11735" y="5435"/>
                  </a:lnTo>
                  <a:cubicBezTo>
                    <a:pt x="11604" y="4861"/>
                    <a:pt x="11377" y="4315"/>
                    <a:pt x="11065" y="3817"/>
                  </a:cubicBezTo>
                  <a:lnTo>
                    <a:pt x="11684" y="3197"/>
                  </a:lnTo>
                  <a:cubicBezTo>
                    <a:pt x="11921" y="2960"/>
                    <a:pt x="11921" y="2575"/>
                    <a:pt x="11684" y="2338"/>
                  </a:cubicBezTo>
                  <a:lnTo>
                    <a:pt x="10881" y="1535"/>
                  </a:lnTo>
                  <a:cubicBezTo>
                    <a:pt x="10763" y="1417"/>
                    <a:pt x="10607" y="1358"/>
                    <a:pt x="10452" y="1358"/>
                  </a:cubicBezTo>
                  <a:cubicBezTo>
                    <a:pt x="10297" y="1358"/>
                    <a:pt x="10142" y="1417"/>
                    <a:pt x="10023" y="1535"/>
                  </a:cubicBezTo>
                  <a:lnTo>
                    <a:pt x="9403" y="2154"/>
                  </a:lnTo>
                  <a:cubicBezTo>
                    <a:pt x="8906" y="1842"/>
                    <a:pt x="8358" y="1615"/>
                    <a:pt x="7785" y="1484"/>
                  </a:cubicBezTo>
                  <a:lnTo>
                    <a:pt x="7785" y="608"/>
                  </a:lnTo>
                  <a:cubicBezTo>
                    <a:pt x="7785" y="272"/>
                    <a:pt x="7513" y="1"/>
                    <a:pt x="7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32;p64">
              <a:extLst>
                <a:ext uri="{FF2B5EF4-FFF2-40B4-BE49-F238E27FC236}">
                  <a16:creationId xmlns:a16="http://schemas.microsoft.com/office/drawing/2014/main" id="{74608244-13F8-D859-A217-4F73A3732DA5}"/>
                </a:ext>
              </a:extLst>
            </p:cNvPr>
            <p:cNvSpPr/>
            <p:nvPr/>
          </p:nvSpPr>
          <p:spPr>
            <a:xfrm>
              <a:off x="2383000" y="2940375"/>
              <a:ext cx="596350" cy="13525"/>
            </a:xfrm>
            <a:custGeom>
              <a:avLst/>
              <a:gdLst/>
              <a:ahLst/>
              <a:cxnLst/>
              <a:rect l="l" t="t" r="r" b="b"/>
              <a:pathLst>
                <a:path w="23854" h="541" extrusionOk="0">
                  <a:moveTo>
                    <a:pt x="271" y="1"/>
                  </a:moveTo>
                  <a:cubicBezTo>
                    <a:pt x="122" y="1"/>
                    <a:pt x="0" y="121"/>
                    <a:pt x="0" y="271"/>
                  </a:cubicBezTo>
                  <a:cubicBezTo>
                    <a:pt x="0" y="420"/>
                    <a:pt x="122" y="541"/>
                    <a:pt x="271" y="541"/>
                  </a:cubicBezTo>
                  <a:lnTo>
                    <a:pt x="23583" y="541"/>
                  </a:lnTo>
                  <a:cubicBezTo>
                    <a:pt x="23733" y="541"/>
                    <a:pt x="23853" y="420"/>
                    <a:pt x="23853" y="271"/>
                  </a:cubicBezTo>
                  <a:cubicBezTo>
                    <a:pt x="23853" y="121"/>
                    <a:pt x="23733"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33;p64">
              <a:extLst>
                <a:ext uri="{FF2B5EF4-FFF2-40B4-BE49-F238E27FC236}">
                  <a16:creationId xmlns:a16="http://schemas.microsoft.com/office/drawing/2014/main" id="{E2217A6F-C81B-5F2E-2EE1-E7D4504E1579}"/>
                </a:ext>
              </a:extLst>
            </p:cNvPr>
            <p:cNvSpPr/>
            <p:nvPr/>
          </p:nvSpPr>
          <p:spPr>
            <a:xfrm>
              <a:off x="2382850" y="3024450"/>
              <a:ext cx="596675" cy="13525"/>
            </a:xfrm>
            <a:custGeom>
              <a:avLst/>
              <a:gdLst/>
              <a:ahLst/>
              <a:cxnLst/>
              <a:rect l="l" t="t" r="r" b="b"/>
              <a:pathLst>
                <a:path w="23867" h="541" extrusionOk="0">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34;p64">
              <a:extLst>
                <a:ext uri="{FF2B5EF4-FFF2-40B4-BE49-F238E27FC236}">
                  <a16:creationId xmlns:a16="http://schemas.microsoft.com/office/drawing/2014/main" id="{E01F49A1-9F90-1ACA-67BA-BCC9004F02AE}"/>
                </a:ext>
              </a:extLst>
            </p:cNvPr>
            <p:cNvSpPr/>
            <p:nvPr/>
          </p:nvSpPr>
          <p:spPr>
            <a:xfrm>
              <a:off x="2382850" y="3108525"/>
              <a:ext cx="596675" cy="13525"/>
            </a:xfrm>
            <a:custGeom>
              <a:avLst/>
              <a:gdLst/>
              <a:ahLst/>
              <a:cxnLst/>
              <a:rect l="l" t="t" r="r" b="b"/>
              <a:pathLst>
                <a:path w="23867" h="541" extrusionOk="0">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35;p64">
              <a:extLst>
                <a:ext uri="{FF2B5EF4-FFF2-40B4-BE49-F238E27FC236}">
                  <a16:creationId xmlns:a16="http://schemas.microsoft.com/office/drawing/2014/main" id="{2A309DAD-68ED-023B-12BF-A590DD3BD8D9}"/>
                </a:ext>
              </a:extLst>
            </p:cNvPr>
            <p:cNvSpPr/>
            <p:nvPr/>
          </p:nvSpPr>
          <p:spPr>
            <a:xfrm>
              <a:off x="2382850" y="3192600"/>
              <a:ext cx="596675" cy="13550"/>
            </a:xfrm>
            <a:custGeom>
              <a:avLst/>
              <a:gdLst/>
              <a:ahLst/>
              <a:cxnLst/>
              <a:rect l="l" t="t" r="r" b="b"/>
              <a:pathLst>
                <a:path w="23867" h="542" extrusionOk="0">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36;p64">
              <a:extLst>
                <a:ext uri="{FF2B5EF4-FFF2-40B4-BE49-F238E27FC236}">
                  <a16:creationId xmlns:a16="http://schemas.microsoft.com/office/drawing/2014/main" id="{625712C2-C312-10AD-8DB7-4E8393B1AC44}"/>
                </a:ext>
              </a:extLst>
            </p:cNvPr>
            <p:cNvSpPr/>
            <p:nvPr/>
          </p:nvSpPr>
          <p:spPr>
            <a:xfrm>
              <a:off x="2263650" y="1939725"/>
              <a:ext cx="3215025" cy="130500"/>
            </a:xfrm>
            <a:custGeom>
              <a:avLst/>
              <a:gdLst/>
              <a:ahLst/>
              <a:cxnLst/>
              <a:rect l="l" t="t" r="r" b="b"/>
              <a:pathLst>
                <a:path w="128601" h="5220" extrusionOk="0">
                  <a:moveTo>
                    <a:pt x="55" y="1"/>
                  </a:moveTo>
                  <a:cubicBezTo>
                    <a:pt x="25" y="1"/>
                    <a:pt x="1" y="25"/>
                    <a:pt x="1" y="56"/>
                  </a:cubicBezTo>
                  <a:lnTo>
                    <a:pt x="1" y="5164"/>
                  </a:lnTo>
                  <a:cubicBezTo>
                    <a:pt x="1" y="5195"/>
                    <a:pt x="25" y="5219"/>
                    <a:pt x="55" y="5219"/>
                  </a:cubicBezTo>
                  <a:lnTo>
                    <a:pt x="128546" y="5219"/>
                  </a:lnTo>
                  <a:cubicBezTo>
                    <a:pt x="128577" y="5219"/>
                    <a:pt x="128601" y="5195"/>
                    <a:pt x="128601" y="5164"/>
                  </a:cubicBezTo>
                  <a:lnTo>
                    <a:pt x="128601" y="56"/>
                  </a:lnTo>
                  <a:cubicBezTo>
                    <a:pt x="128601" y="25"/>
                    <a:pt x="128577" y="1"/>
                    <a:pt x="12854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7;p64">
              <a:extLst>
                <a:ext uri="{FF2B5EF4-FFF2-40B4-BE49-F238E27FC236}">
                  <a16:creationId xmlns:a16="http://schemas.microsoft.com/office/drawing/2014/main" id="{45328A2B-229A-1614-07C7-7819D6BF3DCA}"/>
                </a:ext>
              </a:extLst>
            </p:cNvPr>
            <p:cNvSpPr/>
            <p:nvPr/>
          </p:nvSpPr>
          <p:spPr>
            <a:xfrm>
              <a:off x="2263650" y="2369800"/>
              <a:ext cx="3215025" cy="130475"/>
            </a:xfrm>
            <a:custGeom>
              <a:avLst/>
              <a:gdLst/>
              <a:ahLst/>
              <a:cxnLst/>
              <a:rect l="l" t="t" r="r" b="b"/>
              <a:pathLst>
                <a:path w="128601" h="5219" extrusionOk="0">
                  <a:moveTo>
                    <a:pt x="55" y="1"/>
                  </a:moveTo>
                  <a:cubicBezTo>
                    <a:pt x="25" y="1"/>
                    <a:pt x="1" y="25"/>
                    <a:pt x="1" y="55"/>
                  </a:cubicBezTo>
                  <a:lnTo>
                    <a:pt x="1" y="5164"/>
                  </a:lnTo>
                  <a:cubicBezTo>
                    <a:pt x="1" y="5194"/>
                    <a:pt x="25" y="5218"/>
                    <a:pt x="55" y="5218"/>
                  </a:cubicBezTo>
                  <a:lnTo>
                    <a:pt x="128546" y="5218"/>
                  </a:lnTo>
                  <a:cubicBezTo>
                    <a:pt x="128577" y="5218"/>
                    <a:pt x="128601" y="5194"/>
                    <a:pt x="128601" y="5164"/>
                  </a:cubicBezTo>
                  <a:lnTo>
                    <a:pt x="128601" y="55"/>
                  </a:lnTo>
                  <a:cubicBezTo>
                    <a:pt x="128601" y="25"/>
                    <a:pt x="128577" y="1"/>
                    <a:pt x="12854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8;p64">
              <a:extLst>
                <a:ext uri="{FF2B5EF4-FFF2-40B4-BE49-F238E27FC236}">
                  <a16:creationId xmlns:a16="http://schemas.microsoft.com/office/drawing/2014/main" id="{0CF086E2-9DF2-3A92-3903-5D9AD6C2CEEA}"/>
                </a:ext>
              </a:extLst>
            </p:cNvPr>
            <p:cNvSpPr/>
            <p:nvPr/>
          </p:nvSpPr>
          <p:spPr>
            <a:xfrm>
              <a:off x="3494725" y="4487125"/>
              <a:ext cx="216575" cy="141900"/>
            </a:xfrm>
            <a:custGeom>
              <a:avLst/>
              <a:gdLst/>
              <a:ahLst/>
              <a:cxnLst/>
              <a:rect l="l" t="t" r="r" b="b"/>
              <a:pathLst>
                <a:path w="8663" h="5676" extrusionOk="0">
                  <a:moveTo>
                    <a:pt x="538" y="0"/>
                  </a:moveTo>
                  <a:lnTo>
                    <a:pt x="0" y="5675"/>
                  </a:lnTo>
                  <a:lnTo>
                    <a:pt x="8395" y="5675"/>
                  </a:lnTo>
                  <a:lnTo>
                    <a:pt x="866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9;p64">
              <a:extLst>
                <a:ext uri="{FF2B5EF4-FFF2-40B4-BE49-F238E27FC236}">
                  <a16:creationId xmlns:a16="http://schemas.microsoft.com/office/drawing/2014/main" id="{5149177A-7590-5230-9FF2-5718B58B9818}"/>
                </a:ext>
              </a:extLst>
            </p:cNvPr>
            <p:cNvSpPr/>
            <p:nvPr/>
          </p:nvSpPr>
          <p:spPr>
            <a:xfrm>
              <a:off x="3486150" y="4479350"/>
              <a:ext cx="233300" cy="157450"/>
            </a:xfrm>
            <a:custGeom>
              <a:avLst/>
              <a:gdLst/>
              <a:ahLst/>
              <a:cxnLst/>
              <a:rect l="l" t="t" r="r" b="b"/>
              <a:pathLst>
                <a:path w="9332" h="6298" extrusionOk="0">
                  <a:moveTo>
                    <a:pt x="8679" y="623"/>
                  </a:moveTo>
                  <a:lnTo>
                    <a:pt x="8441" y="5675"/>
                  </a:lnTo>
                  <a:lnTo>
                    <a:pt x="686" y="5675"/>
                  </a:lnTo>
                  <a:lnTo>
                    <a:pt x="1165" y="623"/>
                  </a:lnTo>
                  <a:close/>
                  <a:moveTo>
                    <a:pt x="597" y="0"/>
                  </a:moveTo>
                  <a:lnTo>
                    <a:pt x="1" y="6298"/>
                  </a:lnTo>
                  <a:lnTo>
                    <a:pt x="9036" y="6298"/>
                  </a:lnTo>
                  <a:lnTo>
                    <a:pt x="9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40;p64">
              <a:extLst>
                <a:ext uri="{FF2B5EF4-FFF2-40B4-BE49-F238E27FC236}">
                  <a16:creationId xmlns:a16="http://schemas.microsoft.com/office/drawing/2014/main" id="{2BE406B9-00CD-A37D-A945-2524D8DB3634}"/>
                </a:ext>
              </a:extLst>
            </p:cNvPr>
            <p:cNvSpPr/>
            <p:nvPr/>
          </p:nvSpPr>
          <p:spPr>
            <a:xfrm>
              <a:off x="3914350" y="4487125"/>
              <a:ext cx="210050" cy="141900"/>
            </a:xfrm>
            <a:custGeom>
              <a:avLst/>
              <a:gdLst/>
              <a:ahLst/>
              <a:cxnLst/>
              <a:rect l="l" t="t" r="r" b="b"/>
              <a:pathLst>
                <a:path w="8402" h="5676" extrusionOk="0">
                  <a:moveTo>
                    <a:pt x="1" y="0"/>
                  </a:moveTo>
                  <a:lnTo>
                    <a:pt x="6" y="5675"/>
                  </a:lnTo>
                  <a:lnTo>
                    <a:pt x="8401"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41;p64">
              <a:extLst>
                <a:ext uri="{FF2B5EF4-FFF2-40B4-BE49-F238E27FC236}">
                  <a16:creationId xmlns:a16="http://schemas.microsoft.com/office/drawing/2014/main" id="{2BDBED13-B1BF-E58C-7C1B-BCED5A258C04}"/>
                </a:ext>
              </a:extLst>
            </p:cNvPr>
            <p:cNvSpPr/>
            <p:nvPr/>
          </p:nvSpPr>
          <p:spPr>
            <a:xfrm>
              <a:off x="3906575" y="4479350"/>
              <a:ext cx="226025" cy="157450"/>
            </a:xfrm>
            <a:custGeom>
              <a:avLst/>
              <a:gdLst/>
              <a:ahLst/>
              <a:cxnLst/>
              <a:rect l="l" t="t" r="r" b="b"/>
              <a:pathLst>
                <a:path w="9041" h="6298" extrusionOk="0">
                  <a:moveTo>
                    <a:pt x="8139" y="623"/>
                  </a:moveTo>
                  <a:lnTo>
                    <a:pt x="8385" y="5675"/>
                  </a:lnTo>
                  <a:lnTo>
                    <a:pt x="629" y="5675"/>
                  </a:lnTo>
                  <a:lnTo>
                    <a:pt x="623" y="623"/>
                  </a:lnTo>
                  <a:close/>
                  <a:moveTo>
                    <a:pt x="0" y="0"/>
                  </a:moveTo>
                  <a:lnTo>
                    <a:pt x="7" y="6298"/>
                  </a:lnTo>
                  <a:lnTo>
                    <a:pt x="9040" y="6298"/>
                  </a:lnTo>
                  <a:lnTo>
                    <a:pt x="87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42;p64">
              <a:extLst>
                <a:ext uri="{FF2B5EF4-FFF2-40B4-BE49-F238E27FC236}">
                  <a16:creationId xmlns:a16="http://schemas.microsoft.com/office/drawing/2014/main" id="{E65B20A5-219E-A495-5042-6D16DE6FB63D}"/>
                </a:ext>
              </a:extLst>
            </p:cNvPr>
            <p:cNvSpPr/>
            <p:nvPr/>
          </p:nvSpPr>
          <p:spPr>
            <a:xfrm>
              <a:off x="5173825" y="4629000"/>
              <a:ext cx="260900" cy="151725"/>
            </a:xfrm>
            <a:custGeom>
              <a:avLst/>
              <a:gdLst/>
              <a:ahLst/>
              <a:cxnLst/>
              <a:rect l="l" t="t" r="r" b="b"/>
              <a:pathLst>
                <a:path w="10436" h="6069" extrusionOk="0">
                  <a:moveTo>
                    <a:pt x="1" y="0"/>
                  </a:moveTo>
                  <a:lnTo>
                    <a:pt x="1749" y="6068"/>
                  </a:lnTo>
                  <a:lnTo>
                    <a:pt x="10436" y="606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3;p64">
              <a:extLst>
                <a:ext uri="{FF2B5EF4-FFF2-40B4-BE49-F238E27FC236}">
                  <a16:creationId xmlns:a16="http://schemas.microsoft.com/office/drawing/2014/main" id="{ECBAE2FB-E644-BC2F-B771-FC4AE84FCCD0}"/>
                </a:ext>
              </a:extLst>
            </p:cNvPr>
            <p:cNvSpPr/>
            <p:nvPr/>
          </p:nvSpPr>
          <p:spPr>
            <a:xfrm>
              <a:off x="5163500" y="4621200"/>
              <a:ext cx="282050" cy="167300"/>
            </a:xfrm>
            <a:custGeom>
              <a:avLst/>
              <a:gdLst/>
              <a:ahLst/>
              <a:cxnLst/>
              <a:rect l="l" t="t" r="r" b="b"/>
              <a:pathLst>
                <a:path w="11282" h="6692" extrusionOk="0">
                  <a:moveTo>
                    <a:pt x="8586" y="624"/>
                  </a:moveTo>
                  <a:lnTo>
                    <a:pt x="10415" y="6068"/>
                  </a:lnTo>
                  <a:lnTo>
                    <a:pt x="2396" y="6068"/>
                  </a:lnTo>
                  <a:lnTo>
                    <a:pt x="828" y="624"/>
                  </a:lnTo>
                  <a:close/>
                  <a:moveTo>
                    <a:pt x="1" y="1"/>
                  </a:moveTo>
                  <a:lnTo>
                    <a:pt x="1928" y="6692"/>
                  </a:lnTo>
                  <a:lnTo>
                    <a:pt x="11282" y="6692"/>
                  </a:lnTo>
                  <a:lnTo>
                    <a:pt x="90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44;p64">
              <a:extLst>
                <a:ext uri="{FF2B5EF4-FFF2-40B4-BE49-F238E27FC236}">
                  <a16:creationId xmlns:a16="http://schemas.microsoft.com/office/drawing/2014/main" id="{1BD73568-128F-EC7E-A52D-9F06F5E2D732}"/>
                </a:ext>
              </a:extLst>
            </p:cNvPr>
            <p:cNvSpPr/>
            <p:nvPr/>
          </p:nvSpPr>
          <p:spPr>
            <a:xfrm>
              <a:off x="3284825" y="4487125"/>
              <a:ext cx="223375" cy="141900"/>
            </a:xfrm>
            <a:custGeom>
              <a:avLst/>
              <a:gdLst/>
              <a:ahLst/>
              <a:cxnLst/>
              <a:rect l="l" t="t" r="r" b="b"/>
              <a:pathLst>
                <a:path w="8935" h="5676" extrusionOk="0">
                  <a:moveTo>
                    <a:pt x="810" y="0"/>
                  </a:moveTo>
                  <a:lnTo>
                    <a:pt x="0" y="5675"/>
                  </a:lnTo>
                  <a:lnTo>
                    <a:pt x="8396" y="5675"/>
                  </a:lnTo>
                  <a:lnTo>
                    <a:pt x="893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45;p64">
              <a:extLst>
                <a:ext uri="{FF2B5EF4-FFF2-40B4-BE49-F238E27FC236}">
                  <a16:creationId xmlns:a16="http://schemas.microsoft.com/office/drawing/2014/main" id="{4AB9BB72-A979-AAA4-33B4-514B7B29EA94}"/>
                </a:ext>
              </a:extLst>
            </p:cNvPr>
            <p:cNvSpPr/>
            <p:nvPr/>
          </p:nvSpPr>
          <p:spPr>
            <a:xfrm>
              <a:off x="3275850" y="4479350"/>
              <a:ext cx="240900" cy="157450"/>
            </a:xfrm>
            <a:custGeom>
              <a:avLst/>
              <a:gdLst/>
              <a:ahLst/>
              <a:cxnLst/>
              <a:rect l="l" t="t" r="r" b="b"/>
              <a:pathLst>
                <a:path w="9636" h="6298" extrusionOk="0">
                  <a:moveTo>
                    <a:pt x="8951" y="623"/>
                  </a:moveTo>
                  <a:lnTo>
                    <a:pt x="8471" y="5675"/>
                  </a:lnTo>
                  <a:lnTo>
                    <a:pt x="719" y="5675"/>
                  </a:lnTo>
                  <a:lnTo>
                    <a:pt x="1439" y="623"/>
                  </a:lnTo>
                  <a:close/>
                  <a:moveTo>
                    <a:pt x="899" y="0"/>
                  </a:moveTo>
                  <a:lnTo>
                    <a:pt x="0" y="6298"/>
                  </a:lnTo>
                  <a:lnTo>
                    <a:pt x="9039" y="6298"/>
                  </a:lnTo>
                  <a:lnTo>
                    <a:pt x="9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46;p64">
              <a:extLst>
                <a:ext uri="{FF2B5EF4-FFF2-40B4-BE49-F238E27FC236}">
                  <a16:creationId xmlns:a16="http://schemas.microsoft.com/office/drawing/2014/main" id="{9AC70882-546E-FC77-4323-EB28EBBD3FA7}"/>
                </a:ext>
              </a:extLst>
            </p:cNvPr>
            <p:cNvSpPr/>
            <p:nvPr/>
          </p:nvSpPr>
          <p:spPr>
            <a:xfrm>
              <a:off x="2865050" y="4487125"/>
              <a:ext cx="236950" cy="141900"/>
            </a:xfrm>
            <a:custGeom>
              <a:avLst/>
              <a:gdLst/>
              <a:ahLst/>
              <a:cxnLst/>
              <a:rect l="l" t="t" r="r" b="b"/>
              <a:pathLst>
                <a:path w="9478" h="5676" extrusionOk="0">
                  <a:moveTo>
                    <a:pt x="1353" y="0"/>
                  </a:moveTo>
                  <a:lnTo>
                    <a:pt x="0" y="5675"/>
                  </a:lnTo>
                  <a:lnTo>
                    <a:pt x="8396" y="5675"/>
                  </a:lnTo>
                  <a:lnTo>
                    <a:pt x="947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47;p64">
              <a:extLst>
                <a:ext uri="{FF2B5EF4-FFF2-40B4-BE49-F238E27FC236}">
                  <a16:creationId xmlns:a16="http://schemas.microsoft.com/office/drawing/2014/main" id="{1195BFC0-A650-0FA5-BBEA-A08E31A4AEAE}"/>
                </a:ext>
              </a:extLst>
            </p:cNvPr>
            <p:cNvSpPr/>
            <p:nvPr/>
          </p:nvSpPr>
          <p:spPr>
            <a:xfrm>
              <a:off x="2855175" y="4479350"/>
              <a:ext cx="256250" cy="157450"/>
            </a:xfrm>
            <a:custGeom>
              <a:avLst/>
              <a:gdLst/>
              <a:ahLst/>
              <a:cxnLst/>
              <a:rect l="l" t="t" r="r" b="b"/>
              <a:pathLst>
                <a:path w="10250" h="6298" extrusionOk="0">
                  <a:moveTo>
                    <a:pt x="9496" y="623"/>
                  </a:moveTo>
                  <a:lnTo>
                    <a:pt x="8534" y="5675"/>
                  </a:lnTo>
                  <a:lnTo>
                    <a:pt x="789" y="5675"/>
                  </a:lnTo>
                  <a:lnTo>
                    <a:pt x="1994" y="623"/>
                  </a:lnTo>
                  <a:close/>
                  <a:moveTo>
                    <a:pt x="1502" y="0"/>
                  </a:moveTo>
                  <a:lnTo>
                    <a:pt x="1" y="6298"/>
                  </a:lnTo>
                  <a:lnTo>
                    <a:pt x="9049" y="6298"/>
                  </a:lnTo>
                  <a:lnTo>
                    <a:pt x="10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48;p64">
              <a:extLst>
                <a:ext uri="{FF2B5EF4-FFF2-40B4-BE49-F238E27FC236}">
                  <a16:creationId xmlns:a16="http://schemas.microsoft.com/office/drawing/2014/main" id="{B0FF1539-1B4D-8C52-C879-9811723C7589}"/>
                </a:ext>
              </a:extLst>
            </p:cNvPr>
            <p:cNvSpPr/>
            <p:nvPr/>
          </p:nvSpPr>
          <p:spPr>
            <a:xfrm>
              <a:off x="4726750" y="4487125"/>
              <a:ext cx="237225" cy="141900"/>
            </a:xfrm>
            <a:custGeom>
              <a:avLst/>
              <a:gdLst/>
              <a:ahLst/>
              <a:cxnLst/>
              <a:rect l="l" t="t" r="r" b="b"/>
              <a:pathLst>
                <a:path w="9489" h="5676" extrusionOk="0">
                  <a:moveTo>
                    <a:pt x="0" y="0"/>
                  </a:moveTo>
                  <a:lnTo>
                    <a:pt x="1093" y="5675"/>
                  </a:lnTo>
                  <a:lnTo>
                    <a:pt x="9489"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9;p64">
              <a:extLst>
                <a:ext uri="{FF2B5EF4-FFF2-40B4-BE49-F238E27FC236}">
                  <a16:creationId xmlns:a16="http://schemas.microsoft.com/office/drawing/2014/main" id="{19069C25-B22B-15EF-338C-F8500DBCC1BA}"/>
                </a:ext>
              </a:extLst>
            </p:cNvPr>
            <p:cNvSpPr/>
            <p:nvPr/>
          </p:nvSpPr>
          <p:spPr>
            <a:xfrm>
              <a:off x="4717325" y="4479350"/>
              <a:ext cx="256550" cy="157450"/>
            </a:xfrm>
            <a:custGeom>
              <a:avLst/>
              <a:gdLst/>
              <a:ahLst/>
              <a:cxnLst/>
              <a:rect l="l" t="t" r="r" b="b"/>
              <a:pathLst>
                <a:path w="10262" h="6298" extrusionOk="0">
                  <a:moveTo>
                    <a:pt x="8255" y="623"/>
                  </a:moveTo>
                  <a:lnTo>
                    <a:pt x="9469" y="5675"/>
                  </a:lnTo>
                  <a:lnTo>
                    <a:pt x="1727" y="5675"/>
                  </a:lnTo>
                  <a:lnTo>
                    <a:pt x="755" y="623"/>
                  </a:lnTo>
                  <a:close/>
                  <a:moveTo>
                    <a:pt x="1" y="0"/>
                  </a:moveTo>
                  <a:lnTo>
                    <a:pt x="1212" y="6298"/>
                  </a:lnTo>
                  <a:lnTo>
                    <a:pt x="10261" y="6298"/>
                  </a:lnTo>
                  <a:lnTo>
                    <a:pt x="8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0;p64">
              <a:extLst>
                <a:ext uri="{FF2B5EF4-FFF2-40B4-BE49-F238E27FC236}">
                  <a16:creationId xmlns:a16="http://schemas.microsoft.com/office/drawing/2014/main" id="{7A5EFC04-56C0-CE4E-3ACC-EE9E773DAC7A}"/>
                </a:ext>
              </a:extLst>
            </p:cNvPr>
            <p:cNvSpPr/>
            <p:nvPr/>
          </p:nvSpPr>
          <p:spPr>
            <a:xfrm>
              <a:off x="4929850" y="4487125"/>
              <a:ext cx="244000" cy="141900"/>
            </a:xfrm>
            <a:custGeom>
              <a:avLst/>
              <a:gdLst/>
              <a:ahLst/>
              <a:cxnLst/>
              <a:rect l="l" t="t" r="r" b="b"/>
              <a:pathLst>
                <a:path w="9760" h="5676" extrusionOk="0">
                  <a:moveTo>
                    <a:pt x="1" y="0"/>
                  </a:moveTo>
                  <a:lnTo>
                    <a:pt x="1365" y="5675"/>
                  </a:lnTo>
                  <a:lnTo>
                    <a:pt x="9760"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51;p64">
              <a:extLst>
                <a:ext uri="{FF2B5EF4-FFF2-40B4-BE49-F238E27FC236}">
                  <a16:creationId xmlns:a16="http://schemas.microsoft.com/office/drawing/2014/main" id="{F4B46842-722D-52A8-123A-A78079FC5A52}"/>
                </a:ext>
              </a:extLst>
            </p:cNvPr>
            <p:cNvSpPr/>
            <p:nvPr/>
          </p:nvSpPr>
          <p:spPr>
            <a:xfrm>
              <a:off x="4919975" y="4479350"/>
              <a:ext cx="264225" cy="157450"/>
            </a:xfrm>
            <a:custGeom>
              <a:avLst/>
              <a:gdLst/>
              <a:ahLst/>
              <a:cxnLst/>
              <a:rect l="l" t="t" r="r" b="b"/>
              <a:pathLst>
                <a:path w="10569" h="6298" extrusionOk="0">
                  <a:moveTo>
                    <a:pt x="8285" y="623"/>
                  </a:moveTo>
                  <a:lnTo>
                    <a:pt x="9742" y="5675"/>
                  </a:lnTo>
                  <a:lnTo>
                    <a:pt x="2005" y="5675"/>
                  </a:lnTo>
                  <a:lnTo>
                    <a:pt x="791" y="623"/>
                  </a:lnTo>
                  <a:close/>
                  <a:moveTo>
                    <a:pt x="0" y="0"/>
                  </a:moveTo>
                  <a:lnTo>
                    <a:pt x="1513" y="6298"/>
                  </a:lnTo>
                  <a:lnTo>
                    <a:pt x="10569" y="6298"/>
                  </a:lnTo>
                  <a:lnTo>
                    <a:pt x="8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52;p64">
              <a:extLst>
                <a:ext uri="{FF2B5EF4-FFF2-40B4-BE49-F238E27FC236}">
                  <a16:creationId xmlns:a16="http://schemas.microsoft.com/office/drawing/2014/main" id="{5B21C70A-2B77-57AD-E358-02504DCC7FE9}"/>
                </a:ext>
              </a:extLst>
            </p:cNvPr>
            <p:cNvSpPr/>
            <p:nvPr/>
          </p:nvSpPr>
          <p:spPr>
            <a:xfrm>
              <a:off x="2655175" y="4487125"/>
              <a:ext cx="243725" cy="141900"/>
            </a:xfrm>
            <a:custGeom>
              <a:avLst/>
              <a:gdLst/>
              <a:ahLst/>
              <a:cxnLst/>
              <a:rect l="l" t="t" r="r" b="b"/>
              <a:pathLst>
                <a:path w="9749" h="5676" extrusionOk="0">
                  <a:moveTo>
                    <a:pt x="1625" y="0"/>
                  </a:moveTo>
                  <a:lnTo>
                    <a:pt x="0" y="5675"/>
                  </a:lnTo>
                  <a:lnTo>
                    <a:pt x="8395" y="5675"/>
                  </a:lnTo>
                  <a:lnTo>
                    <a:pt x="97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53;p64">
              <a:extLst>
                <a:ext uri="{FF2B5EF4-FFF2-40B4-BE49-F238E27FC236}">
                  <a16:creationId xmlns:a16="http://schemas.microsoft.com/office/drawing/2014/main" id="{0B27D6E4-2D46-2B35-E23A-18BCEEBEAD66}"/>
                </a:ext>
              </a:extLst>
            </p:cNvPr>
            <p:cNvSpPr/>
            <p:nvPr/>
          </p:nvSpPr>
          <p:spPr>
            <a:xfrm>
              <a:off x="2644850" y="4479350"/>
              <a:ext cx="263925" cy="157450"/>
            </a:xfrm>
            <a:custGeom>
              <a:avLst/>
              <a:gdLst/>
              <a:ahLst/>
              <a:cxnLst/>
              <a:rect l="l" t="t" r="r" b="b"/>
              <a:pathLst>
                <a:path w="10557" h="6298" extrusionOk="0">
                  <a:moveTo>
                    <a:pt x="9767" y="623"/>
                  </a:moveTo>
                  <a:lnTo>
                    <a:pt x="8563" y="5675"/>
                  </a:lnTo>
                  <a:lnTo>
                    <a:pt x="826" y="5675"/>
                  </a:lnTo>
                  <a:lnTo>
                    <a:pt x="2272" y="623"/>
                  </a:lnTo>
                  <a:close/>
                  <a:moveTo>
                    <a:pt x="1803" y="0"/>
                  </a:moveTo>
                  <a:lnTo>
                    <a:pt x="0" y="6298"/>
                  </a:lnTo>
                  <a:lnTo>
                    <a:pt x="9054" y="6298"/>
                  </a:lnTo>
                  <a:lnTo>
                    <a:pt x="105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54;p64">
              <a:extLst>
                <a:ext uri="{FF2B5EF4-FFF2-40B4-BE49-F238E27FC236}">
                  <a16:creationId xmlns:a16="http://schemas.microsoft.com/office/drawing/2014/main" id="{EBADEF43-7B71-2797-DE08-605CD05C2FB6}"/>
                </a:ext>
              </a:extLst>
            </p:cNvPr>
            <p:cNvSpPr/>
            <p:nvPr/>
          </p:nvSpPr>
          <p:spPr>
            <a:xfrm>
              <a:off x="4117475" y="4487125"/>
              <a:ext cx="216825" cy="141900"/>
            </a:xfrm>
            <a:custGeom>
              <a:avLst/>
              <a:gdLst/>
              <a:ahLst/>
              <a:cxnLst/>
              <a:rect l="l" t="t" r="r" b="b"/>
              <a:pathLst>
                <a:path w="8673" h="5676" extrusionOk="0">
                  <a:moveTo>
                    <a:pt x="0" y="0"/>
                  </a:moveTo>
                  <a:lnTo>
                    <a:pt x="276" y="5675"/>
                  </a:lnTo>
                  <a:lnTo>
                    <a:pt x="8672" y="5675"/>
                  </a:lnTo>
                  <a:lnTo>
                    <a:pt x="812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55;p64">
              <a:extLst>
                <a:ext uri="{FF2B5EF4-FFF2-40B4-BE49-F238E27FC236}">
                  <a16:creationId xmlns:a16="http://schemas.microsoft.com/office/drawing/2014/main" id="{E2A8F647-AB5D-D32E-346D-64C16E15413C}"/>
                </a:ext>
              </a:extLst>
            </p:cNvPr>
            <p:cNvSpPr/>
            <p:nvPr/>
          </p:nvSpPr>
          <p:spPr>
            <a:xfrm>
              <a:off x="4109275" y="4479350"/>
              <a:ext cx="233600" cy="157450"/>
            </a:xfrm>
            <a:custGeom>
              <a:avLst/>
              <a:gdLst/>
              <a:ahLst/>
              <a:cxnLst/>
              <a:rect l="l" t="t" r="r" b="b"/>
              <a:pathLst>
                <a:path w="9344" h="6298" extrusionOk="0">
                  <a:moveTo>
                    <a:pt x="8169" y="623"/>
                  </a:moveTo>
                  <a:lnTo>
                    <a:pt x="8657" y="5675"/>
                  </a:lnTo>
                  <a:lnTo>
                    <a:pt x="901" y="5675"/>
                  </a:lnTo>
                  <a:lnTo>
                    <a:pt x="655" y="623"/>
                  </a:lnTo>
                  <a:close/>
                  <a:moveTo>
                    <a:pt x="0" y="0"/>
                  </a:moveTo>
                  <a:lnTo>
                    <a:pt x="307" y="6298"/>
                  </a:lnTo>
                  <a:lnTo>
                    <a:pt x="9344" y="6298"/>
                  </a:lnTo>
                  <a:lnTo>
                    <a:pt x="8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56;p64">
              <a:extLst>
                <a:ext uri="{FF2B5EF4-FFF2-40B4-BE49-F238E27FC236}">
                  <a16:creationId xmlns:a16="http://schemas.microsoft.com/office/drawing/2014/main" id="{953E88F1-C9D0-1515-95AC-1E5930CA3DB5}"/>
                </a:ext>
              </a:extLst>
            </p:cNvPr>
            <p:cNvSpPr/>
            <p:nvPr/>
          </p:nvSpPr>
          <p:spPr>
            <a:xfrm>
              <a:off x="5132975" y="4487125"/>
              <a:ext cx="250775" cy="141900"/>
            </a:xfrm>
            <a:custGeom>
              <a:avLst/>
              <a:gdLst/>
              <a:ahLst/>
              <a:cxnLst/>
              <a:rect l="l" t="t" r="r" b="b"/>
              <a:pathLst>
                <a:path w="10031" h="5676" extrusionOk="0">
                  <a:moveTo>
                    <a:pt x="0" y="0"/>
                  </a:moveTo>
                  <a:lnTo>
                    <a:pt x="1635" y="5675"/>
                  </a:lnTo>
                  <a:lnTo>
                    <a:pt x="10031" y="5675"/>
                  </a:lnTo>
                  <a:lnTo>
                    <a:pt x="812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7;p64">
              <a:extLst>
                <a:ext uri="{FF2B5EF4-FFF2-40B4-BE49-F238E27FC236}">
                  <a16:creationId xmlns:a16="http://schemas.microsoft.com/office/drawing/2014/main" id="{DF0BDF4D-29CB-60EE-2218-BDADC52710FC}"/>
                </a:ext>
              </a:extLst>
            </p:cNvPr>
            <p:cNvSpPr/>
            <p:nvPr/>
          </p:nvSpPr>
          <p:spPr>
            <a:xfrm>
              <a:off x="5122600" y="4479350"/>
              <a:ext cx="271975" cy="157450"/>
            </a:xfrm>
            <a:custGeom>
              <a:avLst/>
              <a:gdLst/>
              <a:ahLst/>
              <a:cxnLst/>
              <a:rect l="l" t="t" r="r" b="b"/>
              <a:pathLst>
                <a:path w="10879" h="6298" extrusionOk="0">
                  <a:moveTo>
                    <a:pt x="8315" y="623"/>
                  </a:moveTo>
                  <a:lnTo>
                    <a:pt x="10013" y="5675"/>
                  </a:lnTo>
                  <a:lnTo>
                    <a:pt x="2284" y="5675"/>
                  </a:lnTo>
                  <a:lnTo>
                    <a:pt x="829" y="623"/>
                  </a:lnTo>
                  <a:close/>
                  <a:moveTo>
                    <a:pt x="1" y="0"/>
                  </a:moveTo>
                  <a:lnTo>
                    <a:pt x="1816" y="6298"/>
                  </a:lnTo>
                  <a:lnTo>
                    <a:pt x="10879" y="6298"/>
                  </a:lnTo>
                  <a:lnTo>
                    <a:pt x="87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8;p64">
              <a:extLst>
                <a:ext uri="{FF2B5EF4-FFF2-40B4-BE49-F238E27FC236}">
                  <a16:creationId xmlns:a16="http://schemas.microsoft.com/office/drawing/2014/main" id="{D1262C50-939D-4AA2-AA7C-6E80619C7E78}"/>
                </a:ext>
              </a:extLst>
            </p:cNvPr>
            <p:cNvSpPr/>
            <p:nvPr/>
          </p:nvSpPr>
          <p:spPr>
            <a:xfrm>
              <a:off x="4523650" y="4487125"/>
              <a:ext cx="230425" cy="141900"/>
            </a:xfrm>
            <a:custGeom>
              <a:avLst/>
              <a:gdLst/>
              <a:ahLst/>
              <a:cxnLst/>
              <a:rect l="l" t="t" r="r" b="b"/>
              <a:pathLst>
                <a:path w="9217" h="5676" extrusionOk="0">
                  <a:moveTo>
                    <a:pt x="1" y="0"/>
                  </a:moveTo>
                  <a:lnTo>
                    <a:pt x="820" y="5675"/>
                  </a:lnTo>
                  <a:lnTo>
                    <a:pt x="9217" y="5675"/>
                  </a:lnTo>
                  <a:lnTo>
                    <a:pt x="812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59;p64">
              <a:extLst>
                <a:ext uri="{FF2B5EF4-FFF2-40B4-BE49-F238E27FC236}">
                  <a16:creationId xmlns:a16="http://schemas.microsoft.com/office/drawing/2014/main" id="{75546962-7160-6880-8872-C4D59908240B}"/>
                </a:ext>
              </a:extLst>
            </p:cNvPr>
            <p:cNvSpPr/>
            <p:nvPr/>
          </p:nvSpPr>
          <p:spPr>
            <a:xfrm>
              <a:off x="4514625" y="4479350"/>
              <a:ext cx="248900" cy="157450"/>
            </a:xfrm>
            <a:custGeom>
              <a:avLst/>
              <a:gdLst/>
              <a:ahLst/>
              <a:cxnLst/>
              <a:rect l="l" t="t" r="r" b="b"/>
              <a:pathLst>
                <a:path w="9956" h="6298" extrusionOk="0">
                  <a:moveTo>
                    <a:pt x="8228" y="623"/>
                  </a:moveTo>
                  <a:lnTo>
                    <a:pt x="9200" y="5675"/>
                  </a:lnTo>
                  <a:lnTo>
                    <a:pt x="1452" y="5675"/>
                  </a:lnTo>
                  <a:lnTo>
                    <a:pt x="721" y="623"/>
                  </a:lnTo>
                  <a:close/>
                  <a:moveTo>
                    <a:pt x="1" y="0"/>
                  </a:moveTo>
                  <a:lnTo>
                    <a:pt x="912" y="6298"/>
                  </a:lnTo>
                  <a:lnTo>
                    <a:pt x="9955" y="6298"/>
                  </a:lnTo>
                  <a:lnTo>
                    <a:pt x="87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60;p64">
              <a:extLst>
                <a:ext uri="{FF2B5EF4-FFF2-40B4-BE49-F238E27FC236}">
                  <a16:creationId xmlns:a16="http://schemas.microsoft.com/office/drawing/2014/main" id="{45D54597-E0A1-7205-AD04-F4ED787E61A7}"/>
                </a:ext>
              </a:extLst>
            </p:cNvPr>
            <p:cNvSpPr/>
            <p:nvPr/>
          </p:nvSpPr>
          <p:spPr>
            <a:xfrm>
              <a:off x="4320550" y="4487125"/>
              <a:ext cx="223625" cy="141900"/>
            </a:xfrm>
            <a:custGeom>
              <a:avLst/>
              <a:gdLst/>
              <a:ahLst/>
              <a:cxnLst/>
              <a:rect l="l" t="t" r="r" b="b"/>
              <a:pathLst>
                <a:path w="8945" h="5676" extrusionOk="0">
                  <a:moveTo>
                    <a:pt x="1" y="0"/>
                  </a:moveTo>
                  <a:lnTo>
                    <a:pt x="549" y="5675"/>
                  </a:lnTo>
                  <a:lnTo>
                    <a:pt x="8944"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61;p64">
              <a:extLst>
                <a:ext uri="{FF2B5EF4-FFF2-40B4-BE49-F238E27FC236}">
                  <a16:creationId xmlns:a16="http://schemas.microsoft.com/office/drawing/2014/main" id="{C758629F-7B82-0C6D-9D7D-E25F405340B1}"/>
                </a:ext>
              </a:extLst>
            </p:cNvPr>
            <p:cNvSpPr/>
            <p:nvPr/>
          </p:nvSpPr>
          <p:spPr>
            <a:xfrm>
              <a:off x="4312000" y="4479350"/>
              <a:ext cx="241200" cy="157450"/>
            </a:xfrm>
            <a:custGeom>
              <a:avLst/>
              <a:gdLst/>
              <a:ahLst/>
              <a:cxnLst/>
              <a:rect l="l" t="t" r="r" b="b"/>
              <a:pathLst>
                <a:path w="9648" h="6298" extrusionOk="0">
                  <a:moveTo>
                    <a:pt x="8197" y="623"/>
                  </a:moveTo>
                  <a:lnTo>
                    <a:pt x="8928" y="5675"/>
                  </a:lnTo>
                  <a:lnTo>
                    <a:pt x="1175" y="5675"/>
                  </a:lnTo>
                  <a:lnTo>
                    <a:pt x="687" y="623"/>
                  </a:lnTo>
                  <a:close/>
                  <a:moveTo>
                    <a:pt x="0" y="0"/>
                  </a:moveTo>
                  <a:lnTo>
                    <a:pt x="609" y="6298"/>
                  </a:lnTo>
                  <a:lnTo>
                    <a:pt x="9648" y="6298"/>
                  </a:lnTo>
                  <a:lnTo>
                    <a:pt x="8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62;p64">
              <a:extLst>
                <a:ext uri="{FF2B5EF4-FFF2-40B4-BE49-F238E27FC236}">
                  <a16:creationId xmlns:a16="http://schemas.microsoft.com/office/drawing/2014/main" id="{BB3BD6E8-A431-9166-90AF-383E71B0AFCA}"/>
                </a:ext>
              </a:extLst>
            </p:cNvPr>
            <p:cNvSpPr/>
            <p:nvPr/>
          </p:nvSpPr>
          <p:spPr>
            <a:xfrm>
              <a:off x="3704600" y="4487125"/>
              <a:ext cx="209925" cy="141900"/>
            </a:xfrm>
            <a:custGeom>
              <a:avLst/>
              <a:gdLst/>
              <a:ahLst/>
              <a:cxnLst/>
              <a:rect l="l" t="t" r="r" b="b"/>
              <a:pathLst>
                <a:path w="8397" h="5676" extrusionOk="0">
                  <a:moveTo>
                    <a:pt x="268" y="0"/>
                  </a:moveTo>
                  <a:lnTo>
                    <a:pt x="0" y="5675"/>
                  </a:lnTo>
                  <a:lnTo>
                    <a:pt x="8396" y="5675"/>
                  </a:lnTo>
                  <a:lnTo>
                    <a:pt x="83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63;p64">
              <a:extLst>
                <a:ext uri="{FF2B5EF4-FFF2-40B4-BE49-F238E27FC236}">
                  <a16:creationId xmlns:a16="http://schemas.microsoft.com/office/drawing/2014/main" id="{096E2D00-0FC9-ED75-F01B-DAF15A6A5398}"/>
                </a:ext>
              </a:extLst>
            </p:cNvPr>
            <p:cNvSpPr/>
            <p:nvPr/>
          </p:nvSpPr>
          <p:spPr>
            <a:xfrm>
              <a:off x="3696450" y="4479350"/>
              <a:ext cx="225850" cy="157450"/>
            </a:xfrm>
            <a:custGeom>
              <a:avLst/>
              <a:gdLst/>
              <a:ahLst/>
              <a:cxnLst/>
              <a:rect l="l" t="t" r="r" b="b"/>
              <a:pathLst>
                <a:path w="9034" h="6298" extrusionOk="0">
                  <a:moveTo>
                    <a:pt x="8405" y="623"/>
                  </a:moveTo>
                  <a:lnTo>
                    <a:pt x="8410" y="5675"/>
                  </a:lnTo>
                  <a:lnTo>
                    <a:pt x="653" y="5675"/>
                  </a:lnTo>
                  <a:lnTo>
                    <a:pt x="891" y="623"/>
                  </a:lnTo>
                  <a:close/>
                  <a:moveTo>
                    <a:pt x="295" y="0"/>
                  </a:moveTo>
                  <a:lnTo>
                    <a:pt x="0" y="6298"/>
                  </a:lnTo>
                  <a:lnTo>
                    <a:pt x="9034" y="6298"/>
                  </a:lnTo>
                  <a:lnTo>
                    <a:pt x="90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64;p64">
              <a:extLst>
                <a:ext uri="{FF2B5EF4-FFF2-40B4-BE49-F238E27FC236}">
                  <a16:creationId xmlns:a16="http://schemas.microsoft.com/office/drawing/2014/main" id="{B236311E-FAF6-82BD-6563-37C1AF9D8318}"/>
                </a:ext>
              </a:extLst>
            </p:cNvPr>
            <p:cNvSpPr/>
            <p:nvPr/>
          </p:nvSpPr>
          <p:spPr>
            <a:xfrm>
              <a:off x="2177425" y="4629000"/>
              <a:ext cx="267850" cy="151725"/>
            </a:xfrm>
            <a:custGeom>
              <a:avLst/>
              <a:gdLst/>
              <a:ahLst/>
              <a:cxnLst/>
              <a:rect l="l" t="t" r="r" b="b"/>
              <a:pathLst>
                <a:path w="10714" h="6069" extrusionOk="0">
                  <a:moveTo>
                    <a:pt x="2319" y="0"/>
                  </a:moveTo>
                  <a:lnTo>
                    <a:pt x="1" y="6068"/>
                  </a:lnTo>
                  <a:lnTo>
                    <a:pt x="8686" y="6068"/>
                  </a:lnTo>
                  <a:lnTo>
                    <a:pt x="1071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65;p64">
              <a:extLst>
                <a:ext uri="{FF2B5EF4-FFF2-40B4-BE49-F238E27FC236}">
                  <a16:creationId xmlns:a16="http://schemas.microsoft.com/office/drawing/2014/main" id="{BA021559-E07A-4540-F3B6-1D39042D0988}"/>
                </a:ext>
              </a:extLst>
            </p:cNvPr>
            <p:cNvSpPr/>
            <p:nvPr/>
          </p:nvSpPr>
          <p:spPr>
            <a:xfrm>
              <a:off x="2166100" y="4621200"/>
              <a:ext cx="290000" cy="167300"/>
            </a:xfrm>
            <a:custGeom>
              <a:avLst/>
              <a:gdLst/>
              <a:ahLst/>
              <a:cxnLst/>
              <a:rect l="l" t="t" r="r" b="b"/>
              <a:pathLst>
                <a:path w="11600" h="6692" extrusionOk="0">
                  <a:moveTo>
                    <a:pt x="10734" y="624"/>
                  </a:moveTo>
                  <a:lnTo>
                    <a:pt x="8915" y="6068"/>
                  </a:lnTo>
                  <a:lnTo>
                    <a:pt x="905" y="6068"/>
                  </a:lnTo>
                  <a:lnTo>
                    <a:pt x="2986" y="624"/>
                  </a:lnTo>
                  <a:close/>
                  <a:moveTo>
                    <a:pt x="2558" y="1"/>
                  </a:moveTo>
                  <a:lnTo>
                    <a:pt x="1" y="6692"/>
                  </a:lnTo>
                  <a:lnTo>
                    <a:pt x="9363" y="6692"/>
                  </a:lnTo>
                  <a:lnTo>
                    <a:pt x="116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66;p64">
              <a:extLst>
                <a:ext uri="{FF2B5EF4-FFF2-40B4-BE49-F238E27FC236}">
                  <a16:creationId xmlns:a16="http://schemas.microsoft.com/office/drawing/2014/main" id="{10F6C602-81DE-977F-45DE-F317C63682C8}"/>
                </a:ext>
              </a:extLst>
            </p:cNvPr>
            <p:cNvSpPr/>
            <p:nvPr/>
          </p:nvSpPr>
          <p:spPr>
            <a:xfrm>
              <a:off x="2235375" y="4487125"/>
              <a:ext cx="257325" cy="141900"/>
            </a:xfrm>
            <a:custGeom>
              <a:avLst/>
              <a:gdLst/>
              <a:ahLst/>
              <a:cxnLst/>
              <a:rect l="l" t="t" r="r" b="b"/>
              <a:pathLst>
                <a:path w="10293" h="5676" extrusionOk="0">
                  <a:moveTo>
                    <a:pt x="2169" y="0"/>
                  </a:moveTo>
                  <a:lnTo>
                    <a:pt x="1" y="5675"/>
                  </a:lnTo>
                  <a:lnTo>
                    <a:pt x="8396" y="5675"/>
                  </a:lnTo>
                  <a:lnTo>
                    <a:pt x="1029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67;p64">
              <a:extLst>
                <a:ext uri="{FF2B5EF4-FFF2-40B4-BE49-F238E27FC236}">
                  <a16:creationId xmlns:a16="http://schemas.microsoft.com/office/drawing/2014/main" id="{187EEC44-F4B9-F07A-E402-030A42A32602}"/>
                </a:ext>
              </a:extLst>
            </p:cNvPr>
            <p:cNvSpPr/>
            <p:nvPr/>
          </p:nvSpPr>
          <p:spPr>
            <a:xfrm>
              <a:off x="2224075" y="4479350"/>
              <a:ext cx="279450" cy="157450"/>
            </a:xfrm>
            <a:custGeom>
              <a:avLst/>
              <a:gdLst/>
              <a:ahLst/>
              <a:cxnLst/>
              <a:rect l="l" t="t" r="r" b="b"/>
              <a:pathLst>
                <a:path w="11178" h="6298" extrusionOk="0">
                  <a:moveTo>
                    <a:pt x="10313" y="623"/>
                  </a:moveTo>
                  <a:lnTo>
                    <a:pt x="8624" y="5675"/>
                  </a:lnTo>
                  <a:lnTo>
                    <a:pt x="905" y="5675"/>
                  </a:lnTo>
                  <a:lnTo>
                    <a:pt x="2835" y="623"/>
                  </a:lnTo>
                  <a:close/>
                  <a:moveTo>
                    <a:pt x="2406" y="0"/>
                  </a:moveTo>
                  <a:lnTo>
                    <a:pt x="0" y="6298"/>
                  </a:lnTo>
                  <a:lnTo>
                    <a:pt x="9072" y="6298"/>
                  </a:lnTo>
                  <a:lnTo>
                    <a:pt x="11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68;p64">
              <a:extLst>
                <a:ext uri="{FF2B5EF4-FFF2-40B4-BE49-F238E27FC236}">
                  <a16:creationId xmlns:a16="http://schemas.microsoft.com/office/drawing/2014/main" id="{2A9B8932-0CE2-A2DC-E555-6E2E94E5562C}"/>
                </a:ext>
              </a:extLst>
            </p:cNvPr>
            <p:cNvSpPr/>
            <p:nvPr/>
          </p:nvSpPr>
          <p:spPr>
            <a:xfrm>
              <a:off x="2445250" y="4487125"/>
              <a:ext cx="250550" cy="141900"/>
            </a:xfrm>
            <a:custGeom>
              <a:avLst/>
              <a:gdLst/>
              <a:ahLst/>
              <a:cxnLst/>
              <a:rect l="l" t="t" r="r" b="b"/>
              <a:pathLst>
                <a:path w="10022" h="5676" extrusionOk="0">
                  <a:moveTo>
                    <a:pt x="1897" y="0"/>
                  </a:moveTo>
                  <a:lnTo>
                    <a:pt x="1" y="5675"/>
                  </a:lnTo>
                  <a:lnTo>
                    <a:pt x="8397" y="5675"/>
                  </a:lnTo>
                  <a:lnTo>
                    <a:pt x="1002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69;p64">
              <a:extLst>
                <a:ext uri="{FF2B5EF4-FFF2-40B4-BE49-F238E27FC236}">
                  <a16:creationId xmlns:a16="http://schemas.microsoft.com/office/drawing/2014/main" id="{2AB9C5C5-4E3F-2FEA-84CE-CDE21B2A79BE}"/>
                </a:ext>
              </a:extLst>
            </p:cNvPr>
            <p:cNvSpPr/>
            <p:nvPr/>
          </p:nvSpPr>
          <p:spPr>
            <a:xfrm>
              <a:off x="2434450" y="4479350"/>
              <a:ext cx="271675" cy="157450"/>
            </a:xfrm>
            <a:custGeom>
              <a:avLst/>
              <a:gdLst/>
              <a:ahLst/>
              <a:cxnLst/>
              <a:rect l="l" t="t" r="r" b="b"/>
              <a:pathLst>
                <a:path w="10867" h="6298" extrusionOk="0">
                  <a:moveTo>
                    <a:pt x="10041" y="623"/>
                  </a:moveTo>
                  <a:lnTo>
                    <a:pt x="8594" y="5675"/>
                  </a:lnTo>
                  <a:lnTo>
                    <a:pt x="866" y="5675"/>
                  </a:lnTo>
                  <a:lnTo>
                    <a:pt x="2554" y="623"/>
                  </a:lnTo>
                  <a:close/>
                  <a:moveTo>
                    <a:pt x="2105" y="0"/>
                  </a:moveTo>
                  <a:lnTo>
                    <a:pt x="0" y="6298"/>
                  </a:lnTo>
                  <a:lnTo>
                    <a:pt x="9064" y="6298"/>
                  </a:lnTo>
                  <a:lnTo>
                    <a:pt x="10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70;p64">
              <a:extLst>
                <a:ext uri="{FF2B5EF4-FFF2-40B4-BE49-F238E27FC236}">
                  <a16:creationId xmlns:a16="http://schemas.microsoft.com/office/drawing/2014/main" id="{EE48FFFC-AFE0-BC3A-58DC-B168241C64B4}"/>
                </a:ext>
              </a:extLst>
            </p:cNvPr>
            <p:cNvSpPr/>
            <p:nvPr/>
          </p:nvSpPr>
          <p:spPr>
            <a:xfrm>
              <a:off x="2048600" y="4943250"/>
              <a:ext cx="291675" cy="174650"/>
            </a:xfrm>
            <a:custGeom>
              <a:avLst/>
              <a:gdLst/>
              <a:ahLst/>
              <a:cxnLst/>
              <a:rect l="l" t="t" r="r" b="b"/>
              <a:pathLst>
                <a:path w="11667" h="6986" extrusionOk="0">
                  <a:moveTo>
                    <a:pt x="2669" y="0"/>
                  </a:moveTo>
                  <a:lnTo>
                    <a:pt x="0" y="6986"/>
                  </a:lnTo>
                  <a:lnTo>
                    <a:pt x="9332" y="6986"/>
                  </a:lnTo>
                  <a:lnTo>
                    <a:pt x="1166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71;p64">
              <a:extLst>
                <a:ext uri="{FF2B5EF4-FFF2-40B4-BE49-F238E27FC236}">
                  <a16:creationId xmlns:a16="http://schemas.microsoft.com/office/drawing/2014/main" id="{A8EF5E86-A2A7-3DF9-07E4-48C678075EB1}"/>
                </a:ext>
              </a:extLst>
            </p:cNvPr>
            <p:cNvSpPr/>
            <p:nvPr/>
          </p:nvSpPr>
          <p:spPr>
            <a:xfrm>
              <a:off x="2037250" y="4935450"/>
              <a:ext cx="313825" cy="190275"/>
            </a:xfrm>
            <a:custGeom>
              <a:avLst/>
              <a:gdLst/>
              <a:ahLst/>
              <a:cxnLst/>
              <a:rect l="l" t="t" r="r" b="b"/>
              <a:pathLst>
                <a:path w="12553" h="7611" extrusionOk="0">
                  <a:moveTo>
                    <a:pt x="11688" y="624"/>
                  </a:moveTo>
                  <a:lnTo>
                    <a:pt x="9562" y="6986"/>
                  </a:lnTo>
                  <a:lnTo>
                    <a:pt x="907" y="6986"/>
                  </a:lnTo>
                  <a:lnTo>
                    <a:pt x="3338" y="624"/>
                  </a:lnTo>
                  <a:close/>
                  <a:moveTo>
                    <a:pt x="2908" y="1"/>
                  </a:moveTo>
                  <a:lnTo>
                    <a:pt x="0" y="7610"/>
                  </a:lnTo>
                  <a:lnTo>
                    <a:pt x="10010" y="7610"/>
                  </a:lnTo>
                  <a:lnTo>
                    <a:pt x="12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72;p64">
              <a:extLst>
                <a:ext uri="{FF2B5EF4-FFF2-40B4-BE49-F238E27FC236}">
                  <a16:creationId xmlns:a16="http://schemas.microsoft.com/office/drawing/2014/main" id="{E845EF3C-C177-349D-96E9-06AE56EB13EA}"/>
                </a:ext>
              </a:extLst>
            </p:cNvPr>
            <p:cNvSpPr/>
            <p:nvPr/>
          </p:nvSpPr>
          <p:spPr>
            <a:xfrm>
              <a:off x="2115300" y="4780700"/>
              <a:ext cx="279300" cy="162575"/>
            </a:xfrm>
            <a:custGeom>
              <a:avLst/>
              <a:gdLst/>
              <a:ahLst/>
              <a:cxnLst/>
              <a:rect l="l" t="t" r="r" b="b"/>
              <a:pathLst>
                <a:path w="11172" h="6503" extrusionOk="0">
                  <a:moveTo>
                    <a:pt x="2486" y="0"/>
                  </a:moveTo>
                  <a:lnTo>
                    <a:pt x="1" y="6502"/>
                  </a:lnTo>
                  <a:lnTo>
                    <a:pt x="8999" y="6502"/>
                  </a:lnTo>
                  <a:lnTo>
                    <a:pt x="1117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73;p64">
              <a:extLst>
                <a:ext uri="{FF2B5EF4-FFF2-40B4-BE49-F238E27FC236}">
                  <a16:creationId xmlns:a16="http://schemas.microsoft.com/office/drawing/2014/main" id="{14B7B289-EBD6-A673-627D-6B798D5639F3}"/>
                </a:ext>
              </a:extLst>
            </p:cNvPr>
            <p:cNvSpPr/>
            <p:nvPr/>
          </p:nvSpPr>
          <p:spPr>
            <a:xfrm>
              <a:off x="2104000" y="4772875"/>
              <a:ext cx="301425" cy="178175"/>
            </a:xfrm>
            <a:custGeom>
              <a:avLst/>
              <a:gdLst/>
              <a:ahLst/>
              <a:cxnLst/>
              <a:rect l="l" t="t" r="r" b="b"/>
              <a:pathLst>
                <a:path w="12057" h="7127" extrusionOk="0">
                  <a:moveTo>
                    <a:pt x="11190" y="625"/>
                  </a:moveTo>
                  <a:lnTo>
                    <a:pt x="9227" y="6504"/>
                  </a:lnTo>
                  <a:lnTo>
                    <a:pt x="906" y="6504"/>
                  </a:lnTo>
                  <a:lnTo>
                    <a:pt x="3152" y="625"/>
                  </a:lnTo>
                  <a:close/>
                  <a:moveTo>
                    <a:pt x="2722" y="1"/>
                  </a:moveTo>
                  <a:lnTo>
                    <a:pt x="1" y="7127"/>
                  </a:lnTo>
                  <a:lnTo>
                    <a:pt x="9675" y="7127"/>
                  </a:lnTo>
                  <a:lnTo>
                    <a:pt x="120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74;p64">
              <a:extLst>
                <a:ext uri="{FF2B5EF4-FFF2-40B4-BE49-F238E27FC236}">
                  <a16:creationId xmlns:a16="http://schemas.microsoft.com/office/drawing/2014/main" id="{E7835183-EABA-9BBE-B0BF-B7B05F9CC660}"/>
                </a:ext>
              </a:extLst>
            </p:cNvPr>
            <p:cNvSpPr/>
            <p:nvPr/>
          </p:nvSpPr>
          <p:spPr>
            <a:xfrm>
              <a:off x="2281875" y="4943250"/>
              <a:ext cx="283325" cy="174650"/>
            </a:xfrm>
            <a:custGeom>
              <a:avLst/>
              <a:gdLst/>
              <a:ahLst/>
              <a:cxnLst/>
              <a:rect l="l" t="t" r="r" b="b"/>
              <a:pathLst>
                <a:path w="11333" h="6986" extrusionOk="0">
                  <a:moveTo>
                    <a:pt x="2336" y="0"/>
                  </a:moveTo>
                  <a:lnTo>
                    <a:pt x="1" y="6986"/>
                  </a:lnTo>
                  <a:lnTo>
                    <a:pt x="9332" y="6986"/>
                  </a:lnTo>
                  <a:lnTo>
                    <a:pt x="1133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75;p64">
              <a:extLst>
                <a:ext uri="{FF2B5EF4-FFF2-40B4-BE49-F238E27FC236}">
                  <a16:creationId xmlns:a16="http://schemas.microsoft.com/office/drawing/2014/main" id="{F73D6880-264C-1AE0-A03A-B61AE7A08131}"/>
                </a:ext>
              </a:extLst>
            </p:cNvPr>
            <p:cNvSpPr/>
            <p:nvPr/>
          </p:nvSpPr>
          <p:spPr>
            <a:xfrm>
              <a:off x="2271050" y="4935450"/>
              <a:ext cx="304475" cy="190275"/>
            </a:xfrm>
            <a:custGeom>
              <a:avLst/>
              <a:gdLst/>
              <a:ahLst/>
              <a:cxnLst/>
              <a:rect l="l" t="t" r="r" b="b"/>
              <a:pathLst>
                <a:path w="12179" h="7611" extrusionOk="0">
                  <a:moveTo>
                    <a:pt x="11353" y="624"/>
                  </a:moveTo>
                  <a:lnTo>
                    <a:pt x="9530" y="6986"/>
                  </a:lnTo>
                  <a:lnTo>
                    <a:pt x="867" y="6986"/>
                  </a:lnTo>
                  <a:lnTo>
                    <a:pt x="2993" y="624"/>
                  </a:lnTo>
                  <a:close/>
                  <a:moveTo>
                    <a:pt x="2545" y="1"/>
                  </a:moveTo>
                  <a:lnTo>
                    <a:pt x="1" y="7610"/>
                  </a:lnTo>
                  <a:lnTo>
                    <a:pt x="10001" y="7610"/>
                  </a:lnTo>
                  <a:lnTo>
                    <a:pt x="12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6;p64">
              <a:extLst>
                <a:ext uri="{FF2B5EF4-FFF2-40B4-BE49-F238E27FC236}">
                  <a16:creationId xmlns:a16="http://schemas.microsoft.com/office/drawing/2014/main" id="{5AE78001-BA43-3C89-68A5-3C8C79404EF3}"/>
                </a:ext>
              </a:extLst>
            </p:cNvPr>
            <p:cNvSpPr/>
            <p:nvPr/>
          </p:nvSpPr>
          <p:spPr>
            <a:xfrm>
              <a:off x="3074950" y="4487125"/>
              <a:ext cx="230125" cy="141900"/>
            </a:xfrm>
            <a:custGeom>
              <a:avLst/>
              <a:gdLst/>
              <a:ahLst/>
              <a:cxnLst/>
              <a:rect l="l" t="t" r="r" b="b"/>
              <a:pathLst>
                <a:path w="9205" h="5676" extrusionOk="0">
                  <a:moveTo>
                    <a:pt x="1081" y="0"/>
                  </a:moveTo>
                  <a:lnTo>
                    <a:pt x="0" y="5675"/>
                  </a:lnTo>
                  <a:lnTo>
                    <a:pt x="8395" y="5675"/>
                  </a:lnTo>
                  <a:lnTo>
                    <a:pt x="9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77;p64">
              <a:extLst>
                <a:ext uri="{FF2B5EF4-FFF2-40B4-BE49-F238E27FC236}">
                  <a16:creationId xmlns:a16="http://schemas.microsoft.com/office/drawing/2014/main" id="{B7319B31-FFE4-5B8F-4237-847A3CE674A9}"/>
                </a:ext>
              </a:extLst>
            </p:cNvPr>
            <p:cNvSpPr/>
            <p:nvPr/>
          </p:nvSpPr>
          <p:spPr>
            <a:xfrm>
              <a:off x="3065500" y="4479350"/>
              <a:ext cx="248550" cy="157450"/>
            </a:xfrm>
            <a:custGeom>
              <a:avLst/>
              <a:gdLst/>
              <a:ahLst/>
              <a:cxnLst/>
              <a:rect l="l" t="t" r="r" b="b"/>
              <a:pathLst>
                <a:path w="9942" h="6298" extrusionOk="0">
                  <a:moveTo>
                    <a:pt x="9224" y="623"/>
                  </a:moveTo>
                  <a:lnTo>
                    <a:pt x="8503" y="5675"/>
                  </a:lnTo>
                  <a:lnTo>
                    <a:pt x="755" y="5675"/>
                  </a:lnTo>
                  <a:lnTo>
                    <a:pt x="1717" y="623"/>
                  </a:lnTo>
                  <a:close/>
                  <a:moveTo>
                    <a:pt x="1201" y="0"/>
                  </a:moveTo>
                  <a:lnTo>
                    <a:pt x="0" y="6298"/>
                  </a:lnTo>
                  <a:lnTo>
                    <a:pt x="9044" y="6298"/>
                  </a:lnTo>
                  <a:lnTo>
                    <a:pt x="9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78;p64">
              <a:extLst>
                <a:ext uri="{FF2B5EF4-FFF2-40B4-BE49-F238E27FC236}">
                  <a16:creationId xmlns:a16="http://schemas.microsoft.com/office/drawing/2014/main" id="{194F8F1C-B510-2001-E714-FDD0E60223EB}"/>
                </a:ext>
              </a:extLst>
            </p:cNvPr>
            <p:cNvSpPr/>
            <p:nvPr/>
          </p:nvSpPr>
          <p:spPr>
            <a:xfrm>
              <a:off x="3046025" y="4629000"/>
              <a:ext cx="238825" cy="151725"/>
            </a:xfrm>
            <a:custGeom>
              <a:avLst/>
              <a:gdLst/>
              <a:ahLst/>
              <a:cxnLst/>
              <a:rect l="l" t="t" r="r" b="b"/>
              <a:pathLst>
                <a:path w="9553" h="6069" extrusionOk="0">
                  <a:moveTo>
                    <a:pt x="1157" y="0"/>
                  </a:moveTo>
                  <a:lnTo>
                    <a:pt x="1" y="6068"/>
                  </a:lnTo>
                  <a:lnTo>
                    <a:pt x="8686" y="6068"/>
                  </a:lnTo>
                  <a:lnTo>
                    <a:pt x="955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79;p64">
              <a:extLst>
                <a:ext uri="{FF2B5EF4-FFF2-40B4-BE49-F238E27FC236}">
                  <a16:creationId xmlns:a16="http://schemas.microsoft.com/office/drawing/2014/main" id="{A87C0DA1-2817-D7E2-4990-B0726D5E4B56}"/>
                </a:ext>
              </a:extLst>
            </p:cNvPr>
            <p:cNvSpPr/>
            <p:nvPr/>
          </p:nvSpPr>
          <p:spPr>
            <a:xfrm>
              <a:off x="3036625" y="4621200"/>
              <a:ext cx="257225" cy="167300"/>
            </a:xfrm>
            <a:custGeom>
              <a:avLst/>
              <a:gdLst/>
              <a:ahLst/>
              <a:cxnLst/>
              <a:rect l="l" t="t" r="r" b="b"/>
              <a:pathLst>
                <a:path w="10289" h="6692" extrusionOk="0">
                  <a:moveTo>
                    <a:pt x="9569" y="624"/>
                  </a:moveTo>
                  <a:lnTo>
                    <a:pt x="8793" y="6068"/>
                  </a:lnTo>
                  <a:lnTo>
                    <a:pt x="753" y="6068"/>
                  </a:lnTo>
                  <a:lnTo>
                    <a:pt x="1791" y="624"/>
                  </a:lnTo>
                  <a:close/>
                  <a:moveTo>
                    <a:pt x="1276" y="1"/>
                  </a:moveTo>
                  <a:lnTo>
                    <a:pt x="0" y="6692"/>
                  </a:lnTo>
                  <a:lnTo>
                    <a:pt x="9333" y="6692"/>
                  </a:lnTo>
                  <a:lnTo>
                    <a:pt x="102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80;p64">
              <a:extLst>
                <a:ext uri="{FF2B5EF4-FFF2-40B4-BE49-F238E27FC236}">
                  <a16:creationId xmlns:a16="http://schemas.microsoft.com/office/drawing/2014/main" id="{ED438142-A1F8-8D14-7CDA-4F62CAA0F992}"/>
                </a:ext>
              </a:extLst>
            </p:cNvPr>
            <p:cNvSpPr/>
            <p:nvPr/>
          </p:nvSpPr>
          <p:spPr>
            <a:xfrm>
              <a:off x="2828875" y="4629000"/>
              <a:ext cx="246100" cy="151725"/>
            </a:xfrm>
            <a:custGeom>
              <a:avLst/>
              <a:gdLst/>
              <a:ahLst/>
              <a:cxnLst/>
              <a:rect l="l" t="t" r="r" b="b"/>
              <a:pathLst>
                <a:path w="9844" h="6069" extrusionOk="0">
                  <a:moveTo>
                    <a:pt x="1447" y="0"/>
                  </a:moveTo>
                  <a:lnTo>
                    <a:pt x="0" y="6068"/>
                  </a:lnTo>
                  <a:lnTo>
                    <a:pt x="8687" y="6068"/>
                  </a:lnTo>
                  <a:lnTo>
                    <a:pt x="984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81;p64">
              <a:extLst>
                <a:ext uri="{FF2B5EF4-FFF2-40B4-BE49-F238E27FC236}">
                  <a16:creationId xmlns:a16="http://schemas.microsoft.com/office/drawing/2014/main" id="{3DF01484-70E7-945F-036E-53CDDCFFB39A}"/>
                </a:ext>
              </a:extLst>
            </p:cNvPr>
            <p:cNvSpPr/>
            <p:nvPr/>
          </p:nvSpPr>
          <p:spPr>
            <a:xfrm>
              <a:off x="2819000" y="4621200"/>
              <a:ext cx="265375" cy="167300"/>
            </a:xfrm>
            <a:custGeom>
              <a:avLst/>
              <a:gdLst/>
              <a:ahLst/>
              <a:cxnLst/>
              <a:rect l="l" t="t" r="r" b="b"/>
              <a:pathLst>
                <a:path w="10615" h="6692" extrusionOk="0">
                  <a:moveTo>
                    <a:pt x="9862" y="624"/>
                  </a:moveTo>
                  <a:lnTo>
                    <a:pt x="8823" y="6068"/>
                  </a:lnTo>
                  <a:lnTo>
                    <a:pt x="791" y="6068"/>
                  </a:lnTo>
                  <a:lnTo>
                    <a:pt x="2088" y="624"/>
                  </a:lnTo>
                  <a:close/>
                  <a:moveTo>
                    <a:pt x="1596" y="1"/>
                  </a:moveTo>
                  <a:lnTo>
                    <a:pt x="1" y="6692"/>
                  </a:lnTo>
                  <a:lnTo>
                    <a:pt x="9339" y="6692"/>
                  </a:lnTo>
                  <a:lnTo>
                    <a:pt x="10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382;p64">
              <a:extLst>
                <a:ext uri="{FF2B5EF4-FFF2-40B4-BE49-F238E27FC236}">
                  <a16:creationId xmlns:a16="http://schemas.microsoft.com/office/drawing/2014/main" id="{4167D8DC-FF09-5630-4605-7F71B528BF55}"/>
                </a:ext>
              </a:extLst>
            </p:cNvPr>
            <p:cNvSpPr/>
            <p:nvPr/>
          </p:nvSpPr>
          <p:spPr>
            <a:xfrm>
              <a:off x="3263175" y="4629000"/>
              <a:ext cx="231575" cy="151725"/>
            </a:xfrm>
            <a:custGeom>
              <a:avLst/>
              <a:gdLst/>
              <a:ahLst/>
              <a:cxnLst/>
              <a:rect l="l" t="t" r="r" b="b"/>
              <a:pathLst>
                <a:path w="9263" h="6069" extrusionOk="0">
                  <a:moveTo>
                    <a:pt x="866" y="0"/>
                  </a:moveTo>
                  <a:lnTo>
                    <a:pt x="0" y="6068"/>
                  </a:lnTo>
                  <a:lnTo>
                    <a:pt x="8687" y="6068"/>
                  </a:lnTo>
                  <a:lnTo>
                    <a:pt x="926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383;p64">
              <a:extLst>
                <a:ext uri="{FF2B5EF4-FFF2-40B4-BE49-F238E27FC236}">
                  <a16:creationId xmlns:a16="http://schemas.microsoft.com/office/drawing/2014/main" id="{404FA06B-14B8-27CA-40E0-CF7970FE7B2B}"/>
                </a:ext>
              </a:extLst>
            </p:cNvPr>
            <p:cNvSpPr/>
            <p:nvPr/>
          </p:nvSpPr>
          <p:spPr>
            <a:xfrm>
              <a:off x="3254200" y="4621200"/>
              <a:ext cx="249100" cy="167300"/>
            </a:xfrm>
            <a:custGeom>
              <a:avLst/>
              <a:gdLst/>
              <a:ahLst/>
              <a:cxnLst/>
              <a:rect l="l" t="t" r="r" b="b"/>
              <a:pathLst>
                <a:path w="9964" h="6692" extrusionOk="0">
                  <a:moveTo>
                    <a:pt x="9279" y="624"/>
                  </a:moveTo>
                  <a:lnTo>
                    <a:pt x="8762" y="6068"/>
                  </a:lnTo>
                  <a:lnTo>
                    <a:pt x="719" y="6068"/>
                  </a:lnTo>
                  <a:lnTo>
                    <a:pt x="1496" y="624"/>
                  </a:lnTo>
                  <a:close/>
                  <a:moveTo>
                    <a:pt x="955" y="1"/>
                  </a:moveTo>
                  <a:lnTo>
                    <a:pt x="0" y="6692"/>
                  </a:lnTo>
                  <a:lnTo>
                    <a:pt x="9330" y="6692"/>
                  </a:lnTo>
                  <a:lnTo>
                    <a:pt x="99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384;p64">
              <a:extLst>
                <a:ext uri="{FF2B5EF4-FFF2-40B4-BE49-F238E27FC236}">
                  <a16:creationId xmlns:a16="http://schemas.microsoft.com/office/drawing/2014/main" id="{ADD3A5AA-B2C3-0C32-B458-D482119DFD78}"/>
                </a:ext>
              </a:extLst>
            </p:cNvPr>
            <p:cNvSpPr/>
            <p:nvPr/>
          </p:nvSpPr>
          <p:spPr>
            <a:xfrm>
              <a:off x="2394575" y="4629000"/>
              <a:ext cx="260625" cy="151725"/>
            </a:xfrm>
            <a:custGeom>
              <a:avLst/>
              <a:gdLst/>
              <a:ahLst/>
              <a:cxnLst/>
              <a:rect l="l" t="t" r="r" b="b"/>
              <a:pathLst>
                <a:path w="10425" h="6069" extrusionOk="0">
                  <a:moveTo>
                    <a:pt x="2028" y="0"/>
                  </a:moveTo>
                  <a:lnTo>
                    <a:pt x="0" y="6068"/>
                  </a:lnTo>
                  <a:lnTo>
                    <a:pt x="8687" y="6068"/>
                  </a:lnTo>
                  <a:lnTo>
                    <a:pt x="1042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385;p64">
              <a:extLst>
                <a:ext uri="{FF2B5EF4-FFF2-40B4-BE49-F238E27FC236}">
                  <a16:creationId xmlns:a16="http://schemas.microsoft.com/office/drawing/2014/main" id="{29F6C3A8-D4EA-4A8E-16CB-BF1D528C7D3E}"/>
                </a:ext>
              </a:extLst>
            </p:cNvPr>
            <p:cNvSpPr/>
            <p:nvPr/>
          </p:nvSpPr>
          <p:spPr>
            <a:xfrm>
              <a:off x="2383750" y="4621200"/>
              <a:ext cx="281775" cy="167300"/>
            </a:xfrm>
            <a:custGeom>
              <a:avLst/>
              <a:gdLst/>
              <a:ahLst/>
              <a:cxnLst/>
              <a:rect l="l" t="t" r="r" b="b"/>
              <a:pathLst>
                <a:path w="11271" h="6692" extrusionOk="0">
                  <a:moveTo>
                    <a:pt x="10444" y="624"/>
                  </a:moveTo>
                  <a:lnTo>
                    <a:pt x="8886" y="6068"/>
                  </a:lnTo>
                  <a:lnTo>
                    <a:pt x="867" y="6068"/>
                  </a:lnTo>
                  <a:lnTo>
                    <a:pt x="2685" y="624"/>
                  </a:lnTo>
                  <a:close/>
                  <a:moveTo>
                    <a:pt x="2237" y="1"/>
                  </a:moveTo>
                  <a:lnTo>
                    <a:pt x="0" y="6692"/>
                  </a:lnTo>
                  <a:lnTo>
                    <a:pt x="9355" y="6692"/>
                  </a:lnTo>
                  <a:lnTo>
                    <a:pt x="112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386;p64">
              <a:extLst>
                <a:ext uri="{FF2B5EF4-FFF2-40B4-BE49-F238E27FC236}">
                  <a16:creationId xmlns:a16="http://schemas.microsoft.com/office/drawing/2014/main" id="{2BECDF73-B1E1-BFD3-C883-ECC5688B455F}"/>
                </a:ext>
              </a:extLst>
            </p:cNvPr>
            <p:cNvSpPr/>
            <p:nvPr/>
          </p:nvSpPr>
          <p:spPr>
            <a:xfrm>
              <a:off x="5217550" y="4780700"/>
              <a:ext cx="271800" cy="162575"/>
            </a:xfrm>
            <a:custGeom>
              <a:avLst/>
              <a:gdLst/>
              <a:ahLst/>
              <a:cxnLst/>
              <a:rect l="l" t="t" r="r" b="b"/>
              <a:pathLst>
                <a:path w="10872" h="6503" extrusionOk="0">
                  <a:moveTo>
                    <a:pt x="0" y="0"/>
                  </a:moveTo>
                  <a:lnTo>
                    <a:pt x="1874" y="6502"/>
                  </a:lnTo>
                  <a:lnTo>
                    <a:pt x="10871" y="6502"/>
                  </a:lnTo>
                  <a:lnTo>
                    <a:pt x="86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387;p64">
              <a:extLst>
                <a:ext uri="{FF2B5EF4-FFF2-40B4-BE49-F238E27FC236}">
                  <a16:creationId xmlns:a16="http://schemas.microsoft.com/office/drawing/2014/main" id="{6D4682F4-7763-7884-8E63-F3656ACF34BC}"/>
                </a:ext>
              </a:extLst>
            </p:cNvPr>
            <p:cNvSpPr/>
            <p:nvPr/>
          </p:nvSpPr>
          <p:spPr>
            <a:xfrm>
              <a:off x="5207175" y="4772875"/>
              <a:ext cx="293025" cy="178175"/>
            </a:xfrm>
            <a:custGeom>
              <a:avLst/>
              <a:gdLst/>
              <a:ahLst/>
              <a:cxnLst/>
              <a:rect l="l" t="t" r="r" b="b"/>
              <a:pathLst>
                <a:path w="11721" h="7127" extrusionOk="0">
                  <a:moveTo>
                    <a:pt x="8879" y="625"/>
                  </a:moveTo>
                  <a:lnTo>
                    <a:pt x="10854" y="6504"/>
                  </a:lnTo>
                  <a:lnTo>
                    <a:pt x="2523" y="6504"/>
                  </a:lnTo>
                  <a:lnTo>
                    <a:pt x="829" y="625"/>
                  </a:lnTo>
                  <a:close/>
                  <a:moveTo>
                    <a:pt x="1" y="1"/>
                  </a:moveTo>
                  <a:lnTo>
                    <a:pt x="2054" y="7127"/>
                  </a:lnTo>
                  <a:lnTo>
                    <a:pt x="11720" y="7127"/>
                  </a:lnTo>
                  <a:lnTo>
                    <a:pt x="9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388;p64">
              <a:extLst>
                <a:ext uri="{FF2B5EF4-FFF2-40B4-BE49-F238E27FC236}">
                  <a16:creationId xmlns:a16="http://schemas.microsoft.com/office/drawing/2014/main" id="{F55CD99A-8813-6C42-64C1-566993FBDB2D}"/>
                </a:ext>
              </a:extLst>
            </p:cNvPr>
            <p:cNvSpPr/>
            <p:nvPr/>
          </p:nvSpPr>
          <p:spPr>
            <a:xfrm>
              <a:off x="2611725" y="4629000"/>
              <a:ext cx="253350" cy="151725"/>
            </a:xfrm>
            <a:custGeom>
              <a:avLst/>
              <a:gdLst/>
              <a:ahLst/>
              <a:cxnLst/>
              <a:rect l="l" t="t" r="r" b="b"/>
              <a:pathLst>
                <a:path w="10134" h="6069" extrusionOk="0">
                  <a:moveTo>
                    <a:pt x="1738" y="0"/>
                  </a:moveTo>
                  <a:lnTo>
                    <a:pt x="1" y="6068"/>
                  </a:lnTo>
                  <a:lnTo>
                    <a:pt x="8686" y="6068"/>
                  </a:lnTo>
                  <a:lnTo>
                    <a:pt x="1013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389;p64">
              <a:extLst>
                <a:ext uri="{FF2B5EF4-FFF2-40B4-BE49-F238E27FC236}">
                  <a16:creationId xmlns:a16="http://schemas.microsoft.com/office/drawing/2014/main" id="{7985A48E-3E09-302D-4606-48032041DEF7}"/>
                </a:ext>
              </a:extLst>
            </p:cNvPr>
            <p:cNvSpPr/>
            <p:nvPr/>
          </p:nvSpPr>
          <p:spPr>
            <a:xfrm>
              <a:off x="2601400" y="4621200"/>
              <a:ext cx="273550" cy="167300"/>
            </a:xfrm>
            <a:custGeom>
              <a:avLst/>
              <a:gdLst/>
              <a:ahLst/>
              <a:cxnLst/>
              <a:rect l="l" t="t" r="r" b="b"/>
              <a:pathLst>
                <a:path w="10942" h="6692" extrusionOk="0">
                  <a:moveTo>
                    <a:pt x="10152" y="624"/>
                  </a:moveTo>
                  <a:lnTo>
                    <a:pt x="8854" y="6068"/>
                  </a:lnTo>
                  <a:lnTo>
                    <a:pt x="828" y="6068"/>
                  </a:lnTo>
                  <a:lnTo>
                    <a:pt x="2386" y="624"/>
                  </a:lnTo>
                  <a:close/>
                  <a:moveTo>
                    <a:pt x="1916" y="1"/>
                  </a:moveTo>
                  <a:lnTo>
                    <a:pt x="1" y="6692"/>
                  </a:lnTo>
                  <a:lnTo>
                    <a:pt x="9346" y="6692"/>
                  </a:lnTo>
                  <a:lnTo>
                    <a:pt x="109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390;p64">
              <a:extLst>
                <a:ext uri="{FF2B5EF4-FFF2-40B4-BE49-F238E27FC236}">
                  <a16:creationId xmlns:a16="http://schemas.microsoft.com/office/drawing/2014/main" id="{4751B56E-4B57-1808-7BF8-0A8E07590BF3}"/>
                </a:ext>
              </a:extLst>
            </p:cNvPr>
            <p:cNvSpPr/>
            <p:nvPr/>
          </p:nvSpPr>
          <p:spPr>
            <a:xfrm>
              <a:off x="2340250" y="4780700"/>
              <a:ext cx="271500" cy="162575"/>
            </a:xfrm>
            <a:custGeom>
              <a:avLst/>
              <a:gdLst/>
              <a:ahLst/>
              <a:cxnLst/>
              <a:rect l="l" t="t" r="r" b="b"/>
              <a:pathLst>
                <a:path w="10860" h="6503" extrusionOk="0">
                  <a:moveTo>
                    <a:pt x="2173" y="0"/>
                  </a:moveTo>
                  <a:lnTo>
                    <a:pt x="1" y="6502"/>
                  </a:lnTo>
                  <a:lnTo>
                    <a:pt x="8998" y="6502"/>
                  </a:lnTo>
                  <a:lnTo>
                    <a:pt x="1086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391;p64">
              <a:extLst>
                <a:ext uri="{FF2B5EF4-FFF2-40B4-BE49-F238E27FC236}">
                  <a16:creationId xmlns:a16="http://schemas.microsoft.com/office/drawing/2014/main" id="{10366EE8-5425-5FD7-7177-124FAA1A71E5}"/>
                </a:ext>
              </a:extLst>
            </p:cNvPr>
            <p:cNvSpPr/>
            <p:nvPr/>
          </p:nvSpPr>
          <p:spPr>
            <a:xfrm>
              <a:off x="2329425" y="4772875"/>
              <a:ext cx="292650" cy="178175"/>
            </a:xfrm>
            <a:custGeom>
              <a:avLst/>
              <a:gdLst/>
              <a:ahLst/>
              <a:cxnLst/>
              <a:rect l="l" t="t" r="r" b="b"/>
              <a:pathLst>
                <a:path w="11706" h="7127" extrusionOk="0">
                  <a:moveTo>
                    <a:pt x="10880" y="625"/>
                  </a:moveTo>
                  <a:lnTo>
                    <a:pt x="9195" y="6504"/>
                  </a:lnTo>
                  <a:lnTo>
                    <a:pt x="867" y="6504"/>
                  </a:lnTo>
                  <a:lnTo>
                    <a:pt x="2830" y="625"/>
                  </a:lnTo>
                  <a:close/>
                  <a:moveTo>
                    <a:pt x="2382" y="1"/>
                  </a:moveTo>
                  <a:lnTo>
                    <a:pt x="1" y="7127"/>
                  </a:lnTo>
                  <a:lnTo>
                    <a:pt x="9666" y="7127"/>
                  </a:lnTo>
                  <a:lnTo>
                    <a:pt x="11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392;p64">
              <a:extLst>
                <a:ext uri="{FF2B5EF4-FFF2-40B4-BE49-F238E27FC236}">
                  <a16:creationId xmlns:a16="http://schemas.microsoft.com/office/drawing/2014/main" id="{CA863C59-E158-D5BE-32DB-F4489BC790DD}"/>
                </a:ext>
              </a:extLst>
            </p:cNvPr>
            <p:cNvSpPr/>
            <p:nvPr/>
          </p:nvSpPr>
          <p:spPr>
            <a:xfrm>
              <a:off x="4544150" y="4629000"/>
              <a:ext cx="239100" cy="151725"/>
            </a:xfrm>
            <a:custGeom>
              <a:avLst/>
              <a:gdLst/>
              <a:ahLst/>
              <a:cxnLst/>
              <a:rect l="l" t="t" r="r" b="b"/>
              <a:pathLst>
                <a:path w="9564" h="6069" extrusionOk="0">
                  <a:moveTo>
                    <a:pt x="0" y="0"/>
                  </a:moveTo>
                  <a:lnTo>
                    <a:pt x="879" y="6068"/>
                  </a:lnTo>
                  <a:lnTo>
                    <a:pt x="9564" y="606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393;p64">
              <a:extLst>
                <a:ext uri="{FF2B5EF4-FFF2-40B4-BE49-F238E27FC236}">
                  <a16:creationId xmlns:a16="http://schemas.microsoft.com/office/drawing/2014/main" id="{2F742437-A907-C587-D10E-1B9D7F22C231}"/>
                </a:ext>
              </a:extLst>
            </p:cNvPr>
            <p:cNvSpPr/>
            <p:nvPr/>
          </p:nvSpPr>
          <p:spPr>
            <a:xfrm>
              <a:off x="4535175" y="4621200"/>
              <a:ext cx="257500" cy="167300"/>
            </a:xfrm>
            <a:custGeom>
              <a:avLst/>
              <a:gdLst/>
              <a:ahLst/>
              <a:cxnLst/>
              <a:rect l="l" t="t" r="r" b="b"/>
              <a:pathLst>
                <a:path w="10300" h="6692" extrusionOk="0">
                  <a:moveTo>
                    <a:pt x="8498" y="624"/>
                  </a:moveTo>
                  <a:lnTo>
                    <a:pt x="9546" y="6068"/>
                  </a:lnTo>
                  <a:lnTo>
                    <a:pt x="1508" y="6068"/>
                  </a:lnTo>
                  <a:lnTo>
                    <a:pt x="721" y="624"/>
                  </a:lnTo>
                  <a:close/>
                  <a:moveTo>
                    <a:pt x="1" y="1"/>
                  </a:moveTo>
                  <a:lnTo>
                    <a:pt x="967" y="6692"/>
                  </a:lnTo>
                  <a:lnTo>
                    <a:pt x="10300" y="6692"/>
                  </a:lnTo>
                  <a:lnTo>
                    <a:pt x="9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394;p64">
              <a:extLst>
                <a:ext uri="{FF2B5EF4-FFF2-40B4-BE49-F238E27FC236}">
                  <a16:creationId xmlns:a16="http://schemas.microsoft.com/office/drawing/2014/main" id="{6E56D8C0-1E94-55B6-A36A-EC0238230818}"/>
                </a:ext>
              </a:extLst>
            </p:cNvPr>
            <p:cNvSpPr/>
            <p:nvPr/>
          </p:nvSpPr>
          <p:spPr>
            <a:xfrm>
              <a:off x="4334275" y="4629000"/>
              <a:ext cx="231850" cy="151725"/>
            </a:xfrm>
            <a:custGeom>
              <a:avLst/>
              <a:gdLst/>
              <a:ahLst/>
              <a:cxnLst/>
              <a:rect l="l" t="t" r="r" b="b"/>
              <a:pathLst>
                <a:path w="9274" h="6069" extrusionOk="0">
                  <a:moveTo>
                    <a:pt x="0" y="0"/>
                  </a:moveTo>
                  <a:lnTo>
                    <a:pt x="587" y="6068"/>
                  </a:lnTo>
                  <a:lnTo>
                    <a:pt x="9274" y="6068"/>
                  </a:lnTo>
                  <a:lnTo>
                    <a:pt x="839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395;p64">
              <a:extLst>
                <a:ext uri="{FF2B5EF4-FFF2-40B4-BE49-F238E27FC236}">
                  <a16:creationId xmlns:a16="http://schemas.microsoft.com/office/drawing/2014/main" id="{43502C44-970A-13F6-8807-3C65EBC7788D}"/>
                </a:ext>
              </a:extLst>
            </p:cNvPr>
            <p:cNvSpPr/>
            <p:nvPr/>
          </p:nvSpPr>
          <p:spPr>
            <a:xfrm>
              <a:off x="4325675" y="4621200"/>
              <a:ext cx="249450" cy="167300"/>
            </a:xfrm>
            <a:custGeom>
              <a:avLst/>
              <a:gdLst/>
              <a:ahLst/>
              <a:cxnLst/>
              <a:rect l="l" t="t" r="r" b="b"/>
              <a:pathLst>
                <a:path w="9978" h="6692" extrusionOk="0">
                  <a:moveTo>
                    <a:pt x="8470" y="624"/>
                  </a:moveTo>
                  <a:lnTo>
                    <a:pt x="9257" y="6068"/>
                  </a:lnTo>
                  <a:lnTo>
                    <a:pt x="1214" y="6068"/>
                  </a:lnTo>
                  <a:lnTo>
                    <a:pt x="688" y="624"/>
                  </a:lnTo>
                  <a:close/>
                  <a:moveTo>
                    <a:pt x="1" y="1"/>
                  </a:moveTo>
                  <a:lnTo>
                    <a:pt x="647" y="6692"/>
                  </a:lnTo>
                  <a:lnTo>
                    <a:pt x="9978" y="6692"/>
                  </a:lnTo>
                  <a:lnTo>
                    <a:pt x="90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396;p64">
              <a:extLst>
                <a:ext uri="{FF2B5EF4-FFF2-40B4-BE49-F238E27FC236}">
                  <a16:creationId xmlns:a16="http://schemas.microsoft.com/office/drawing/2014/main" id="{44E2AEFF-879F-9B6E-9467-8E087767A9B9}"/>
                </a:ext>
              </a:extLst>
            </p:cNvPr>
            <p:cNvSpPr/>
            <p:nvPr/>
          </p:nvSpPr>
          <p:spPr>
            <a:xfrm>
              <a:off x="4963950" y="4629000"/>
              <a:ext cx="253625" cy="151725"/>
            </a:xfrm>
            <a:custGeom>
              <a:avLst/>
              <a:gdLst/>
              <a:ahLst/>
              <a:cxnLst/>
              <a:rect l="l" t="t" r="r" b="b"/>
              <a:pathLst>
                <a:path w="10145" h="6069" extrusionOk="0">
                  <a:moveTo>
                    <a:pt x="1" y="0"/>
                  </a:moveTo>
                  <a:lnTo>
                    <a:pt x="1459" y="6068"/>
                  </a:lnTo>
                  <a:lnTo>
                    <a:pt x="10144" y="6068"/>
                  </a:lnTo>
                  <a:lnTo>
                    <a:pt x="839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397;p64">
              <a:extLst>
                <a:ext uri="{FF2B5EF4-FFF2-40B4-BE49-F238E27FC236}">
                  <a16:creationId xmlns:a16="http://schemas.microsoft.com/office/drawing/2014/main" id="{1F1125C1-FCF1-EB68-6573-87345A777591}"/>
                </a:ext>
              </a:extLst>
            </p:cNvPr>
            <p:cNvSpPr/>
            <p:nvPr/>
          </p:nvSpPr>
          <p:spPr>
            <a:xfrm>
              <a:off x="4954050" y="4621200"/>
              <a:ext cx="273875" cy="167300"/>
            </a:xfrm>
            <a:custGeom>
              <a:avLst/>
              <a:gdLst/>
              <a:ahLst/>
              <a:cxnLst/>
              <a:rect l="l" t="t" r="r" b="b"/>
              <a:pathLst>
                <a:path w="10955" h="6692" extrusionOk="0">
                  <a:moveTo>
                    <a:pt x="8558" y="624"/>
                  </a:moveTo>
                  <a:lnTo>
                    <a:pt x="10126" y="6068"/>
                  </a:lnTo>
                  <a:lnTo>
                    <a:pt x="2100" y="6068"/>
                  </a:lnTo>
                  <a:lnTo>
                    <a:pt x="792" y="624"/>
                  </a:lnTo>
                  <a:close/>
                  <a:moveTo>
                    <a:pt x="0" y="1"/>
                  </a:moveTo>
                  <a:lnTo>
                    <a:pt x="1607" y="6692"/>
                  </a:lnTo>
                  <a:lnTo>
                    <a:pt x="10954" y="6692"/>
                  </a:lnTo>
                  <a:lnTo>
                    <a:pt x="90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398;p64">
              <a:extLst>
                <a:ext uri="{FF2B5EF4-FFF2-40B4-BE49-F238E27FC236}">
                  <a16:creationId xmlns:a16="http://schemas.microsoft.com/office/drawing/2014/main" id="{23FEFF07-766A-C215-1DA2-08773FD58A9A}"/>
                </a:ext>
              </a:extLst>
            </p:cNvPr>
            <p:cNvSpPr/>
            <p:nvPr/>
          </p:nvSpPr>
          <p:spPr>
            <a:xfrm>
              <a:off x="3697475" y="4629000"/>
              <a:ext cx="217175" cy="151725"/>
            </a:xfrm>
            <a:custGeom>
              <a:avLst/>
              <a:gdLst/>
              <a:ahLst/>
              <a:cxnLst/>
              <a:rect l="l" t="t" r="r" b="b"/>
              <a:pathLst>
                <a:path w="8687" h="6069" extrusionOk="0">
                  <a:moveTo>
                    <a:pt x="285" y="0"/>
                  </a:moveTo>
                  <a:lnTo>
                    <a:pt x="0" y="6068"/>
                  </a:lnTo>
                  <a:lnTo>
                    <a:pt x="8687" y="6068"/>
                  </a:lnTo>
                  <a:lnTo>
                    <a:pt x="868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399;p64">
              <a:extLst>
                <a:ext uri="{FF2B5EF4-FFF2-40B4-BE49-F238E27FC236}">
                  <a16:creationId xmlns:a16="http://schemas.microsoft.com/office/drawing/2014/main" id="{3F74D598-ED81-C092-C037-89D3055AC1E2}"/>
                </a:ext>
              </a:extLst>
            </p:cNvPr>
            <p:cNvSpPr/>
            <p:nvPr/>
          </p:nvSpPr>
          <p:spPr>
            <a:xfrm>
              <a:off x="3689325" y="4621200"/>
              <a:ext cx="233125" cy="167300"/>
            </a:xfrm>
            <a:custGeom>
              <a:avLst/>
              <a:gdLst/>
              <a:ahLst/>
              <a:cxnLst/>
              <a:rect l="l" t="t" r="r" b="b"/>
              <a:pathLst>
                <a:path w="9325" h="6692" extrusionOk="0">
                  <a:moveTo>
                    <a:pt x="8696" y="624"/>
                  </a:moveTo>
                  <a:lnTo>
                    <a:pt x="8701" y="6068"/>
                  </a:lnTo>
                  <a:lnTo>
                    <a:pt x="653" y="6068"/>
                  </a:lnTo>
                  <a:lnTo>
                    <a:pt x="909" y="624"/>
                  </a:lnTo>
                  <a:close/>
                  <a:moveTo>
                    <a:pt x="314" y="1"/>
                  </a:moveTo>
                  <a:lnTo>
                    <a:pt x="1" y="6692"/>
                  </a:lnTo>
                  <a:lnTo>
                    <a:pt x="9324" y="6692"/>
                  </a:lnTo>
                  <a:lnTo>
                    <a:pt x="93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400;p64">
              <a:extLst>
                <a:ext uri="{FF2B5EF4-FFF2-40B4-BE49-F238E27FC236}">
                  <a16:creationId xmlns:a16="http://schemas.microsoft.com/office/drawing/2014/main" id="{9F06CE5E-0A08-AF97-B860-EC32C93C70D5}"/>
                </a:ext>
              </a:extLst>
            </p:cNvPr>
            <p:cNvSpPr/>
            <p:nvPr/>
          </p:nvSpPr>
          <p:spPr>
            <a:xfrm>
              <a:off x="4124375" y="4629000"/>
              <a:ext cx="224575" cy="151725"/>
            </a:xfrm>
            <a:custGeom>
              <a:avLst/>
              <a:gdLst/>
              <a:ahLst/>
              <a:cxnLst/>
              <a:rect l="l" t="t" r="r" b="b"/>
              <a:pathLst>
                <a:path w="8983" h="6069" extrusionOk="0">
                  <a:moveTo>
                    <a:pt x="0" y="0"/>
                  </a:moveTo>
                  <a:lnTo>
                    <a:pt x="297" y="6068"/>
                  </a:lnTo>
                  <a:lnTo>
                    <a:pt x="8983" y="6068"/>
                  </a:lnTo>
                  <a:lnTo>
                    <a:pt x="839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401;p64">
              <a:extLst>
                <a:ext uri="{FF2B5EF4-FFF2-40B4-BE49-F238E27FC236}">
                  <a16:creationId xmlns:a16="http://schemas.microsoft.com/office/drawing/2014/main" id="{A3FF2A07-E629-4AFE-118D-D74212672789}"/>
                </a:ext>
              </a:extLst>
            </p:cNvPr>
            <p:cNvSpPr/>
            <p:nvPr/>
          </p:nvSpPr>
          <p:spPr>
            <a:xfrm>
              <a:off x="4116200" y="4621200"/>
              <a:ext cx="241350" cy="167300"/>
            </a:xfrm>
            <a:custGeom>
              <a:avLst/>
              <a:gdLst/>
              <a:ahLst/>
              <a:cxnLst/>
              <a:rect l="l" t="t" r="r" b="b"/>
              <a:pathLst>
                <a:path w="9654" h="6692" extrusionOk="0">
                  <a:moveTo>
                    <a:pt x="8441" y="624"/>
                  </a:moveTo>
                  <a:lnTo>
                    <a:pt x="8966" y="6068"/>
                  </a:lnTo>
                  <a:lnTo>
                    <a:pt x="922" y="6068"/>
                  </a:lnTo>
                  <a:lnTo>
                    <a:pt x="655" y="624"/>
                  </a:lnTo>
                  <a:close/>
                  <a:moveTo>
                    <a:pt x="0" y="1"/>
                  </a:moveTo>
                  <a:lnTo>
                    <a:pt x="327" y="6692"/>
                  </a:lnTo>
                  <a:lnTo>
                    <a:pt x="9653" y="6692"/>
                  </a:lnTo>
                  <a:lnTo>
                    <a:pt x="9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402;p64">
              <a:extLst>
                <a:ext uri="{FF2B5EF4-FFF2-40B4-BE49-F238E27FC236}">
                  <a16:creationId xmlns:a16="http://schemas.microsoft.com/office/drawing/2014/main" id="{EBCB5B36-C5EA-2DC9-5DDD-9816ED1F2FB9}"/>
                </a:ext>
              </a:extLst>
            </p:cNvPr>
            <p:cNvSpPr/>
            <p:nvPr/>
          </p:nvSpPr>
          <p:spPr>
            <a:xfrm>
              <a:off x="3914500" y="4629000"/>
              <a:ext cx="217325" cy="151725"/>
            </a:xfrm>
            <a:custGeom>
              <a:avLst/>
              <a:gdLst/>
              <a:ahLst/>
              <a:cxnLst/>
              <a:rect l="l" t="t" r="r" b="b"/>
              <a:pathLst>
                <a:path w="8693" h="6069" extrusionOk="0">
                  <a:moveTo>
                    <a:pt x="0" y="0"/>
                  </a:moveTo>
                  <a:lnTo>
                    <a:pt x="6" y="6068"/>
                  </a:lnTo>
                  <a:lnTo>
                    <a:pt x="8692" y="6068"/>
                  </a:lnTo>
                  <a:lnTo>
                    <a:pt x="839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403;p64">
              <a:extLst>
                <a:ext uri="{FF2B5EF4-FFF2-40B4-BE49-F238E27FC236}">
                  <a16:creationId xmlns:a16="http://schemas.microsoft.com/office/drawing/2014/main" id="{C666B6B4-C85D-FCCC-687D-8184ABDA2230}"/>
                </a:ext>
              </a:extLst>
            </p:cNvPr>
            <p:cNvSpPr/>
            <p:nvPr/>
          </p:nvSpPr>
          <p:spPr>
            <a:xfrm>
              <a:off x="3906700" y="4621200"/>
              <a:ext cx="233300" cy="167300"/>
            </a:xfrm>
            <a:custGeom>
              <a:avLst/>
              <a:gdLst/>
              <a:ahLst/>
              <a:cxnLst/>
              <a:rect l="l" t="t" r="r" b="b"/>
              <a:pathLst>
                <a:path w="9332" h="6692" extrusionOk="0">
                  <a:moveTo>
                    <a:pt x="8410" y="624"/>
                  </a:moveTo>
                  <a:lnTo>
                    <a:pt x="8676" y="6068"/>
                  </a:lnTo>
                  <a:lnTo>
                    <a:pt x="629" y="6068"/>
                  </a:lnTo>
                  <a:lnTo>
                    <a:pt x="624" y="624"/>
                  </a:lnTo>
                  <a:close/>
                  <a:moveTo>
                    <a:pt x="1" y="1"/>
                  </a:moveTo>
                  <a:lnTo>
                    <a:pt x="6" y="6692"/>
                  </a:lnTo>
                  <a:lnTo>
                    <a:pt x="9331" y="6692"/>
                  </a:lnTo>
                  <a:lnTo>
                    <a:pt x="9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404;p64">
              <a:extLst>
                <a:ext uri="{FF2B5EF4-FFF2-40B4-BE49-F238E27FC236}">
                  <a16:creationId xmlns:a16="http://schemas.microsoft.com/office/drawing/2014/main" id="{8831AF66-085A-FE16-F3E8-98F0F18F6590}"/>
                </a:ext>
              </a:extLst>
            </p:cNvPr>
            <p:cNvSpPr/>
            <p:nvPr/>
          </p:nvSpPr>
          <p:spPr>
            <a:xfrm>
              <a:off x="3480325" y="4629000"/>
              <a:ext cx="224300" cy="151725"/>
            </a:xfrm>
            <a:custGeom>
              <a:avLst/>
              <a:gdLst/>
              <a:ahLst/>
              <a:cxnLst/>
              <a:rect l="l" t="t" r="r" b="b"/>
              <a:pathLst>
                <a:path w="8972" h="6069" extrusionOk="0">
                  <a:moveTo>
                    <a:pt x="576" y="0"/>
                  </a:moveTo>
                  <a:lnTo>
                    <a:pt x="1" y="6068"/>
                  </a:lnTo>
                  <a:lnTo>
                    <a:pt x="8686" y="6068"/>
                  </a:lnTo>
                  <a:lnTo>
                    <a:pt x="897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405;p64">
              <a:extLst>
                <a:ext uri="{FF2B5EF4-FFF2-40B4-BE49-F238E27FC236}">
                  <a16:creationId xmlns:a16="http://schemas.microsoft.com/office/drawing/2014/main" id="{4D2A7666-D29C-0AB6-F580-7596DA341934}"/>
                </a:ext>
              </a:extLst>
            </p:cNvPr>
            <p:cNvSpPr/>
            <p:nvPr/>
          </p:nvSpPr>
          <p:spPr>
            <a:xfrm>
              <a:off x="3471775" y="4621200"/>
              <a:ext cx="241025" cy="167300"/>
            </a:xfrm>
            <a:custGeom>
              <a:avLst/>
              <a:gdLst/>
              <a:ahLst/>
              <a:cxnLst/>
              <a:rect l="l" t="t" r="r" b="b"/>
              <a:pathLst>
                <a:path w="9641" h="6692" extrusionOk="0">
                  <a:moveTo>
                    <a:pt x="8987" y="624"/>
                  </a:moveTo>
                  <a:lnTo>
                    <a:pt x="8731" y="6068"/>
                  </a:lnTo>
                  <a:lnTo>
                    <a:pt x="685" y="6068"/>
                  </a:lnTo>
                  <a:lnTo>
                    <a:pt x="1202" y="624"/>
                  </a:lnTo>
                  <a:close/>
                  <a:moveTo>
                    <a:pt x="634" y="1"/>
                  </a:moveTo>
                  <a:lnTo>
                    <a:pt x="0" y="6692"/>
                  </a:lnTo>
                  <a:lnTo>
                    <a:pt x="9327" y="6692"/>
                  </a:lnTo>
                  <a:lnTo>
                    <a:pt x="96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406;p64">
              <a:extLst>
                <a:ext uri="{FF2B5EF4-FFF2-40B4-BE49-F238E27FC236}">
                  <a16:creationId xmlns:a16="http://schemas.microsoft.com/office/drawing/2014/main" id="{4F8FC0EF-F1C7-1317-21F5-6ADA98969CB5}"/>
                </a:ext>
              </a:extLst>
            </p:cNvPr>
            <p:cNvSpPr/>
            <p:nvPr/>
          </p:nvSpPr>
          <p:spPr>
            <a:xfrm>
              <a:off x="4348925" y="4780700"/>
              <a:ext cx="240700" cy="162575"/>
            </a:xfrm>
            <a:custGeom>
              <a:avLst/>
              <a:gdLst/>
              <a:ahLst/>
              <a:cxnLst/>
              <a:rect l="l" t="t" r="r" b="b"/>
              <a:pathLst>
                <a:path w="9628" h="6503" extrusionOk="0">
                  <a:moveTo>
                    <a:pt x="1" y="0"/>
                  </a:moveTo>
                  <a:lnTo>
                    <a:pt x="629" y="6502"/>
                  </a:lnTo>
                  <a:lnTo>
                    <a:pt x="9627" y="6502"/>
                  </a:lnTo>
                  <a:lnTo>
                    <a:pt x="868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407;p64">
              <a:extLst>
                <a:ext uri="{FF2B5EF4-FFF2-40B4-BE49-F238E27FC236}">
                  <a16:creationId xmlns:a16="http://schemas.microsoft.com/office/drawing/2014/main" id="{6C05AE2A-9B49-A444-5F6C-5E0A37AD189A}"/>
                </a:ext>
              </a:extLst>
            </p:cNvPr>
            <p:cNvSpPr/>
            <p:nvPr/>
          </p:nvSpPr>
          <p:spPr>
            <a:xfrm>
              <a:off x="4340350" y="4772875"/>
              <a:ext cx="258250" cy="178175"/>
            </a:xfrm>
            <a:custGeom>
              <a:avLst/>
              <a:gdLst/>
              <a:ahLst/>
              <a:cxnLst/>
              <a:rect l="l" t="t" r="r" b="b"/>
              <a:pathLst>
                <a:path w="10330" h="7127" extrusionOk="0">
                  <a:moveTo>
                    <a:pt x="8761" y="625"/>
                  </a:moveTo>
                  <a:lnTo>
                    <a:pt x="9610" y="6504"/>
                  </a:lnTo>
                  <a:lnTo>
                    <a:pt x="1255" y="6504"/>
                  </a:lnTo>
                  <a:lnTo>
                    <a:pt x="687" y="625"/>
                  </a:lnTo>
                  <a:close/>
                  <a:moveTo>
                    <a:pt x="0" y="1"/>
                  </a:moveTo>
                  <a:lnTo>
                    <a:pt x="690" y="7127"/>
                  </a:lnTo>
                  <a:lnTo>
                    <a:pt x="10329" y="7127"/>
                  </a:lnTo>
                  <a:lnTo>
                    <a:pt x="9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408;p64">
              <a:extLst>
                <a:ext uri="{FF2B5EF4-FFF2-40B4-BE49-F238E27FC236}">
                  <a16:creationId xmlns:a16="http://schemas.microsoft.com/office/drawing/2014/main" id="{03ABA754-974C-54AC-4BE4-8C907DAAF18A}"/>
                </a:ext>
              </a:extLst>
            </p:cNvPr>
            <p:cNvSpPr/>
            <p:nvPr/>
          </p:nvSpPr>
          <p:spPr>
            <a:xfrm>
              <a:off x="4566100" y="4780700"/>
              <a:ext cx="248450" cy="162575"/>
            </a:xfrm>
            <a:custGeom>
              <a:avLst/>
              <a:gdLst/>
              <a:ahLst/>
              <a:cxnLst/>
              <a:rect l="l" t="t" r="r" b="b"/>
              <a:pathLst>
                <a:path w="9938" h="6503" extrusionOk="0">
                  <a:moveTo>
                    <a:pt x="1" y="0"/>
                  </a:moveTo>
                  <a:lnTo>
                    <a:pt x="940" y="6502"/>
                  </a:lnTo>
                  <a:lnTo>
                    <a:pt x="9937"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409;p64">
              <a:extLst>
                <a:ext uri="{FF2B5EF4-FFF2-40B4-BE49-F238E27FC236}">
                  <a16:creationId xmlns:a16="http://schemas.microsoft.com/office/drawing/2014/main" id="{5E6FCCFC-F9D8-E85A-1C9C-074E870427BC}"/>
                </a:ext>
              </a:extLst>
            </p:cNvPr>
            <p:cNvSpPr/>
            <p:nvPr/>
          </p:nvSpPr>
          <p:spPr>
            <a:xfrm>
              <a:off x="4557100" y="4772875"/>
              <a:ext cx="266900" cy="178175"/>
            </a:xfrm>
            <a:custGeom>
              <a:avLst/>
              <a:gdLst/>
              <a:ahLst/>
              <a:cxnLst/>
              <a:rect l="l" t="t" r="r" b="b"/>
              <a:pathLst>
                <a:path w="10676" h="7127" extrusionOk="0">
                  <a:moveTo>
                    <a:pt x="8788" y="625"/>
                  </a:moveTo>
                  <a:lnTo>
                    <a:pt x="9920" y="6504"/>
                  </a:lnTo>
                  <a:lnTo>
                    <a:pt x="1570" y="6504"/>
                  </a:lnTo>
                  <a:lnTo>
                    <a:pt x="721" y="625"/>
                  </a:lnTo>
                  <a:close/>
                  <a:moveTo>
                    <a:pt x="0" y="1"/>
                  </a:moveTo>
                  <a:lnTo>
                    <a:pt x="1031" y="7127"/>
                  </a:lnTo>
                  <a:lnTo>
                    <a:pt x="10675" y="7127"/>
                  </a:lnTo>
                  <a:lnTo>
                    <a:pt x="9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410;p64">
              <a:extLst>
                <a:ext uri="{FF2B5EF4-FFF2-40B4-BE49-F238E27FC236}">
                  <a16:creationId xmlns:a16="http://schemas.microsoft.com/office/drawing/2014/main" id="{373D48FE-52E1-9617-E655-E479FCF748B4}"/>
                </a:ext>
              </a:extLst>
            </p:cNvPr>
            <p:cNvSpPr/>
            <p:nvPr/>
          </p:nvSpPr>
          <p:spPr>
            <a:xfrm>
              <a:off x="2565175" y="4780700"/>
              <a:ext cx="263725" cy="162575"/>
            </a:xfrm>
            <a:custGeom>
              <a:avLst/>
              <a:gdLst/>
              <a:ahLst/>
              <a:cxnLst/>
              <a:rect l="l" t="t" r="r" b="b"/>
              <a:pathLst>
                <a:path w="10549" h="6503" extrusionOk="0">
                  <a:moveTo>
                    <a:pt x="1863" y="0"/>
                  </a:moveTo>
                  <a:lnTo>
                    <a:pt x="1" y="6502"/>
                  </a:lnTo>
                  <a:lnTo>
                    <a:pt x="8998" y="6502"/>
                  </a:lnTo>
                  <a:lnTo>
                    <a:pt x="105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411;p64">
              <a:extLst>
                <a:ext uri="{FF2B5EF4-FFF2-40B4-BE49-F238E27FC236}">
                  <a16:creationId xmlns:a16="http://schemas.microsoft.com/office/drawing/2014/main" id="{79DF2F42-2E0E-7D3C-7295-892DC3BF86F5}"/>
                </a:ext>
              </a:extLst>
            </p:cNvPr>
            <p:cNvSpPr/>
            <p:nvPr/>
          </p:nvSpPr>
          <p:spPr>
            <a:xfrm>
              <a:off x="2554850" y="4772875"/>
              <a:ext cx="283925" cy="178175"/>
            </a:xfrm>
            <a:custGeom>
              <a:avLst/>
              <a:gdLst/>
              <a:ahLst/>
              <a:cxnLst/>
              <a:rect l="l" t="t" r="r" b="b"/>
              <a:pathLst>
                <a:path w="11357" h="7127" extrusionOk="0">
                  <a:moveTo>
                    <a:pt x="10567" y="625"/>
                  </a:moveTo>
                  <a:lnTo>
                    <a:pt x="9165" y="6504"/>
                  </a:lnTo>
                  <a:lnTo>
                    <a:pt x="827" y="6504"/>
                  </a:lnTo>
                  <a:lnTo>
                    <a:pt x="2511" y="625"/>
                  </a:lnTo>
                  <a:close/>
                  <a:moveTo>
                    <a:pt x="2041" y="1"/>
                  </a:moveTo>
                  <a:lnTo>
                    <a:pt x="1" y="7127"/>
                  </a:lnTo>
                  <a:lnTo>
                    <a:pt x="9657" y="7127"/>
                  </a:lnTo>
                  <a:lnTo>
                    <a:pt x="113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412;p64">
              <a:extLst>
                <a:ext uri="{FF2B5EF4-FFF2-40B4-BE49-F238E27FC236}">
                  <a16:creationId xmlns:a16="http://schemas.microsoft.com/office/drawing/2014/main" id="{47E22C43-682E-28EE-4B37-34DF19FE0037}"/>
                </a:ext>
              </a:extLst>
            </p:cNvPr>
            <p:cNvSpPr/>
            <p:nvPr/>
          </p:nvSpPr>
          <p:spPr>
            <a:xfrm>
              <a:off x="4783225" y="4780700"/>
              <a:ext cx="256250" cy="162575"/>
            </a:xfrm>
            <a:custGeom>
              <a:avLst/>
              <a:gdLst/>
              <a:ahLst/>
              <a:cxnLst/>
              <a:rect l="l" t="t" r="r" b="b"/>
              <a:pathLst>
                <a:path w="10250" h="6503" extrusionOk="0">
                  <a:moveTo>
                    <a:pt x="1" y="0"/>
                  </a:moveTo>
                  <a:lnTo>
                    <a:pt x="1252" y="6502"/>
                  </a:lnTo>
                  <a:lnTo>
                    <a:pt x="10249" y="6502"/>
                  </a:lnTo>
                  <a:lnTo>
                    <a:pt x="868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413;p64">
              <a:extLst>
                <a:ext uri="{FF2B5EF4-FFF2-40B4-BE49-F238E27FC236}">
                  <a16:creationId xmlns:a16="http://schemas.microsoft.com/office/drawing/2014/main" id="{24117AA1-E521-C42B-C860-542AAD88D7D2}"/>
                </a:ext>
              </a:extLst>
            </p:cNvPr>
            <p:cNvSpPr/>
            <p:nvPr/>
          </p:nvSpPr>
          <p:spPr>
            <a:xfrm>
              <a:off x="4773800" y="4772875"/>
              <a:ext cx="275575" cy="178175"/>
            </a:xfrm>
            <a:custGeom>
              <a:avLst/>
              <a:gdLst/>
              <a:ahLst/>
              <a:cxnLst/>
              <a:rect l="l" t="t" r="r" b="b"/>
              <a:pathLst>
                <a:path w="11023" h="7127" extrusionOk="0">
                  <a:moveTo>
                    <a:pt x="8818" y="625"/>
                  </a:moveTo>
                  <a:lnTo>
                    <a:pt x="10231" y="6504"/>
                  </a:lnTo>
                  <a:lnTo>
                    <a:pt x="1887" y="6504"/>
                  </a:lnTo>
                  <a:lnTo>
                    <a:pt x="756" y="625"/>
                  </a:lnTo>
                  <a:close/>
                  <a:moveTo>
                    <a:pt x="0" y="1"/>
                  </a:moveTo>
                  <a:lnTo>
                    <a:pt x="1372" y="7127"/>
                  </a:lnTo>
                  <a:lnTo>
                    <a:pt x="11023" y="7127"/>
                  </a:lnTo>
                  <a:lnTo>
                    <a:pt x="93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414;p64">
              <a:extLst>
                <a:ext uri="{FF2B5EF4-FFF2-40B4-BE49-F238E27FC236}">
                  <a16:creationId xmlns:a16="http://schemas.microsoft.com/office/drawing/2014/main" id="{D6B803F1-E791-636A-F33A-A71D2653FD27}"/>
                </a:ext>
              </a:extLst>
            </p:cNvPr>
            <p:cNvSpPr/>
            <p:nvPr/>
          </p:nvSpPr>
          <p:spPr>
            <a:xfrm>
              <a:off x="3914625" y="4780700"/>
              <a:ext cx="225125" cy="162575"/>
            </a:xfrm>
            <a:custGeom>
              <a:avLst/>
              <a:gdLst/>
              <a:ahLst/>
              <a:cxnLst/>
              <a:rect l="l" t="t" r="r" b="b"/>
              <a:pathLst>
                <a:path w="9005" h="6503" extrusionOk="0">
                  <a:moveTo>
                    <a:pt x="1" y="0"/>
                  </a:moveTo>
                  <a:lnTo>
                    <a:pt x="6" y="6502"/>
                  </a:lnTo>
                  <a:lnTo>
                    <a:pt x="9004" y="6502"/>
                  </a:lnTo>
                  <a:lnTo>
                    <a:pt x="86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415;p64">
              <a:extLst>
                <a:ext uri="{FF2B5EF4-FFF2-40B4-BE49-F238E27FC236}">
                  <a16:creationId xmlns:a16="http://schemas.microsoft.com/office/drawing/2014/main" id="{B1FBE880-E5AB-781B-43B0-3E270A26F15B}"/>
                </a:ext>
              </a:extLst>
            </p:cNvPr>
            <p:cNvSpPr/>
            <p:nvPr/>
          </p:nvSpPr>
          <p:spPr>
            <a:xfrm>
              <a:off x="3906825" y="4772875"/>
              <a:ext cx="241100" cy="178175"/>
            </a:xfrm>
            <a:custGeom>
              <a:avLst/>
              <a:gdLst/>
              <a:ahLst/>
              <a:cxnLst/>
              <a:rect l="l" t="t" r="r" b="b"/>
              <a:pathLst>
                <a:path w="9644" h="7127" extrusionOk="0">
                  <a:moveTo>
                    <a:pt x="8702" y="625"/>
                  </a:moveTo>
                  <a:lnTo>
                    <a:pt x="8988" y="6504"/>
                  </a:lnTo>
                  <a:lnTo>
                    <a:pt x="631" y="6504"/>
                  </a:lnTo>
                  <a:lnTo>
                    <a:pt x="624" y="625"/>
                  </a:lnTo>
                  <a:close/>
                  <a:moveTo>
                    <a:pt x="0" y="1"/>
                  </a:moveTo>
                  <a:lnTo>
                    <a:pt x="7" y="7127"/>
                  </a:lnTo>
                  <a:lnTo>
                    <a:pt x="9643" y="7127"/>
                  </a:lnTo>
                  <a:lnTo>
                    <a:pt x="9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416;p64">
              <a:extLst>
                <a:ext uri="{FF2B5EF4-FFF2-40B4-BE49-F238E27FC236}">
                  <a16:creationId xmlns:a16="http://schemas.microsoft.com/office/drawing/2014/main" id="{E2DB1CED-E131-AAB1-51C7-1185D3D1233C}"/>
                </a:ext>
              </a:extLst>
            </p:cNvPr>
            <p:cNvSpPr/>
            <p:nvPr/>
          </p:nvSpPr>
          <p:spPr>
            <a:xfrm>
              <a:off x="5000400" y="4780700"/>
              <a:ext cx="264025" cy="162575"/>
            </a:xfrm>
            <a:custGeom>
              <a:avLst/>
              <a:gdLst/>
              <a:ahLst/>
              <a:cxnLst/>
              <a:rect l="l" t="t" r="r" b="b"/>
              <a:pathLst>
                <a:path w="10561" h="6503" extrusionOk="0">
                  <a:moveTo>
                    <a:pt x="1" y="0"/>
                  </a:moveTo>
                  <a:lnTo>
                    <a:pt x="1562" y="6502"/>
                  </a:lnTo>
                  <a:lnTo>
                    <a:pt x="10560"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417;p64">
              <a:extLst>
                <a:ext uri="{FF2B5EF4-FFF2-40B4-BE49-F238E27FC236}">
                  <a16:creationId xmlns:a16="http://schemas.microsoft.com/office/drawing/2014/main" id="{8869B63C-872E-677A-E23E-AE38F9439D77}"/>
                </a:ext>
              </a:extLst>
            </p:cNvPr>
            <p:cNvSpPr/>
            <p:nvPr/>
          </p:nvSpPr>
          <p:spPr>
            <a:xfrm>
              <a:off x="4990525" y="4772875"/>
              <a:ext cx="284225" cy="178175"/>
            </a:xfrm>
            <a:custGeom>
              <a:avLst/>
              <a:gdLst/>
              <a:ahLst/>
              <a:cxnLst/>
              <a:rect l="l" t="t" r="r" b="b"/>
              <a:pathLst>
                <a:path w="11369" h="7127" extrusionOk="0">
                  <a:moveTo>
                    <a:pt x="8847" y="625"/>
                  </a:moveTo>
                  <a:lnTo>
                    <a:pt x="10541" y="6504"/>
                  </a:lnTo>
                  <a:lnTo>
                    <a:pt x="2204" y="6504"/>
                  </a:lnTo>
                  <a:lnTo>
                    <a:pt x="791" y="625"/>
                  </a:lnTo>
                  <a:close/>
                  <a:moveTo>
                    <a:pt x="0" y="1"/>
                  </a:moveTo>
                  <a:lnTo>
                    <a:pt x="1712" y="7127"/>
                  </a:lnTo>
                  <a:lnTo>
                    <a:pt x="11368" y="7127"/>
                  </a:lnTo>
                  <a:lnTo>
                    <a:pt x="93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418;p64">
              <a:extLst>
                <a:ext uri="{FF2B5EF4-FFF2-40B4-BE49-F238E27FC236}">
                  <a16:creationId xmlns:a16="http://schemas.microsoft.com/office/drawing/2014/main" id="{3D7ED95E-D2DE-7C65-4B66-688E0C6D8DCD}"/>
                </a:ext>
              </a:extLst>
            </p:cNvPr>
            <p:cNvSpPr/>
            <p:nvPr/>
          </p:nvSpPr>
          <p:spPr>
            <a:xfrm>
              <a:off x="4131800" y="4780700"/>
              <a:ext cx="232875" cy="162575"/>
            </a:xfrm>
            <a:custGeom>
              <a:avLst/>
              <a:gdLst/>
              <a:ahLst/>
              <a:cxnLst/>
              <a:rect l="l" t="t" r="r" b="b"/>
              <a:pathLst>
                <a:path w="9315" h="6503" extrusionOk="0">
                  <a:moveTo>
                    <a:pt x="0" y="0"/>
                  </a:moveTo>
                  <a:lnTo>
                    <a:pt x="317" y="6502"/>
                  </a:lnTo>
                  <a:lnTo>
                    <a:pt x="9314"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419;p64">
              <a:extLst>
                <a:ext uri="{FF2B5EF4-FFF2-40B4-BE49-F238E27FC236}">
                  <a16:creationId xmlns:a16="http://schemas.microsoft.com/office/drawing/2014/main" id="{75F68531-E3E4-4D7D-0998-90BD7BB1BBA5}"/>
                </a:ext>
              </a:extLst>
            </p:cNvPr>
            <p:cNvSpPr/>
            <p:nvPr/>
          </p:nvSpPr>
          <p:spPr>
            <a:xfrm>
              <a:off x="4123600" y="4772875"/>
              <a:ext cx="249650" cy="178175"/>
            </a:xfrm>
            <a:custGeom>
              <a:avLst/>
              <a:gdLst/>
              <a:ahLst/>
              <a:cxnLst/>
              <a:rect l="l" t="t" r="r" b="b"/>
              <a:pathLst>
                <a:path w="9986" h="7127" extrusionOk="0">
                  <a:moveTo>
                    <a:pt x="8730" y="625"/>
                  </a:moveTo>
                  <a:lnTo>
                    <a:pt x="9299" y="6504"/>
                  </a:lnTo>
                  <a:lnTo>
                    <a:pt x="943" y="6504"/>
                  </a:lnTo>
                  <a:lnTo>
                    <a:pt x="655" y="625"/>
                  </a:lnTo>
                  <a:close/>
                  <a:moveTo>
                    <a:pt x="0" y="1"/>
                  </a:moveTo>
                  <a:lnTo>
                    <a:pt x="348" y="7127"/>
                  </a:lnTo>
                  <a:lnTo>
                    <a:pt x="9986" y="7127"/>
                  </a:lnTo>
                  <a:lnTo>
                    <a:pt x="9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420;p64">
              <a:extLst>
                <a:ext uri="{FF2B5EF4-FFF2-40B4-BE49-F238E27FC236}">
                  <a16:creationId xmlns:a16="http://schemas.microsoft.com/office/drawing/2014/main" id="{56DB6551-106F-817E-EB48-4A0F530D4450}"/>
                </a:ext>
              </a:extLst>
            </p:cNvPr>
            <p:cNvSpPr/>
            <p:nvPr/>
          </p:nvSpPr>
          <p:spPr>
            <a:xfrm>
              <a:off x="3015050" y="4780700"/>
              <a:ext cx="248150" cy="162575"/>
            </a:xfrm>
            <a:custGeom>
              <a:avLst/>
              <a:gdLst/>
              <a:ahLst/>
              <a:cxnLst/>
              <a:rect l="l" t="t" r="r" b="b"/>
              <a:pathLst>
                <a:path w="9926" h="6503" extrusionOk="0">
                  <a:moveTo>
                    <a:pt x="1240" y="0"/>
                  </a:moveTo>
                  <a:lnTo>
                    <a:pt x="1" y="6502"/>
                  </a:lnTo>
                  <a:lnTo>
                    <a:pt x="8998" y="6502"/>
                  </a:lnTo>
                  <a:lnTo>
                    <a:pt x="99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421;p64">
              <a:extLst>
                <a:ext uri="{FF2B5EF4-FFF2-40B4-BE49-F238E27FC236}">
                  <a16:creationId xmlns:a16="http://schemas.microsoft.com/office/drawing/2014/main" id="{080FE69D-E71F-B49D-99D0-2FE9BB39AC30}"/>
                </a:ext>
              </a:extLst>
            </p:cNvPr>
            <p:cNvSpPr/>
            <p:nvPr/>
          </p:nvSpPr>
          <p:spPr>
            <a:xfrm>
              <a:off x="3005625" y="4772875"/>
              <a:ext cx="266550" cy="178175"/>
            </a:xfrm>
            <a:custGeom>
              <a:avLst/>
              <a:gdLst/>
              <a:ahLst/>
              <a:cxnLst/>
              <a:rect l="l" t="t" r="r" b="b"/>
              <a:pathLst>
                <a:path w="10662" h="7127" extrusionOk="0">
                  <a:moveTo>
                    <a:pt x="9943" y="625"/>
                  </a:moveTo>
                  <a:lnTo>
                    <a:pt x="9104" y="6504"/>
                  </a:lnTo>
                  <a:lnTo>
                    <a:pt x="754" y="6504"/>
                  </a:lnTo>
                  <a:lnTo>
                    <a:pt x="1874" y="625"/>
                  </a:lnTo>
                  <a:close/>
                  <a:moveTo>
                    <a:pt x="1358" y="1"/>
                  </a:moveTo>
                  <a:lnTo>
                    <a:pt x="1" y="7127"/>
                  </a:lnTo>
                  <a:lnTo>
                    <a:pt x="9645" y="7127"/>
                  </a:lnTo>
                  <a:lnTo>
                    <a:pt x="10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422;p64">
              <a:extLst>
                <a:ext uri="{FF2B5EF4-FFF2-40B4-BE49-F238E27FC236}">
                  <a16:creationId xmlns:a16="http://schemas.microsoft.com/office/drawing/2014/main" id="{355BCF55-A3B4-7D38-D3CB-A181D7270144}"/>
                </a:ext>
              </a:extLst>
            </p:cNvPr>
            <p:cNvSpPr/>
            <p:nvPr/>
          </p:nvSpPr>
          <p:spPr>
            <a:xfrm>
              <a:off x="2790100" y="4780700"/>
              <a:ext cx="255950" cy="162575"/>
            </a:xfrm>
            <a:custGeom>
              <a:avLst/>
              <a:gdLst/>
              <a:ahLst/>
              <a:cxnLst/>
              <a:rect l="l" t="t" r="r" b="b"/>
              <a:pathLst>
                <a:path w="10238" h="6503" extrusionOk="0">
                  <a:moveTo>
                    <a:pt x="1551" y="0"/>
                  </a:moveTo>
                  <a:lnTo>
                    <a:pt x="1" y="6502"/>
                  </a:lnTo>
                  <a:lnTo>
                    <a:pt x="8999" y="6502"/>
                  </a:lnTo>
                  <a:lnTo>
                    <a:pt x="1023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423;p64">
              <a:extLst>
                <a:ext uri="{FF2B5EF4-FFF2-40B4-BE49-F238E27FC236}">
                  <a16:creationId xmlns:a16="http://schemas.microsoft.com/office/drawing/2014/main" id="{46F125C3-C9F4-46B9-F4FE-5B6BCC64C0A9}"/>
                </a:ext>
              </a:extLst>
            </p:cNvPr>
            <p:cNvSpPr/>
            <p:nvPr/>
          </p:nvSpPr>
          <p:spPr>
            <a:xfrm>
              <a:off x="2780250" y="4772875"/>
              <a:ext cx="275225" cy="178175"/>
            </a:xfrm>
            <a:custGeom>
              <a:avLst/>
              <a:gdLst/>
              <a:ahLst/>
              <a:cxnLst/>
              <a:rect l="l" t="t" r="r" b="b"/>
              <a:pathLst>
                <a:path w="11009" h="7127" extrusionOk="0">
                  <a:moveTo>
                    <a:pt x="10255" y="625"/>
                  </a:moveTo>
                  <a:lnTo>
                    <a:pt x="9134" y="6504"/>
                  </a:lnTo>
                  <a:lnTo>
                    <a:pt x="790" y="6504"/>
                  </a:lnTo>
                  <a:lnTo>
                    <a:pt x="2192" y="625"/>
                  </a:lnTo>
                  <a:close/>
                  <a:moveTo>
                    <a:pt x="1699" y="1"/>
                  </a:moveTo>
                  <a:lnTo>
                    <a:pt x="0" y="7127"/>
                  </a:lnTo>
                  <a:lnTo>
                    <a:pt x="9650" y="7127"/>
                  </a:lnTo>
                  <a:lnTo>
                    <a:pt x="1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424;p64">
              <a:extLst>
                <a:ext uri="{FF2B5EF4-FFF2-40B4-BE49-F238E27FC236}">
                  <a16:creationId xmlns:a16="http://schemas.microsoft.com/office/drawing/2014/main" id="{3127D3D4-4938-91E0-09AE-E6EE79183790}"/>
                </a:ext>
              </a:extLst>
            </p:cNvPr>
            <p:cNvSpPr/>
            <p:nvPr/>
          </p:nvSpPr>
          <p:spPr>
            <a:xfrm>
              <a:off x="3689850" y="4780700"/>
              <a:ext cx="224950" cy="162575"/>
            </a:xfrm>
            <a:custGeom>
              <a:avLst/>
              <a:gdLst/>
              <a:ahLst/>
              <a:cxnLst/>
              <a:rect l="l" t="t" r="r" b="b"/>
              <a:pathLst>
                <a:path w="8998" h="6503" extrusionOk="0">
                  <a:moveTo>
                    <a:pt x="305" y="0"/>
                  </a:moveTo>
                  <a:lnTo>
                    <a:pt x="1" y="6502"/>
                  </a:lnTo>
                  <a:lnTo>
                    <a:pt x="8997" y="6502"/>
                  </a:lnTo>
                  <a:lnTo>
                    <a:pt x="899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425;p64">
              <a:extLst>
                <a:ext uri="{FF2B5EF4-FFF2-40B4-BE49-F238E27FC236}">
                  <a16:creationId xmlns:a16="http://schemas.microsoft.com/office/drawing/2014/main" id="{6A057A0D-3415-6291-D4B1-5559215A6E1A}"/>
                </a:ext>
              </a:extLst>
            </p:cNvPr>
            <p:cNvSpPr/>
            <p:nvPr/>
          </p:nvSpPr>
          <p:spPr>
            <a:xfrm>
              <a:off x="3681700" y="4772875"/>
              <a:ext cx="240900" cy="178175"/>
            </a:xfrm>
            <a:custGeom>
              <a:avLst/>
              <a:gdLst/>
              <a:ahLst/>
              <a:cxnLst/>
              <a:rect l="l" t="t" r="r" b="b"/>
              <a:pathLst>
                <a:path w="9636" h="7127" extrusionOk="0">
                  <a:moveTo>
                    <a:pt x="9006" y="625"/>
                  </a:moveTo>
                  <a:lnTo>
                    <a:pt x="9012" y="6504"/>
                  </a:lnTo>
                  <a:lnTo>
                    <a:pt x="653" y="6504"/>
                  </a:lnTo>
                  <a:lnTo>
                    <a:pt x="930" y="625"/>
                  </a:lnTo>
                  <a:close/>
                  <a:moveTo>
                    <a:pt x="334" y="1"/>
                  </a:moveTo>
                  <a:lnTo>
                    <a:pt x="1" y="7127"/>
                  </a:lnTo>
                  <a:lnTo>
                    <a:pt x="9636" y="7127"/>
                  </a:lnTo>
                  <a:lnTo>
                    <a:pt x="96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426;p64">
              <a:extLst>
                <a:ext uri="{FF2B5EF4-FFF2-40B4-BE49-F238E27FC236}">
                  <a16:creationId xmlns:a16="http://schemas.microsoft.com/office/drawing/2014/main" id="{437A1CCA-CB67-7D81-2401-1508923BAD1F}"/>
                </a:ext>
              </a:extLst>
            </p:cNvPr>
            <p:cNvSpPr/>
            <p:nvPr/>
          </p:nvSpPr>
          <p:spPr>
            <a:xfrm>
              <a:off x="3464925" y="4780700"/>
              <a:ext cx="232575" cy="162575"/>
            </a:xfrm>
            <a:custGeom>
              <a:avLst/>
              <a:gdLst/>
              <a:ahLst/>
              <a:cxnLst/>
              <a:rect l="l" t="t" r="r" b="b"/>
              <a:pathLst>
                <a:path w="9303" h="6503" extrusionOk="0">
                  <a:moveTo>
                    <a:pt x="617" y="0"/>
                  </a:moveTo>
                  <a:lnTo>
                    <a:pt x="1" y="6502"/>
                  </a:lnTo>
                  <a:lnTo>
                    <a:pt x="8998" y="6502"/>
                  </a:lnTo>
                  <a:lnTo>
                    <a:pt x="930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427;p64">
              <a:extLst>
                <a:ext uri="{FF2B5EF4-FFF2-40B4-BE49-F238E27FC236}">
                  <a16:creationId xmlns:a16="http://schemas.microsoft.com/office/drawing/2014/main" id="{2245F88D-8F4A-EF0C-A732-5A0362692B84}"/>
                </a:ext>
              </a:extLst>
            </p:cNvPr>
            <p:cNvSpPr/>
            <p:nvPr/>
          </p:nvSpPr>
          <p:spPr>
            <a:xfrm>
              <a:off x="3456350" y="4772875"/>
              <a:ext cx="249325" cy="178175"/>
            </a:xfrm>
            <a:custGeom>
              <a:avLst/>
              <a:gdLst/>
              <a:ahLst/>
              <a:cxnLst/>
              <a:rect l="l" t="t" r="r" b="b"/>
              <a:pathLst>
                <a:path w="9973" h="7127" extrusionOk="0">
                  <a:moveTo>
                    <a:pt x="9320" y="625"/>
                  </a:moveTo>
                  <a:lnTo>
                    <a:pt x="9043" y="6504"/>
                  </a:lnTo>
                  <a:lnTo>
                    <a:pt x="686" y="6504"/>
                  </a:lnTo>
                  <a:lnTo>
                    <a:pt x="1243" y="625"/>
                  </a:lnTo>
                  <a:close/>
                  <a:moveTo>
                    <a:pt x="677" y="1"/>
                  </a:moveTo>
                  <a:lnTo>
                    <a:pt x="0" y="7127"/>
                  </a:lnTo>
                  <a:lnTo>
                    <a:pt x="9638" y="7127"/>
                  </a:lnTo>
                  <a:lnTo>
                    <a:pt x="99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428;p64">
              <a:extLst>
                <a:ext uri="{FF2B5EF4-FFF2-40B4-BE49-F238E27FC236}">
                  <a16:creationId xmlns:a16="http://schemas.microsoft.com/office/drawing/2014/main" id="{EB796AE9-A0B8-9D61-884C-92376B4FE7FC}"/>
                </a:ext>
              </a:extLst>
            </p:cNvPr>
            <p:cNvSpPr/>
            <p:nvPr/>
          </p:nvSpPr>
          <p:spPr>
            <a:xfrm>
              <a:off x="3239975" y="4780700"/>
              <a:ext cx="240375" cy="162575"/>
            </a:xfrm>
            <a:custGeom>
              <a:avLst/>
              <a:gdLst/>
              <a:ahLst/>
              <a:cxnLst/>
              <a:rect l="l" t="t" r="r" b="b"/>
              <a:pathLst>
                <a:path w="9615" h="6503" extrusionOk="0">
                  <a:moveTo>
                    <a:pt x="928" y="0"/>
                  </a:moveTo>
                  <a:lnTo>
                    <a:pt x="1" y="6502"/>
                  </a:lnTo>
                  <a:lnTo>
                    <a:pt x="8999" y="6502"/>
                  </a:lnTo>
                  <a:lnTo>
                    <a:pt x="961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429;p64">
              <a:extLst>
                <a:ext uri="{FF2B5EF4-FFF2-40B4-BE49-F238E27FC236}">
                  <a16:creationId xmlns:a16="http://schemas.microsoft.com/office/drawing/2014/main" id="{CB1C9E4B-6B82-D50E-8425-1C943A0211C3}"/>
                </a:ext>
              </a:extLst>
            </p:cNvPr>
            <p:cNvSpPr/>
            <p:nvPr/>
          </p:nvSpPr>
          <p:spPr>
            <a:xfrm>
              <a:off x="3231000" y="4772875"/>
              <a:ext cx="257925" cy="178175"/>
            </a:xfrm>
            <a:custGeom>
              <a:avLst/>
              <a:gdLst/>
              <a:ahLst/>
              <a:cxnLst/>
              <a:rect l="l" t="t" r="r" b="b"/>
              <a:pathLst>
                <a:path w="10317" h="7127" extrusionOk="0">
                  <a:moveTo>
                    <a:pt x="9631" y="625"/>
                  </a:moveTo>
                  <a:lnTo>
                    <a:pt x="9074" y="6504"/>
                  </a:lnTo>
                  <a:lnTo>
                    <a:pt x="718" y="6504"/>
                  </a:lnTo>
                  <a:lnTo>
                    <a:pt x="1558" y="625"/>
                  </a:lnTo>
                  <a:close/>
                  <a:moveTo>
                    <a:pt x="1017" y="1"/>
                  </a:moveTo>
                  <a:lnTo>
                    <a:pt x="1" y="7127"/>
                  </a:lnTo>
                  <a:lnTo>
                    <a:pt x="9640" y="7127"/>
                  </a:lnTo>
                  <a:lnTo>
                    <a:pt x="103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430;p64">
              <a:extLst>
                <a:ext uri="{FF2B5EF4-FFF2-40B4-BE49-F238E27FC236}">
                  <a16:creationId xmlns:a16="http://schemas.microsoft.com/office/drawing/2014/main" id="{2D73828B-627C-F155-FD6E-B52E383221F8}"/>
                </a:ext>
              </a:extLst>
            </p:cNvPr>
            <p:cNvSpPr/>
            <p:nvPr/>
          </p:nvSpPr>
          <p:spPr>
            <a:xfrm>
              <a:off x="4754050" y="4629000"/>
              <a:ext cx="246375" cy="151725"/>
            </a:xfrm>
            <a:custGeom>
              <a:avLst/>
              <a:gdLst/>
              <a:ahLst/>
              <a:cxnLst/>
              <a:rect l="l" t="t" r="r" b="b"/>
              <a:pathLst>
                <a:path w="9855" h="6069" extrusionOk="0">
                  <a:moveTo>
                    <a:pt x="1" y="0"/>
                  </a:moveTo>
                  <a:lnTo>
                    <a:pt x="1168" y="6068"/>
                  </a:lnTo>
                  <a:lnTo>
                    <a:pt x="9855" y="606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431;p64">
              <a:extLst>
                <a:ext uri="{FF2B5EF4-FFF2-40B4-BE49-F238E27FC236}">
                  <a16:creationId xmlns:a16="http://schemas.microsoft.com/office/drawing/2014/main" id="{7E3C50F5-A141-390E-7E65-FC055061A373}"/>
                </a:ext>
              </a:extLst>
            </p:cNvPr>
            <p:cNvSpPr/>
            <p:nvPr/>
          </p:nvSpPr>
          <p:spPr>
            <a:xfrm>
              <a:off x="4744600" y="4621200"/>
              <a:ext cx="265700" cy="167300"/>
            </a:xfrm>
            <a:custGeom>
              <a:avLst/>
              <a:gdLst/>
              <a:ahLst/>
              <a:cxnLst/>
              <a:rect l="l" t="t" r="r" b="b"/>
              <a:pathLst>
                <a:path w="10628" h="6692" extrusionOk="0">
                  <a:moveTo>
                    <a:pt x="8528" y="624"/>
                  </a:moveTo>
                  <a:lnTo>
                    <a:pt x="9836" y="6068"/>
                  </a:lnTo>
                  <a:lnTo>
                    <a:pt x="1803" y="6068"/>
                  </a:lnTo>
                  <a:lnTo>
                    <a:pt x="755" y="624"/>
                  </a:lnTo>
                  <a:close/>
                  <a:moveTo>
                    <a:pt x="1" y="1"/>
                  </a:moveTo>
                  <a:lnTo>
                    <a:pt x="1289" y="6692"/>
                  </a:lnTo>
                  <a:lnTo>
                    <a:pt x="10628" y="6692"/>
                  </a:lnTo>
                  <a:lnTo>
                    <a:pt x="90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432;p64">
              <a:extLst>
                <a:ext uri="{FF2B5EF4-FFF2-40B4-BE49-F238E27FC236}">
                  <a16:creationId xmlns:a16="http://schemas.microsoft.com/office/drawing/2014/main" id="{37ED3FEF-4E37-4096-1666-794774D45961}"/>
                </a:ext>
              </a:extLst>
            </p:cNvPr>
            <p:cNvSpPr/>
            <p:nvPr/>
          </p:nvSpPr>
          <p:spPr>
            <a:xfrm>
              <a:off x="2289600" y="4341925"/>
              <a:ext cx="251625" cy="145225"/>
            </a:xfrm>
            <a:custGeom>
              <a:avLst/>
              <a:gdLst/>
              <a:ahLst/>
              <a:cxnLst/>
              <a:rect l="l" t="t" r="r" b="b"/>
              <a:pathLst>
                <a:path w="10065" h="5809" extrusionOk="0">
                  <a:moveTo>
                    <a:pt x="2219" y="0"/>
                  </a:moveTo>
                  <a:lnTo>
                    <a:pt x="0" y="5808"/>
                  </a:lnTo>
                  <a:lnTo>
                    <a:pt x="8123" y="5808"/>
                  </a:lnTo>
                  <a:lnTo>
                    <a:pt x="1006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433;p64">
              <a:extLst>
                <a:ext uri="{FF2B5EF4-FFF2-40B4-BE49-F238E27FC236}">
                  <a16:creationId xmlns:a16="http://schemas.microsoft.com/office/drawing/2014/main" id="{A9A39041-018C-8B63-80BD-FDEC9AEF14A4}"/>
                </a:ext>
              </a:extLst>
            </p:cNvPr>
            <p:cNvSpPr/>
            <p:nvPr/>
          </p:nvSpPr>
          <p:spPr>
            <a:xfrm>
              <a:off x="2278275" y="4334125"/>
              <a:ext cx="273775" cy="160800"/>
            </a:xfrm>
            <a:custGeom>
              <a:avLst/>
              <a:gdLst/>
              <a:ahLst/>
              <a:cxnLst/>
              <a:rect l="l" t="t" r="r" b="b"/>
              <a:pathLst>
                <a:path w="10951" h="6432" extrusionOk="0">
                  <a:moveTo>
                    <a:pt x="10085" y="624"/>
                  </a:moveTo>
                  <a:lnTo>
                    <a:pt x="8352" y="5809"/>
                  </a:lnTo>
                  <a:lnTo>
                    <a:pt x="905" y="5809"/>
                  </a:lnTo>
                  <a:lnTo>
                    <a:pt x="2886" y="624"/>
                  </a:lnTo>
                  <a:close/>
                  <a:moveTo>
                    <a:pt x="2458" y="1"/>
                  </a:moveTo>
                  <a:lnTo>
                    <a:pt x="0" y="6432"/>
                  </a:lnTo>
                  <a:lnTo>
                    <a:pt x="8801" y="6432"/>
                  </a:lnTo>
                  <a:lnTo>
                    <a:pt x="10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434;p64">
              <a:extLst>
                <a:ext uri="{FF2B5EF4-FFF2-40B4-BE49-F238E27FC236}">
                  <a16:creationId xmlns:a16="http://schemas.microsoft.com/office/drawing/2014/main" id="{ABFC9D7F-B707-A663-D427-7347B1B2EC68}"/>
                </a:ext>
              </a:extLst>
            </p:cNvPr>
            <p:cNvSpPr/>
            <p:nvPr/>
          </p:nvSpPr>
          <p:spPr>
            <a:xfrm>
              <a:off x="2041650" y="4487125"/>
              <a:ext cx="247975" cy="141900"/>
            </a:xfrm>
            <a:custGeom>
              <a:avLst/>
              <a:gdLst/>
              <a:ahLst/>
              <a:cxnLst/>
              <a:rect l="l" t="t" r="r" b="b"/>
              <a:pathLst>
                <a:path w="9919" h="5676" extrusionOk="0">
                  <a:moveTo>
                    <a:pt x="2419" y="0"/>
                  </a:moveTo>
                  <a:lnTo>
                    <a:pt x="0" y="5675"/>
                  </a:lnTo>
                  <a:lnTo>
                    <a:pt x="7750" y="5675"/>
                  </a:lnTo>
                  <a:lnTo>
                    <a:pt x="991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435;p64">
              <a:extLst>
                <a:ext uri="{FF2B5EF4-FFF2-40B4-BE49-F238E27FC236}">
                  <a16:creationId xmlns:a16="http://schemas.microsoft.com/office/drawing/2014/main" id="{B9F822BE-8465-0236-063C-B855F074CBCE}"/>
                </a:ext>
              </a:extLst>
            </p:cNvPr>
            <p:cNvSpPr/>
            <p:nvPr/>
          </p:nvSpPr>
          <p:spPr>
            <a:xfrm>
              <a:off x="2029850" y="4479350"/>
              <a:ext cx="271050" cy="157450"/>
            </a:xfrm>
            <a:custGeom>
              <a:avLst/>
              <a:gdLst/>
              <a:ahLst/>
              <a:cxnLst/>
              <a:rect l="l" t="t" r="r" b="b"/>
              <a:pathLst>
                <a:path w="10842" h="6298" extrusionOk="0">
                  <a:moveTo>
                    <a:pt x="9937" y="623"/>
                  </a:moveTo>
                  <a:lnTo>
                    <a:pt x="8008" y="5675"/>
                  </a:lnTo>
                  <a:lnTo>
                    <a:pt x="944" y="5675"/>
                  </a:lnTo>
                  <a:lnTo>
                    <a:pt x="3097" y="623"/>
                  </a:lnTo>
                  <a:close/>
                  <a:moveTo>
                    <a:pt x="2684" y="0"/>
                  </a:moveTo>
                  <a:lnTo>
                    <a:pt x="0" y="6298"/>
                  </a:lnTo>
                  <a:lnTo>
                    <a:pt x="8436" y="6298"/>
                  </a:lnTo>
                  <a:lnTo>
                    <a:pt x="108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436;p64">
              <a:extLst>
                <a:ext uri="{FF2B5EF4-FFF2-40B4-BE49-F238E27FC236}">
                  <a16:creationId xmlns:a16="http://schemas.microsoft.com/office/drawing/2014/main" id="{BAB40595-C87D-BC11-B25C-DB4AFEE377C4}"/>
                </a:ext>
              </a:extLst>
            </p:cNvPr>
            <p:cNvSpPr/>
            <p:nvPr/>
          </p:nvSpPr>
          <p:spPr>
            <a:xfrm>
              <a:off x="2102100" y="4341925"/>
              <a:ext cx="242975" cy="145225"/>
            </a:xfrm>
            <a:custGeom>
              <a:avLst/>
              <a:gdLst/>
              <a:ahLst/>
              <a:cxnLst/>
              <a:rect l="l" t="t" r="r" b="b"/>
              <a:pathLst>
                <a:path w="9719" h="5809" extrusionOk="0">
                  <a:moveTo>
                    <a:pt x="2477" y="0"/>
                  </a:moveTo>
                  <a:lnTo>
                    <a:pt x="1" y="5808"/>
                  </a:lnTo>
                  <a:lnTo>
                    <a:pt x="7500" y="5808"/>
                  </a:lnTo>
                  <a:lnTo>
                    <a:pt x="971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437;p64">
              <a:extLst>
                <a:ext uri="{FF2B5EF4-FFF2-40B4-BE49-F238E27FC236}">
                  <a16:creationId xmlns:a16="http://schemas.microsoft.com/office/drawing/2014/main" id="{D043C9B3-A919-E3D0-3EC7-85B5A86A68AF}"/>
                </a:ext>
              </a:extLst>
            </p:cNvPr>
            <p:cNvSpPr/>
            <p:nvPr/>
          </p:nvSpPr>
          <p:spPr>
            <a:xfrm>
              <a:off x="2090325" y="4334125"/>
              <a:ext cx="266075" cy="160800"/>
            </a:xfrm>
            <a:custGeom>
              <a:avLst/>
              <a:gdLst/>
              <a:ahLst/>
              <a:cxnLst/>
              <a:rect l="l" t="t" r="r" b="b"/>
              <a:pathLst>
                <a:path w="10643" h="6432" extrusionOk="0">
                  <a:moveTo>
                    <a:pt x="9737" y="624"/>
                  </a:moveTo>
                  <a:lnTo>
                    <a:pt x="7756" y="5809"/>
                  </a:lnTo>
                  <a:lnTo>
                    <a:pt x="943" y="5809"/>
                  </a:lnTo>
                  <a:lnTo>
                    <a:pt x="3153" y="624"/>
                  </a:lnTo>
                  <a:close/>
                  <a:moveTo>
                    <a:pt x="2741" y="1"/>
                  </a:moveTo>
                  <a:lnTo>
                    <a:pt x="0" y="6432"/>
                  </a:lnTo>
                  <a:lnTo>
                    <a:pt x="8185" y="6432"/>
                  </a:lnTo>
                  <a:lnTo>
                    <a:pt x="10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438;p64">
              <a:extLst>
                <a:ext uri="{FF2B5EF4-FFF2-40B4-BE49-F238E27FC236}">
                  <a16:creationId xmlns:a16="http://schemas.microsoft.com/office/drawing/2014/main" id="{5CC4AB4C-97B9-F2AF-DFD7-32741666FBAD}"/>
                </a:ext>
              </a:extLst>
            </p:cNvPr>
            <p:cNvSpPr/>
            <p:nvPr/>
          </p:nvSpPr>
          <p:spPr>
            <a:xfrm>
              <a:off x="1976975" y="4629000"/>
              <a:ext cx="258425" cy="151725"/>
            </a:xfrm>
            <a:custGeom>
              <a:avLst/>
              <a:gdLst/>
              <a:ahLst/>
              <a:cxnLst/>
              <a:rect l="l" t="t" r="r" b="b"/>
              <a:pathLst>
                <a:path w="10337" h="6069" extrusionOk="0">
                  <a:moveTo>
                    <a:pt x="2587" y="0"/>
                  </a:moveTo>
                  <a:lnTo>
                    <a:pt x="0" y="6068"/>
                  </a:lnTo>
                  <a:lnTo>
                    <a:pt x="8019" y="6068"/>
                  </a:lnTo>
                  <a:lnTo>
                    <a:pt x="1033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439;p64">
              <a:extLst>
                <a:ext uri="{FF2B5EF4-FFF2-40B4-BE49-F238E27FC236}">
                  <a16:creationId xmlns:a16="http://schemas.microsoft.com/office/drawing/2014/main" id="{0807188E-0232-8090-A20F-3BE88F351855}"/>
                </a:ext>
              </a:extLst>
            </p:cNvPr>
            <p:cNvSpPr/>
            <p:nvPr/>
          </p:nvSpPr>
          <p:spPr>
            <a:xfrm>
              <a:off x="1965175" y="4621200"/>
              <a:ext cx="281525" cy="167300"/>
            </a:xfrm>
            <a:custGeom>
              <a:avLst/>
              <a:gdLst/>
              <a:ahLst/>
              <a:cxnLst/>
              <a:rect l="l" t="t" r="r" b="b"/>
              <a:pathLst>
                <a:path w="11261" h="6692" extrusionOk="0">
                  <a:moveTo>
                    <a:pt x="10355" y="624"/>
                  </a:moveTo>
                  <a:lnTo>
                    <a:pt x="8275" y="6068"/>
                  </a:lnTo>
                  <a:lnTo>
                    <a:pt x="944" y="6068"/>
                  </a:lnTo>
                  <a:lnTo>
                    <a:pt x="3264" y="624"/>
                  </a:lnTo>
                  <a:close/>
                  <a:moveTo>
                    <a:pt x="2852" y="1"/>
                  </a:moveTo>
                  <a:lnTo>
                    <a:pt x="1" y="6692"/>
                  </a:lnTo>
                  <a:lnTo>
                    <a:pt x="8705" y="6692"/>
                  </a:lnTo>
                  <a:lnTo>
                    <a:pt x="11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440;p64">
              <a:extLst>
                <a:ext uri="{FF2B5EF4-FFF2-40B4-BE49-F238E27FC236}">
                  <a16:creationId xmlns:a16="http://schemas.microsoft.com/office/drawing/2014/main" id="{7FDD0685-CE67-C57B-099F-31F03195CA9D}"/>
                </a:ext>
              </a:extLst>
            </p:cNvPr>
            <p:cNvSpPr/>
            <p:nvPr/>
          </p:nvSpPr>
          <p:spPr>
            <a:xfrm>
              <a:off x="1907700" y="4780700"/>
              <a:ext cx="269750" cy="162575"/>
            </a:xfrm>
            <a:custGeom>
              <a:avLst/>
              <a:gdLst/>
              <a:ahLst/>
              <a:cxnLst/>
              <a:rect l="l" t="t" r="r" b="b"/>
              <a:pathLst>
                <a:path w="10790" h="6503" extrusionOk="0">
                  <a:moveTo>
                    <a:pt x="2771" y="0"/>
                  </a:moveTo>
                  <a:lnTo>
                    <a:pt x="0" y="6502"/>
                  </a:lnTo>
                  <a:lnTo>
                    <a:pt x="8305" y="6502"/>
                  </a:lnTo>
                  <a:lnTo>
                    <a:pt x="1079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441;p64">
              <a:extLst>
                <a:ext uri="{FF2B5EF4-FFF2-40B4-BE49-F238E27FC236}">
                  <a16:creationId xmlns:a16="http://schemas.microsoft.com/office/drawing/2014/main" id="{556208FD-044D-2629-C723-02CA69D20EC5}"/>
                </a:ext>
              </a:extLst>
            </p:cNvPr>
            <p:cNvSpPr/>
            <p:nvPr/>
          </p:nvSpPr>
          <p:spPr>
            <a:xfrm>
              <a:off x="1895875" y="4772875"/>
              <a:ext cx="292875" cy="178175"/>
            </a:xfrm>
            <a:custGeom>
              <a:avLst/>
              <a:gdLst/>
              <a:ahLst/>
              <a:cxnLst/>
              <a:rect l="l" t="t" r="r" b="b"/>
              <a:pathLst>
                <a:path w="11715" h="7127" extrusionOk="0">
                  <a:moveTo>
                    <a:pt x="10809" y="625"/>
                  </a:moveTo>
                  <a:lnTo>
                    <a:pt x="8563" y="6504"/>
                  </a:lnTo>
                  <a:lnTo>
                    <a:pt x="944" y="6504"/>
                  </a:lnTo>
                  <a:lnTo>
                    <a:pt x="3451" y="625"/>
                  </a:lnTo>
                  <a:close/>
                  <a:moveTo>
                    <a:pt x="3038" y="1"/>
                  </a:moveTo>
                  <a:lnTo>
                    <a:pt x="1" y="7127"/>
                  </a:lnTo>
                  <a:lnTo>
                    <a:pt x="8993" y="7127"/>
                  </a:lnTo>
                  <a:lnTo>
                    <a:pt x="11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442;p64">
              <a:extLst>
                <a:ext uri="{FF2B5EF4-FFF2-40B4-BE49-F238E27FC236}">
                  <a16:creationId xmlns:a16="http://schemas.microsoft.com/office/drawing/2014/main" id="{79D02AD0-2EF4-B822-269F-C933191BC391}"/>
                </a:ext>
              </a:extLst>
            </p:cNvPr>
            <p:cNvSpPr/>
            <p:nvPr/>
          </p:nvSpPr>
          <p:spPr>
            <a:xfrm>
              <a:off x="1833225" y="4943250"/>
              <a:ext cx="282100" cy="174650"/>
            </a:xfrm>
            <a:custGeom>
              <a:avLst/>
              <a:gdLst/>
              <a:ahLst/>
              <a:cxnLst/>
              <a:rect l="l" t="t" r="r" b="b"/>
              <a:pathLst>
                <a:path w="11284" h="6986" extrusionOk="0">
                  <a:moveTo>
                    <a:pt x="2979" y="0"/>
                  </a:moveTo>
                  <a:lnTo>
                    <a:pt x="1" y="6986"/>
                  </a:lnTo>
                  <a:lnTo>
                    <a:pt x="8615" y="6986"/>
                  </a:lnTo>
                  <a:lnTo>
                    <a:pt x="1128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443;p64">
              <a:extLst>
                <a:ext uri="{FF2B5EF4-FFF2-40B4-BE49-F238E27FC236}">
                  <a16:creationId xmlns:a16="http://schemas.microsoft.com/office/drawing/2014/main" id="{A6CA2AB8-D2E1-467C-D566-72345AFCEC5D}"/>
                </a:ext>
              </a:extLst>
            </p:cNvPr>
            <p:cNvSpPr/>
            <p:nvPr/>
          </p:nvSpPr>
          <p:spPr>
            <a:xfrm>
              <a:off x="1821425" y="4935450"/>
              <a:ext cx="305225" cy="190275"/>
            </a:xfrm>
            <a:custGeom>
              <a:avLst/>
              <a:gdLst/>
              <a:ahLst/>
              <a:cxnLst/>
              <a:rect l="l" t="t" r="r" b="b"/>
              <a:pathLst>
                <a:path w="12209" h="7611" extrusionOk="0">
                  <a:moveTo>
                    <a:pt x="11304" y="624"/>
                  </a:moveTo>
                  <a:lnTo>
                    <a:pt x="8872" y="6986"/>
                  </a:lnTo>
                  <a:lnTo>
                    <a:pt x="945" y="6986"/>
                  </a:lnTo>
                  <a:lnTo>
                    <a:pt x="3657" y="624"/>
                  </a:lnTo>
                  <a:close/>
                  <a:moveTo>
                    <a:pt x="3245" y="1"/>
                  </a:moveTo>
                  <a:lnTo>
                    <a:pt x="1" y="7610"/>
                  </a:lnTo>
                  <a:lnTo>
                    <a:pt x="9302" y="7610"/>
                  </a:lnTo>
                  <a:lnTo>
                    <a:pt x="12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444;p64">
              <a:extLst>
                <a:ext uri="{FF2B5EF4-FFF2-40B4-BE49-F238E27FC236}">
                  <a16:creationId xmlns:a16="http://schemas.microsoft.com/office/drawing/2014/main" id="{B389B21F-D6D2-972B-27E8-DBCE4D0BB5D0}"/>
                </a:ext>
              </a:extLst>
            </p:cNvPr>
            <p:cNvSpPr/>
            <p:nvPr/>
          </p:nvSpPr>
          <p:spPr>
            <a:xfrm>
              <a:off x="5593600" y="4629000"/>
              <a:ext cx="250350" cy="151725"/>
            </a:xfrm>
            <a:custGeom>
              <a:avLst/>
              <a:gdLst/>
              <a:ahLst/>
              <a:cxnLst/>
              <a:rect l="l" t="t" r="r" b="b"/>
              <a:pathLst>
                <a:path w="10014" h="6069" extrusionOk="0">
                  <a:moveTo>
                    <a:pt x="1" y="0"/>
                  </a:moveTo>
                  <a:lnTo>
                    <a:pt x="2330" y="6068"/>
                  </a:lnTo>
                  <a:lnTo>
                    <a:pt x="10014" y="6068"/>
                  </a:lnTo>
                  <a:lnTo>
                    <a:pt x="742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445;p64">
              <a:extLst>
                <a:ext uri="{FF2B5EF4-FFF2-40B4-BE49-F238E27FC236}">
                  <a16:creationId xmlns:a16="http://schemas.microsoft.com/office/drawing/2014/main" id="{196B432F-2966-EB4A-2587-C0B77A845111}"/>
                </a:ext>
              </a:extLst>
            </p:cNvPr>
            <p:cNvSpPr/>
            <p:nvPr/>
          </p:nvSpPr>
          <p:spPr>
            <a:xfrm>
              <a:off x="5582275" y="4621200"/>
              <a:ext cx="273500" cy="167300"/>
            </a:xfrm>
            <a:custGeom>
              <a:avLst/>
              <a:gdLst/>
              <a:ahLst/>
              <a:cxnLst/>
              <a:rect l="l" t="t" r="r" b="b"/>
              <a:pathLst>
                <a:path w="10940" h="6692" extrusionOk="0">
                  <a:moveTo>
                    <a:pt x="7676" y="624"/>
                  </a:moveTo>
                  <a:lnTo>
                    <a:pt x="9996" y="6068"/>
                  </a:lnTo>
                  <a:lnTo>
                    <a:pt x="2998" y="6068"/>
                  </a:lnTo>
                  <a:lnTo>
                    <a:pt x="908" y="624"/>
                  </a:lnTo>
                  <a:close/>
                  <a:moveTo>
                    <a:pt x="1" y="1"/>
                  </a:moveTo>
                  <a:lnTo>
                    <a:pt x="2569" y="6692"/>
                  </a:lnTo>
                  <a:lnTo>
                    <a:pt x="10940" y="6692"/>
                  </a:lnTo>
                  <a:lnTo>
                    <a:pt x="80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446;p64">
              <a:extLst>
                <a:ext uri="{FF2B5EF4-FFF2-40B4-BE49-F238E27FC236}">
                  <a16:creationId xmlns:a16="http://schemas.microsoft.com/office/drawing/2014/main" id="{9368D649-AD42-FA83-9F15-82EE27C3F551}"/>
                </a:ext>
              </a:extLst>
            </p:cNvPr>
            <p:cNvSpPr/>
            <p:nvPr/>
          </p:nvSpPr>
          <p:spPr>
            <a:xfrm>
              <a:off x="5651850" y="4780700"/>
              <a:ext cx="261400" cy="162575"/>
            </a:xfrm>
            <a:custGeom>
              <a:avLst/>
              <a:gdLst/>
              <a:ahLst/>
              <a:cxnLst/>
              <a:rect l="l" t="t" r="r" b="b"/>
              <a:pathLst>
                <a:path w="10456" h="6503" extrusionOk="0">
                  <a:moveTo>
                    <a:pt x="0" y="0"/>
                  </a:moveTo>
                  <a:lnTo>
                    <a:pt x="2496" y="6502"/>
                  </a:lnTo>
                  <a:lnTo>
                    <a:pt x="10456" y="6502"/>
                  </a:lnTo>
                  <a:lnTo>
                    <a:pt x="768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447;p64">
              <a:extLst>
                <a:ext uri="{FF2B5EF4-FFF2-40B4-BE49-F238E27FC236}">
                  <a16:creationId xmlns:a16="http://schemas.microsoft.com/office/drawing/2014/main" id="{3853D267-40D3-B8CB-D2AF-BF4E1B462632}"/>
                </a:ext>
              </a:extLst>
            </p:cNvPr>
            <p:cNvSpPr/>
            <p:nvPr/>
          </p:nvSpPr>
          <p:spPr>
            <a:xfrm>
              <a:off x="5640525" y="4772875"/>
              <a:ext cx="284525" cy="178175"/>
            </a:xfrm>
            <a:custGeom>
              <a:avLst/>
              <a:gdLst/>
              <a:ahLst/>
              <a:cxnLst/>
              <a:rect l="l" t="t" r="r" b="b"/>
              <a:pathLst>
                <a:path w="11381" h="7127" extrusionOk="0">
                  <a:moveTo>
                    <a:pt x="7931" y="625"/>
                  </a:moveTo>
                  <a:lnTo>
                    <a:pt x="10437" y="6504"/>
                  </a:lnTo>
                  <a:lnTo>
                    <a:pt x="3165" y="6504"/>
                  </a:lnTo>
                  <a:lnTo>
                    <a:pt x="907" y="625"/>
                  </a:lnTo>
                  <a:close/>
                  <a:moveTo>
                    <a:pt x="0" y="1"/>
                  </a:moveTo>
                  <a:lnTo>
                    <a:pt x="2736" y="7127"/>
                  </a:lnTo>
                  <a:lnTo>
                    <a:pt x="11381" y="7127"/>
                  </a:lnTo>
                  <a:lnTo>
                    <a:pt x="83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448;p64">
              <a:extLst>
                <a:ext uri="{FF2B5EF4-FFF2-40B4-BE49-F238E27FC236}">
                  <a16:creationId xmlns:a16="http://schemas.microsoft.com/office/drawing/2014/main" id="{E56E4138-C01E-8518-EC5E-AEF970B4A9D8}"/>
                </a:ext>
              </a:extLst>
            </p:cNvPr>
            <p:cNvSpPr/>
            <p:nvPr/>
          </p:nvSpPr>
          <p:spPr>
            <a:xfrm>
              <a:off x="5714250" y="4943250"/>
              <a:ext cx="273450" cy="174650"/>
            </a:xfrm>
            <a:custGeom>
              <a:avLst/>
              <a:gdLst/>
              <a:ahLst/>
              <a:cxnLst/>
              <a:rect l="l" t="t" r="r" b="b"/>
              <a:pathLst>
                <a:path w="10938" h="6986" extrusionOk="0">
                  <a:moveTo>
                    <a:pt x="0" y="0"/>
                  </a:moveTo>
                  <a:lnTo>
                    <a:pt x="2683" y="6986"/>
                  </a:lnTo>
                  <a:lnTo>
                    <a:pt x="10938" y="6986"/>
                  </a:lnTo>
                  <a:lnTo>
                    <a:pt x="796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449;p64">
              <a:extLst>
                <a:ext uri="{FF2B5EF4-FFF2-40B4-BE49-F238E27FC236}">
                  <a16:creationId xmlns:a16="http://schemas.microsoft.com/office/drawing/2014/main" id="{08F65BFC-F50D-5C07-7CB3-B89A2177F8F8}"/>
                </a:ext>
              </a:extLst>
            </p:cNvPr>
            <p:cNvSpPr/>
            <p:nvPr/>
          </p:nvSpPr>
          <p:spPr>
            <a:xfrm>
              <a:off x="5702925" y="4935450"/>
              <a:ext cx="296575" cy="190275"/>
            </a:xfrm>
            <a:custGeom>
              <a:avLst/>
              <a:gdLst/>
              <a:ahLst/>
              <a:cxnLst/>
              <a:rect l="l" t="t" r="r" b="b"/>
              <a:pathLst>
                <a:path w="11863" h="7611" extrusionOk="0">
                  <a:moveTo>
                    <a:pt x="8206" y="624"/>
                  </a:moveTo>
                  <a:lnTo>
                    <a:pt x="10918" y="6986"/>
                  </a:lnTo>
                  <a:lnTo>
                    <a:pt x="3350" y="6986"/>
                  </a:lnTo>
                  <a:lnTo>
                    <a:pt x="907" y="624"/>
                  </a:lnTo>
                  <a:close/>
                  <a:moveTo>
                    <a:pt x="0" y="1"/>
                  </a:moveTo>
                  <a:lnTo>
                    <a:pt x="2922" y="7610"/>
                  </a:lnTo>
                  <a:lnTo>
                    <a:pt x="11862" y="7610"/>
                  </a:lnTo>
                  <a:lnTo>
                    <a:pt x="8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450;p64">
              <a:extLst>
                <a:ext uri="{FF2B5EF4-FFF2-40B4-BE49-F238E27FC236}">
                  <a16:creationId xmlns:a16="http://schemas.microsoft.com/office/drawing/2014/main" id="{FEC88254-2E78-03F1-6CCE-8E2160369ACE}"/>
                </a:ext>
              </a:extLst>
            </p:cNvPr>
            <p:cNvSpPr/>
            <p:nvPr/>
          </p:nvSpPr>
          <p:spPr>
            <a:xfrm>
              <a:off x="3914225" y="4341925"/>
              <a:ext cx="203275" cy="145225"/>
            </a:xfrm>
            <a:custGeom>
              <a:avLst/>
              <a:gdLst/>
              <a:ahLst/>
              <a:cxnLst/>
              <a:rect l="l" t="t" r="r" b="b"/>
              <a:pathLst>
                <a:path w="8131" h="5809" extrusionOk="0">
                  <a:moveTo>
                    <a:pt x="0" y="0"/>
                  </a:moveTo>
                  <a:lnTo>
                    <a:pt x="6" y="5808"/>
                  </a:lnTo>
                  <a:lnTo>
                    <a:pt x="8130" y="5808"/>
                  </a:lnTo>
                  <a:lnTo>
                    <a:pt x="784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451;p64">
              <a:extLst>
                <a:ext uri="{FF2B5EF4-FFF2-40B4-BE49-F238E27FC236}">
                  <a16:creationId xmlns:a16="http://schemas.microsoft.com/office/drawing/2014/main" id="{907260B7-1CA0-FDEA-028F-DB7F416BD8DE}"/>
                </a:ext>
              </a:extLst>
            </p:cNvPr>
            <p:cNvSpPr/>
            <p:nvPr/>
          </p:nvSpPr>
          <p:spPr>
            <a:xfrm>
              <a:off x="3906425" y="4334125"/>
              <a:ext cx="219250" cy="160800"/>
            </a:xfrm>
            <a:custGeom>
              <a:avLst/>
              <a:gdLst/>
              <a:ahLst/>
              <a:cxnLst/>
              <a:rect l="l" t="t" r="r" b="b"/>
              <a:pathLst>
                <a:path w="8770" h="6432" extrusionOk="0">
                  <a:moveTo>
                    <a:pt x="7861" y="624"/>
                  </a:moveTo>
                  <a:lnTo>
                    <a:pt x="8114" y="5809"/>
                  </a:lnTo>
                  <a:lnTo>
                    <a:pt x="629" y="5809"/>
                  </a:lnTo>
                  <a:lnTo>
                    <a:pt x="624" y="624"/>
                  </a:lnTo>
                  <a:close/>
                  <a:moveTo>
                    <a:pt x="1" y="1"/>
                  </a:moveTo>
                  <a:lnTo>
                    <a:pt x="6" y="6432"/>
                  </a:lnTo>
                  <a:lnTo>
                    <a:pt x="8769" y="6432"/>
                  </a:lnTo>
                  <a:lnTo>
                    <a:pt x="8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452;p64">
              <a:extLst>
                <a:ext uri="{FF2B5EF4-FFF2-40B4-BE49-F238E27FC236}">
                  <a16:creationId xmlns:a16="http://schemas.microsoft.com/office/drawing/2014/main" id="{F2D44929-1872-5060-2497-CC773EE09F88}"/>
                </a:ext>
              </a:extLst>
            </p:cNvPr>
            <p:cNvSpPr/>
            <p:nvPr/>
          </p:nvSpPr>
          <p:spPr>
            <a:xfrm>
              <a:off x="5539150" y="4487125"/>
              <a:ext cx="240175" cy="141900"/>
            </a:xfrm>
            <a:custGeom>
              <a:avLst/>
              <a:gdLst/>
              <a:ahLst/>
              <a:cxnLst/>
              <a:rect l="l" t="t" r="r" b="b"/>
              <a:pathLst>
                <a:path w="9607" h="5676" extrusionOk="0">
                  <a:moveTo>
                    <a:pt x="1" y="0"/>
                  </a:moveTo>
                  <a:lnTo>
                    <a:pt x="2179" y="5675"/>
                  </a:lnTo>
                  <a:lnTo>
                    <a:pt x="9606" y="5675"/>
                  </a:lnTo>
                  <a:lnTo>
                    <a:pt x="71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453;p64">
              <a:extLst>
                <a:ext uri="{FF2B5EF4-FFF2-40B4-BE49-F238E27FC236}">
                  <a16:creationId xmlns:a16="http://schemas.microsoft.com/office/drawing/2014/main" id="{0602DD03-65B8-DA2A-EDBC-7A7BAEC61B8A}"/>
                </a:ext>
              </a:extLst>
            </p:cNvPr>
            <p:cNvSpPr/>
            <p:nvPr/>
          </p:nvSpPr>
          <p:spPr>
            <a:xfrm>
              <a:off x="5527800" y="4479350"/>
              <a:ext cx="263300" cy="157450"/>
            </a:xfrm>
            <a:custGeom>
              <a:avLst/>
              <a:gdLst/>
              <a:ahLst/>
              <a:cxnLst/>
              <a:rect l="l" t="t" r="r" b="b"/>
              <a:pathLst>
                <a:path w="10532" h="6298" extrusionOk="0">
                  <a:moveTo>
                    <a:pt x="7434" y="623"/>
                  </a:moveTo>
                  <a:lnTo>
                    <a:pt x="9588" y="5675"/>
                  </a:lnTo>
                  <a:lnTo>
                    <a:pt x="2847" y="5675"/>
                  </a:lnTo>
                  <a:lnTo>
                    <a:pt x="908" y="623"/>
                  </a:lnTo>
                  <a:close/>
                  <a:moveTo>
                    <a:pt x="1" y="0"/>
                  </a:moveTo>
                  <a:lnTo>
                    <a:pt x="2420" y="6298"/>
                  </a:lnTo>
                  <a:lnTo>
                    <a:pt x="10532" y="6298"/>
                  </a:lnTo>
                  <a:lnTo>
                    <a:pt x="7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454;p64">
              <a:extLst>
                <a:ext uri="{FF2B5EF4-FFF2-40B4-BE49-F238E27FC236}">
                  <a16:creationId xmlns:a16="http://schemas.microsoft.com/office/drawing/2014/main" id="{A65DA641-AD3E-F01A-2788-0F5131CD3DA4}"/>
                </a:ext>
              </a:extLst>
            </p:cNvPr>
            <p:cNvSpPr/>
            <p:nvPr/>
          </p:nvSpPr>
          <p:spPr>
            <a:xfrm>
              <a:off x="5434700" y="4780700"/>
              <a:ext cx="279575" cy="162575"/>
            </a:xfrm>
            <a:custGeom>
              <a:avLst/>
              <a:gdLst/>
              <a:ahLst/>
              <a:cxnLst/>
              <a:rect l="l" t="t" r="r" b="b"/>
              <a:pathLst>
                <a:path w="11183" h="6503" extrusionOk="0">
                  <a:moveTo>
                    <a:pt x="1" y="0"/>
                  </a:moveTo>
                  <a:lnTo>
                    <a:pt x="2185" y="6502"/>
                  </a:lnTo>
                  <a:lnTo>
                    <a:pt x="11182"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455;p64">
              <a:extLst>
                <a:ext uri="{FF2B5EF4-FFF2-40B4-BE49-F238E27FC236}">
                  <a16:creationId xmlns:a16="http://schemas.microsoft.com/office/drawing/2014/main" id="{8521F11E-3482-ECD6-B91A-7E40CB96D5F0}"/>
                </a:ext>
              </a:extLst>
            </p:cNvPr>
            <p:cNvSpPr/>
            <p:nvPr/>
          </p:nvSpPr>
          <p:spPr>
            <a:xfrm>
              <a:off x="5423850" y="4772875"/>
              <a:ext cx="301775" cy="178175"/>
            </a:xfrm>
            <a:custGeom>
              <a:avLst/>
              <a:gdLst/>
              <a:ahLst/>
              <a:cxnLst/>
              <a:rect l="l" t="t" r="r" b="b"/>
              <a:pathLst>
                <a:path w="12071" h="7127" extrusionOk="0">
                  <a:moveTo>
                    <a:pt x="8906" y="625"/>
                  </a:moveTo>
                  <a:lnTo>
                    <a:pt x="11163" y="6504"/>
                  </a:lnTo>
                  <a:lnTo>
                    <a:pt x="2843" y="6504"/>
                  </a:lnTo>
                  <a:lnTo>
                    <a:pt x="868" y="625"/>
                  </a:lnTo>
                  <a:close/>
                  <a:moveTo>
                    <a:pt x="1" y="1"/>
                  </a:moveTo>
                  <a:lnTo>
                    <a:pt x="2395" y="7127"/>
                  </a:lnTo>
                  <a:lnTo>
                    <a:pt x="12070" y="7127"/>
                  </a:lnTo>
                  <a:lnTo>
                    <a:pt x="9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456;p64">
              <a:extLst>
                <a:ext uri="{FF2B5EF4-FFF2-40B4-BE49-F238E27FC236}">
                  <a16:creationId xmlns:a16="http://schemas.microsoft.com/office/drawing/2014/main" id="{EBF6456A-3478-1BCB-6048-3EE6554A791B}"/>
                </a:ext>
              </a:extLst>
            </p:cNvPr>
            <p:cNvSpPr/>
            <p:nvPr/>
          </p:nvSpPr>
          <p:spPr>
            <a:xfrm>
              <a:off x="2492675" y="4341925"/>
              <a:ext cx="244675" cy="145225"/>
            </a:xfrm>
            <a:custGeom>
              <a:avLst/>
              <a:gdLst/>
              <a:ahLst/>
              <a:cxnLst/>
              <a:rect l="l" t="t" r="r" b="b"/>
              <a:pathLst>
                <a:path w="9787" h="5809" extrusionOk="0">
                  <a:moveTo>
                    <a:pt x="1942" y="0"/>
                  </a:moveTo>
                  <a:lnTo>
                    <a:pt x="0" y="5808"/>
                  </a:lnTo>
                  <a:lnTo>
                    <a:pt x="8125" y="5808"/>
                  </a:lnTo>
                  <a:lnTo>
                    <a:pt x="97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457;p64">
              <a:extLst>
                <a:ext uri="{FF2B5EF4-FFF2-40B4-BE49-F238E27FC236}">
                  <a16:creationId xmlns:a16="http://schemas.microsoft.com/office/drawing/2014/main" id="{8287AF7D-2FB3-6849-1B01-602B516880BD}"/>
                </a:ext>
              </a:extLst>
            </p:cNvPr>
            <p:cNvSpPr/>
            <p:nvPr/>
          </p:nvSpPr>
          <p:spPr>
            <a:xfrm>
              <a:off x="2481875" y="4334125"/>
              <a:ext cx="265850" cy="160800"/>
            </a:xfrm>
            <a:custGeom>
              <a:avLst/>
              <a:gdLst/>
              <a:ahLst/>
              <a:cxnLst/>
              <a:rect l="l" t="t" r="r" b="b"/>
              <a:pathLst>
                <a:path w="10634" h="6432" extrusionOk="0">
                  <a:moveTo>
                    <a:pt x="9807" y="624"/>
                  </a:moveTo>
                  <a:lnTo>
                    <a:pt x="8322" y="5809"/>
                  </a:lnTo>
                  <a:lnTo>
                    <a:pt x="865" y="5809"/>
                  </a:lnTo>
                  <a:lnTo>
                    <a:pt x="2598" y="624"/>
                  </a:lnTo>
                  <a:close/>
                  <a:moveTo>
                    <a:pt x="2149" y="1"/>
                  </a:moveTo>
                  <a:lnTo>
                    <a:pt x="1" y="6432"/>
                  </a:lnTo>
                  <a:lnTo>
                    <a:pt x="8791" y="6432"/>
                  </a:lnTo>
                  <a:lnTo>
                    <a:pt x="10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458;p64">
              <a:extLst>
                <a:ext uri="{FF2B5EF4-FFF2-40B4-BE49-F238E27FC236}">
                  <a16:creationId xmlns:a16="http://schemas.microsoft.com/office/drawing/2014/main" id="{BC8A8175-9DFC-EB6F-031E-7E017BC02CF6}"/>
                </a:ext>
              </a:extLst>
            </p:cNvPr>
            <p:cNvSpPr/>
            <p:nvPr/>
          </p:nvSpPr>
          <p:spPr>
            <a:xfrm>
              <a:off x="5336050" y="4487125"/>
              <a:ext cx="257575" cy="141900"/>
            </a:xfrm>
            <a:custGeom>
              <a:avLst/>
              <a:gdLst/>
              <a:ahLst/>
              <a:cxnLst/>
              <a:rect l="l" t="t" r="r" b="b"/>
              <a:pathLst>
                <a:path w="10303" h="5676" extrusionOk="0">
                  <a:moveTo>
                    <a:pt x="0" y="0"/>
                  </a:moveTo>
                  <a:lnTo>
                    <a:pt x="1908" y="5675"/>
                  </a:lnTo>
                  <a:lnTo>
                    <a:pt x="10303"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459;p64">
              <a:extLst>
                <a:ext uri="{FF2B5EF4-FFF2-40B4-BE49-F238E27FC236}">
                  <a16:creationId xmlns:a16="http://schemas.microsoft.com/office/drawing/2014/main" id="{283DD4A0-6C92-B74A-4DDE-113DB9F0474D}"/>
                </a:ext>
              </a:extLst>
            </p:cNvPr>
            <p:cNvSpPr/>
            <p:nvPr/>
          </p:nvSpPr>
          <p:spPr>
            <a:xfrm>
              <a:off x="5325225" y="4479350"/>
              <a:ext cx="279750" cy="157450"/>
            </a:xfrm>
            <a:custGeom>
              <a:avLst/>
              <a:gdLst/>
              <a:ahLst/>
              <a:cxnLst/>
              <a:rect l="l" t="t" r="r" b="b"/>
              <a:pathLst>
                <a:path w="11190" h="6298" extrusionOk="0">
                  <a:moveTo>
                    <a:pt x="8344" y="623"/>
                  </a:moveTo>
                  <a:lnTo>
                    <a:pt x="10283" y="5675"/>
                  </a:lnTo>
                  <a:lnTo>
                    <a:pt x="2564" y="5675"/>
                  </a:lnTo>
                  <a:lnTo>
                    <a:pt x="867" y="623"/>
                  </a:lnTo>
                  <a:close/>
                  <a:moveTo>
                    <a:pt x="0" y="0"/>
                  </a:moveTo>
                  <a:lnTo>
                    <a:pt x="2117" y="6298"/>
                  </a:lnTo>
                  <a:lnTo>
                    <a:pt x="11190" y="6298"/>
                  </a:lnTo>
                  <a:lnTo>
                    <a:pt x="8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460;p64">
              <a:extLst>
                <a:ext uri="{FF2B5EF4-FFF2-40B4-BE49-F238E27FC236}">
                  <a16:creationId xmlns:a16="http://schemas.microsoft.com/office/drawing/2014/main" id="{23894C8F-B21C-7918-4F63-BB4705EEAA0F}"/>
                </a:ext>
              </a:extLst>
            </p:cNvPr>
            <p:cNvSpPr/>
            <p:nvPr/>
          </p:nvSpPr>
          <p:spPr>
            <a:xfrm>
              <a:off x="5483400" y="4341925"/>
              <a:ext cx="235450" cy="145225"/>
            </a:xfrm>
            <a:custGeom>
              <a:avLst/>
              <a:gdLst/>
              <a:ahLst/>
              <a:cxnLst/>
              <a:rect l="l" t="t" r="r" b="b"/>
              <a:pathLst>
                <a:path w="9418" h="5809" extrusionOk="0">
                  <a:moveTo>
                    <a:pt x="1" y="0"/>
                  </a:moveTo>
                  <a:lnTo>
                    <a:pt x="2231" y="5808"/>
                  </a:lnTo>
                  <a:lnTo>
                    <a:pt x="9417" y="5808"/>
                  </a:lnTo>
                  <a:lnTo>
                    <a:pt x="694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461;p64">
              <a:extLst>
                <a:ext uri="{FF2B5EF4-FFF2-40B4-BE49-F238E27FC236}">
                  <a16:creationId xmlns:a16="http://schemas.microsoft.com/office/drawing/2014/main" id="{805F1E40-D1D1-A55B-190E-6555D647E2B9}"/>
                </a:ext>
              </a:extLst>
            </p:cNvPr>
            <p:cNvSpPr/>
            <p:nvPr/>
          </p:nvSpPr>
          <p:spPr>
            <a:xfrm>
              <a:off x="5472050" y="4334125"/>
              <a:ext cx="258550" cy="160800"/>
            </a:xfrm>
            <a:custGeom>
              <a:avLst/>
              <a:gdLst/>
              <a:ahLst/>
              <a:cxnLst/>
              <a:rect l="l" t="t" r="r" b="b"/>
              <a:pathLst>
                <a:path w="10342" h="6432" extrusionOk="0">
                  <a:moveTo>
                    <a:pt x="7190" y="624"/>
                  </a:moveTo>
                  <a:lnTo>
                    <a:pt x="9399" y="5809"/>
                  </a:lnTo>
                  <a:lnTo>
                    <a:pt x="2899" y="5809"/>
                  </a:lnTo>
                  <a:lnTo>
                    <a:pt x="909" y="624"/>
                  </a:lnTo>
                  <a:close/>
                  <a:moveTo>
                    <a:pt x="1" y="1"/>
                  </a:moveTo>
                  <a:lnTo>
                    <a:pt x="2471" y="6432"/>
                  </a:lnTo>
                  <a:lnTo>
                    <a:pt x="10342" y="6432"/>
                  </a:lnTo>
                  <a:lnTo>
                    <a:pt x="7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462;p64">
              <a:extLst>
                <a:ext uri="{FF2B5EF4-FFF2-40B4-BE49-F238E27FC236}">
                  <a16:creationId xmlns:a16="http://schemas.microsoft.com/office/drawing/2014/main" id="{A6FD6FDA-75EA-49A3-F0A2-D4C0C47BF39F}"/>
                </a:ext>
              </a:extLst>
            </p:cNvPr>
            <p:cNvSpPr/>
            <p:nvPr/>
          </p:nvSpPr>
          <p:spPr>
            <a:xfrm>
              <a:off x="5287250" y="4341925"/>
              <a:ext cx="251925" cy="145225"/>
            </a:xfrm>
            <a:custGeom>
              <a:avLst/>
              <a:gdLst/>
              <a:ahLst/>
              <a:cxnLst/>
              <a:rect l="l" t="t" r="r" b="b"/>
              <a:pathLst>
                <a:path w="10077" h="5809" extrusionOk="0">
                  <a:moveTo>
                    <a:pt x="1" y="0"/>
                  </a:moveTo>
                  <a:lnTo>
                    <a:pt x="1952" y="5808"/>
                  </a:lnTo>
                  <a:lnTo>
                    <a:pt x="10077"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463;p64">
              <a:extLst>
                <a:ext uri="{FF2B5EF4-FFF2-40B4-BE49-F238E27FC236}">
                  <a16:creationId xmlns:a16="http://schemas.microsoft.com/office/drawing/2014/main" id="{92521418-1437-BE31-A2E4-D47B51F1EAF5}"/>
                </a:ext>
              </a:extLst>
            </p:cNvPr>
            <p:cNvSpPr/>
            <p:nvPr/>
          </p:nvSpPr>
          <p:spPr>
            <a:xfrm>
              <a:off x="5276400" y="4334125"/>
              <a:ext cx="274100" cy="160800"/>
            </a:xfrm>
            <a:custGeom>
              <a:avLst/>
              <a:gdLst/>
              <a:ahLst/>
              <a:cxnLst/>
              <a:rect l="l" t="t" r="r" b="b"/>
              <a:pathLst>
                <a:path w="10964" h="6432" extrusionOk="0">
                  <a:moveTo>
                    <a:pt x="8067" y="624"/>
                  </a:moveTo>
                  <a:lnTo>
                    <a:pt x="10057" y="5809"/>
                  </a:lnTo>
                  <a:lnTo>
                    <a:pt x="2611" y="5809"/>
                  </a:lnTo>
                  <a:lnTo>
                    <a:pt x="868" y="624"/>
                  </a:lnTo>
                  <a:close/>
                  <a:moveTo>
                    <a:pt x="1" y="1"/>
                  </a:moveTo>
                  <a:lnTo>
                    <a:pt x="2162" y="6432"/>
                  </a:lnTo>
                  <a:lnTo>
                    <a:pt x="10964" y="6432"/>
                  </a:lnTo>
                  <a:lnTo>
                    <a:pt x="8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464;p64">
              <a:extLst>
                <a:ext uri="{FF2B5EF4-FFF2-40B4-BE49-F238E27FC236}">
                  <a16:creationId xmlns:a16="http://schemas.microsoft.com/office/drawing/2014/main" id="{D0297741-E7FB-97BC-B7FC-787D6A43FD89}"/>
                </a:ext>
              </a:extLst>
            </p:cNvPr>
            <p:cNvSpPr/>
            <p:nvPr/>
          </p:nvSpPr>
          <p:spPr>
            <a:xfrm>
              <a:off x="4814525" y="4943250"/>
              <a:ext cx="266925" cy="174650"/>
            </a:xfrm>
            <a:custGeom>
              <a:avLst/>
              <a:gdLst/>
              <a:ahLst/>
              <a:cxnLst/>
              <a:rect l="l" t="t" r="r" b="b"/>
              <a:pathLst>
                <a:path w="10677" h="6986" extrusionOk="0">
                  <a:moveTo>
                    <a:pt x="0" y="0"/>
                  </a:moveTo>
                  <a:lnTo>
                    <a:pt x="1344" y="6986"/>
                  </a:lnTo>
                  <a:lnTo>
                    <a:pt x="10676" y="6986"/>
                  </a:lnTo>
                  <a:lnTo>
                    <a:pt x="89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465;p64">
              <a:extLst>
                <a:ext uri="{FF2B5EF4-FFF2-40B4-BE49-F238E27FC236}">
                  <a16:creationId xmlns:a16="http://schemas.microsoft.com/office/drawing/2014/main" id="{675192AE-4BA9-F9C7-3AD1-0D86CC1E20C6}"/>
                </a:ext>
              </a:extLst>
            </p:cNvPr>
            <p:cNvSpPr/>
            <p:nvPr/>
          </p:nvSpPr>
          <p:spPr>
            <a:xfrm>
              <a:off x="4805100" y="4935450"/>
              <a:ext cx="286250" cy="190275"/>
            </a:xfrm>
            <a:custGeom>
              <a:avLst/>
              <a:gdLst/>
              <a:ahLst/>
              <a:cxnLst/>
              <a:rect l="l" t="t" r="r" b="b"/>
              <a:pathLst>
                <a:path w="11450" h="7611" extrusionOk="0">
                  <a:moveTo>
                    <a:pt x="9128" y="624"/>
                  </a:moveTo>
                  <a:lnTo>
                    <a:pt x="10658" y="6986"/>
                  </a:lnTo>
                  <a:lnTo>
                    <a:pt x="1979" y="6986"/>
                  </a:lnTo>
                  <a:lnTo>
                    <a:pt x="754" y="624"/>
                  </a:lnTo>
                  <a:close/>
                  <a:moveTo>
                    <a:pt x="1" y="1"/>
                  </a:moveTo>
                  <a:lnTo>
                    <a:pt x="1464" y="7610"/>
                  </a:lnTo>
                  <a:lnTo>
                    <a:pt x="11450" y="7610"/>
                  </a:lnTo>
                  <a:lnTo>
                    <a:pt x="96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466;p64">
              <a:extLst>
                <a:ext uri="{FF2B5EF4-FFF2-40B4-BE49-F238E27FC236}">
                  <a16:creationId xmlns:a16="http://schemas.microsoft.com/office/drawing/2014/main" id="{A70B20CC-8895-E1E1-AF53-10EBDF8785AC}"/>
                </a:ext>
              </a:extLst>
            </p:cNvPr>
            <p:cNvSpPr/>
            <p:nvPr/>
          </p:nvSpPr>
          <p:spPr>
            <a:xfrm>
              <a:off x="5489325" y="4943250"/>
              <a:ext cx="292000" cy="174650"/>
            </a:xfrm>
            <a:custGeom>
              <a:avLst/>
              <a:gdLst/>
              <a:ahLst/>
              <a:cxnLst/>
              <a:rect l="l" t="t" r="r" b="b"/>
              <a:pathLst>
                <a:path w="11680" h="6986" extrusionOk="0">
                  <a:moveTo>
                    <a:pt x="0" y="0"/>
                  </a:moveTo>
                  <a:lnTo>
                    <a:pt x="2347" y="6986"/>
                  </a:lnTo>
                  <a:lnTo>
                    <a:pt x="11680" y="6986"/>
                  </a:lnTo>
                  <a:lnTo>
                    <a:pt x="89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467;p64">
              <a:extLst>
                <a:ext uri="{FF2B5EF4-FFF2-40B4-BE49-F238E27FC236}">
                  <a16:creationId xmlns:a16="http://schemas.microsoft.com/office/drawing/2014/main" id="{803F6600-B577-CF9D-06B7-5D39B3D890B2}"/>
                </a:ext>
              </a:extLst>
            </p:cNvPr>
            <p:cNvSpPr/>
            <p:nvPr/>
          </p:nvSpPr>
          <p:spPr>
            <a:xfrm>
              <a:off x="5478525" y="4935450"/>
              <a:ext cx="314125" cy="190275"/>
            </a:xfrm>
            <a:custGeom>
              <a:avLst/>
              <a:gdLst/>
              <a:ahLst/>
              <a:cxnLst/>
              <a:rect l="l" t="t" r="r" b="b"/>
              <a:pathLst>
                <a:path w="12565" h="7611" extrusionOk="0">
                  <a:moveTo>
                    <a:pt x="9216" y="624"/>
                  </a:moveTo>
                  <a:lnTo>
                    <a:pt x="11658" y="6986"/>
                  </a:lnTo>
                  <a:lnTo>
                    <a:pt x="3003" y="6986"/>
                  </a:lnTo>
                  <a:lnTo>
                    <a:pt x="866" y="624"/>
                  </a:lnTo>
                  <a:close/>
                  <a:moveTo>
                    <a:pt x="0" y="1"/>
                  </a:moveTo>
                  <a:lnTo>
                    <a:pt x="2556" y="7610"/>
                  </a:lnTo>
                  <a:lnTo>
                    <a:pt x="12565" y="7610"/>
                  </a:lnTo>
                  <a:lnTo>
                    <a:pt x="96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468;p64">
              <a:extLst>
                <a:ext uri="{FF2B5EF4-FFF2-40B4-BE49-F238E27FC236}">
                  <a16:creationId xmlns:a16="http://schemas.microsoft.com/office/drawing/2014/main" id="{2C1E5F12-3A4A-488D-6B46-7127F40F35F5}"/>
                </a:ext>
              </a:extLst>
            </p:cNvPr>
            <p:cNvSpPr/>
            <p:nvPr/>
          </p:nvSpPr>
          <p:spPr>
            <a:xfrm>
              <a:off x="5091100" y="4341925"/>
              <a:ext cx="244975" cy="145225"/>
            </a:xfrm>
            <a:custGeom>
              <a:avLst/>
              <a:gdLst/>
              <a:ahLst/>
              <a:cxnLst/>
              <a:rect l="l" t="t" r="r" b="b"/>
              <a:pathLst>
                <a:path w="9799" h="5809" extrusionOk="0">
                  <a:moveTo>
                    <a:pt x="1" y="0"/>
                  </a:moveTo>
                  <a:lnTo>
                    <a:pt x="1675" y="5808"/>
                  </a:lnTo>
                  <a:lnTo>
                    <a:pt x="9798"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469;p64">
              <a:extLst>
                <a:ext uri="{FF2B5EF4-FFF2-40B4-BE49-F238E27FC236}">
                  <a16:creationId xmlns:a16="http://schemas.microsoft.com/office/drawing/2014/main" id="{1CDE1899-3A59-7F09-7CCA-1108BE11DD83}"/>
                </a:ext>
              </a:extLst>
            </p:cNvPr>
            <p:cNvSpPr/>
            <p:nvPr/>
          </p:nvSpPr>
          <p:spPr>
            <a:xfrm>
              <a:off x="5080775" y="4334125"/>
              <a:ext cx="266150" cy="160800"/>
            </a:xfrm>
            <a:custGeom>
              <a:avLst/>
              <a:gdLst/>
              <a:ahLst/>
              <a:cxnLst/>
              <a:rect l="l" t="t" r="r" b="b"/>
              <a:pathLst>
                <a:path w="10646" h="6432" extrusionOk="0">
                  <a:moveTo>
                    <a:pt x="8036" y="624"/>
                  </a:moveTo>
                  <a:lnTo>
                    <a:pt x="9778" y="5809"/>
                  </a:lnTo>
                  <a:lnTo>
                    <a:pt x="2322" y="5809"/>
                  </a:lnTo>
                  <a:lnTo>
                    <a:pt x="828" y="624"/>
                  </a:lnTo>
                  <a:close/>
                  <a:moveTo>
                    <a:pt x="1" y="1"/>
                  </a:moveTo>
                  <a:lnTo>
                    <a:pt x="1853" y="6432"/>
                  </a:lnTo>
                  <a:lnTo>
                    <a:pt x="10645" y="6432"/>
                  </a:lnTo>
                  <a:lnTo>
                    <a:pt x="84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470;p64">
              <a:extLst>
                <a:ext uri="{FF2B5EF4-FFF2-40B4-BE49-F238E27FC236}">
                  <a16:creationId xmlns:a16="http://schemas.microsoft.com/office/drawing/2014/main" id="{01940305-F496-A718-E1F0-C1972040F4BB}"/>
                </a:ext>
              </a:extLst>
            </p:cNvPr>
            <p:cNvSpPr/>
            <p:nvPr/>
          </p:nvSpPr>
          <p:spPr>
            <a:xfrm>
              <a:off x="5264400" y="4943250"/>
              <a:ext cx="283625" cy="174650"/>
            </a:xfrm>
            <a:custGeom>
              <a:avLst/>
              <a:gdLst/>
              <a:ahLst/>
              <a:cxnLst/>
              <a:rect l="l" t="t" r="r" b="b"/>
              <a:pathLst>
                <a:path w="11345" h="6986" extrusionOk="0">
                  <a:moveTo>
                    <a:pt x="0" y="0"/>
                  </a:moveTo>
                  <a:lnTo>
                    <a:pt x="2013" y="6986"/>
                  </a:lnTo>
                  <a:lnTo>
                    <a:pt x="11344" y="6986"/>
                  </a:lnTo>
                  <a:lnTo>
                    <a:pt x="89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471;p64">
              <a:extLst>
                <a:ext uri="{FF2B5EF4-FFF2-40B4-BE49-F238E27FC236}">
                  <a16:creationId xmlns:a16="http://schemas.microsoft.com/office/drawing/2014/main" id="{F3EC3312-1926-F3B5-EE14-D5EDE9747D97}"/>
                </a:ext>
              </a:extLst>
            </p:cNvPr>
            <p:cNvSpPr/>
            <p:nvPr/>
          </p:nvSpPr>
          <p:spPr>
            <a:xfrm>
              <a:off x="5254050" y="4935450"/>
              <a:ext cx="304825" cy="190275"/>
            </a:xfrm>
            <a:custGeom>
              <a:avLst/>
              <a:gdLst/>
              <a:ahLst/>
              <a:cxnLst/>
              <a:rect l="l" t="t" r="r" b="b"/>
              <a:pathLst>
                <a:path w="12193" h="7611" extrusionOk="0">
                  <a:moveTo>
                    <a:pt x="9188" y="624"/>
                  </a:moveTo>
                  <a:lnTo>
                    <a:pt x="11326" y="6986"/>
                  </a:lnTo>
                  <a:lnTo>
                    <a:pt x="2661" y="6986"/>
                  </a:lnTo>
                  <a:lnTo>
                    <a:pt x="828" y="624"/>
                  </a:lnTo>
                  <a:close/>
                  <a:moveTo>
                    <a:pt x="0" y="1"/>
                  </a:moveTo>
                  <a:lnTo>
                    <a:pt x="2192" y="7610"/>
                  </a:lnTo>
                  <a:lnTo>
                    <a:pt x="12192" y="7610"/>
                  </a:lnTo>
                  <a:lnTo>
                    <a:pt x="9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472;p64">
              <a:extLst>
                <a:ext uri="{FF2B5EF4-FFF2-40B4-BE49-F238E27FC236}">
                  <a16:creationId xmlns:a16="http://schemas.microsoft.com/office/drawing/2014/main" id="{767B837D-0A97-326C-4F89-36D1296577E2}"/>
                </a:ext>
              </a:extLst>
            </p:cNvPr>
            <p:cNvSpPr/>
            <p:nvPr/>
          </p:nvSpPr>
          <p:spPr>
            <a:xfrm>
              <a:off x="5039450" y="4943250"/>
              <a:ext cx="275275" cy="174650"/>
            </a:xfrm>
            <a:custGeom>
              <a:avLst/>
              <a:gdLst/>
              <a:ahLst/>
              <a:cxnLst/>
              <a:rect l="l" t="t" r="r" b="b"/>
              <a:pathLst>
                <a:path w="11011" h="6986" extrusionOk="0">
                  <a:moveTo>
                    <a:pt x="0" y="0"/>
                  </a:moveTo>
                  <a:lnTo>
                    <a:pt x="1679" y="6986"/>
                  </a:lnTo>
                  <a:lnTo>
                    <a:pt x="11011" y="6986"/>
                  </a:lnTo>
                  <a:lnTo>
                    <a:pt x="899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473;p64">
              <a:extLst>
                <a:ext uri="{FF2B5EF4-FFF2-40B4-BE49-F238E27FC236}">
                  <a16:creationId xmlns:a16="http://schemas.microsoft.com/office/drawing/2014/main" id="{AEB9D5C5-2D36-C722-36E5-EB31BCCF2ACC}"/>
                </a:ext>
              </a:extLst>
            </p:cNvPr>
            <p:cNvSpPr/>
            <p:nvPr/>
          </p:nvSpPr>
          <p:spPr>
            <a:xfrm>
              <a:off x="5029550" y="4935450"/>
              <a:ext cx="295525" cy="190275"/>
            </a:xfrm>
            <a:custGeom>
              <a:avLst/>
              <a:gdLst/>
              <a:ahLst/>
              <a:cxnLst/>
              <a:rect l="l" t="t" r="r" b="b"/>
              <a:pathLst>
                <a:path w="11821" h="7611" extrusionOk="0">
                  <a:moveTo>
                    <a:pt x="9159" y="624"/>
                  </a:moveTo>
                  <a:lnTo>
                    <a:pt x="10992" y="6986"/>
                  </a:lnTo>
                  <a:lnTo>
                    <a:pt x="2321" y="6986"/>
                  </a:lnTo>
                  <a:lnTo>
                    <a:pt x="793" y="624"/>
                  </a:lnTo>
                  <a:close/>
                  <a:moveTo>
                    <a:pt x="1" y="1"/>
                  </a:moveTo>
                  <a:lnTo>
                    <a:pt x="1830" y="7610"/>
                  </a:lnTo>
                  <a:lnTo>
                    <a:pt x="11821" y="7610"/>
                  </a:lnTo>
                  <a:lnTo>
                    <a:pt x="9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474;p64">
              <a:extLst>
                <a:ext uri="{FF2B5EF4-FFF2-40B4-BE49-F238E27FC236}">
                  <a16:creationId xmlns:a16="http://schemas.microsoft.com/office/drawing/2014/main" id="{C51F5611-6DB5-0873-BF7E-18F7BFDD825A}"/>
                </a:ext>
              </a:extLst>
            </p:cNvPr>
            <p:cNvSpPr/>
            <p:nvPr/>
          </p:nvSpPr>
          <p:spPr>
            <a:xfrm>
              <a:off x="5383725" y="4629000"/>
              <a:ext cx="268150" cy="151725"/>
            </a:xfrm>
            <a:custGeom>
              <a:avLst/>
              <a:gdLst/>
              <a:ahLst/>
              <a:cxnLst/>
              <a:rect l="l" t="t" r="r" b="b"/>
              <a:pathLst>
                <a:path w="10726" h="6069" extrusionOk="0">
                  <a:moveTo>
                    <a:pt x="1" y="0"/>
                  </a:moveTo>
                  <a:lnTo>
                    <a:pt x="2040" y="6068"/>
                  </a:lnTo>
                  <a:lnTo>
                    <a:pt x="10725" y="6068"/>
                  </a:lnTo>
                  <a:lnTo>
                    <a:pt x="839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475;p64">
              <a:extLst>
                <a:ext uri="{FF2B5EF4-FFF2-40B4-BE49-F238E27FC236}">
                  <a16:creationId xmlns:a16="http://schemas.microsoft.com/office/drawing/2014/main" id="{D76F0543-B842-DADD-3FAF-B40B4571E36C}"/>
                </a:ext>
              </a:extLst>
            </p:cNvPr>
            <p:cNvSpPr/>
            <p:nvPr/>
          </p:nvSpPr>
          <p:spPr>
            <a:xfrm>
              <a:off x="5372900" y="4621200"/>
              <a:ext cx="290300" cy="167300"/>
            </a:xfrm>
            <a:custGeom>
              <a:avLst/>
              <a:gdLst/>
              <a:ahLst/>
              <a:cxnLst/>
              <a:rect l="l" t="t" r="r" b="b"/>
              <a:pathLst>
                <a:path w="11612" h="6692" extrusionOk="0">
                  <a:moveTo>
                    <a:pt x="8616" y="624"/>
                  </a:moveTo>
                  <a:lnTo>
                    <a:pt x="10705" y="6068"/>
                  </a:lnTo>
                  <a:lnTo>
                    <a:pt x="2697" y="6068"/>
                  </a:lnTo>
                  <a:lnTo>
                    <a:pt x="867" y="624"/>
                  </a:lnTo>
                  <a:close/>
                  <a:moveTo>
                    <a:pt x="1" y="1"/>
                  </a:moveTo>
                  <a:lnTo>
                    <a:pt x="2248" y="6692"/>
                  </a:lnTo>
                  <a:lnTo>
                    <a:pt x="11612" y="6692"/>
                  </a:lnTo>
                  <a:lnTo>
                    <a:pt x="90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3476;p64">
              <a:extLst>
                <a:ext uri="{FF2B5EF4-FFF2-40B4-BE49-F238E27FC236}">
                  <a16:creationId xmlns:a16="http://schemas.microsoft.com/office/drawing/2014/main" id="{49DDB797-54AD-FAEE-C6AB-34387ED4771E}"/>
                </a:ext>
              </a:extLst>
            </p:cNvPr>
            <p:cNvSpPr/>
            <p:nvPr/>
          </p:nvSpPr>
          <p:spPr>
            <a:xfrm>
              <a:off x="3305050" y="4341925"/>
              <a:ext cx="216925" cy="145225"/>
            </a:xfrm>
            <a:custGeom>
              <a:avLst/>
              <a:gdLst/>
              <a:ahLst/>
              <a:cxnLst/>
              <a:rect l="l" t="t" r="r" b="b"/>
              <a:pathLst>
                <a:path w="8677" h="5809" extrusionOk="0">
                  <a:moveTo>
                    <a:pt x="830" y="0"/>
                  </a:moveTo>
                  <a:lnTo>
                    <a:pt x="1" y="5808"/>
                  </a:lnTo>
                  <a:lnTo>
                    <a:pt x="8125" y="5808"/>
                  </a:lnTo>
                  <a:lnTo>
                    <a:pt x="867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3477;p64">
              <a:extLst>
                <a:ext uri="{FF2B5EF4-FFF2-40B4-BE49-F238E27FC236}">
                  <a16:creationId xmlns:a16="http://schemas.microsoft.com/office/drawing/2014/main" id="{98319B2B-5E7C-B855-2C27-C1E6B863865E}"/>
                </a:ext>
              </a:extLst>
            </p:cNvPr>
            <p:cNvSpPr/>
            <p:nvPr/>
          </p:nvSpPr>
          <p:spPr>
            <a:xfrm>
              <a:off x="3296075" y="4334125"/>
              <a:ext cx="234475" cy="160800"/>
            </a:xfrm>
            <a:custGeom>
              <a:avLst/>
              <a:gdLst/>
              <a:ahLst/>
              <a:cxnLst/>
              <a:rect l="l" t="t" r="r" b="b"/>
              <a:pathLst>
                <a:path w="9379" h="6432" extrusionOk="0">
                  <a:moveTo>
                    <a:pt x="8693" y="624"/>
                  </a:moveTo>
                  <a:lnTo>
                    <a:pt x="8200" y="5809"/>
                  </a:lnTo>
                  <a:lnTo>
                    <a:pt x="720" y="5809"/>
                  </a:lnTo>
                  <a:lnTo>
                    <a:pt x="1460" y="624"/>
                  </a:lnTo>
                  <a:close/>
                  <a:moveTo>
                    <a:pt x="919" y="1"/>
                  </a:moveTo>
                  <a:lnTo>
                    <a:pt x="1" y="6432"/>
                  </a:lnTo>
                  <a:lnTo>
                    <a:pt x="8768" y="6432"/>
                  </a:lnTo>
                  <a:lnTo>
                    <a:pt x="9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3478;p64">
              <a:extLst>
                <a:ext uri="{FF2B5EF4-FFF2-40B4-BE49-F238E27FC236}">
                  <a16:creationId xmlns:a16="http://schemas.microsoft.com/office/drawing/2014/main" id="{8CBB4B6C-EF20-A168-AD9F-D4422213FE23}"/>
                </a:ext>
              </a:extLst>
            </p:cNvPr>
            <p:cNvSpPr/>
            <p:nvPr/>
          </p:nvSpPr>
          <p:spPr>
            <a:xfrm>
              <a:off x="4894950" y="4341925"/>
              <a:ext cx="238050" cy="145225"/>
            </a:xfrm>
            <a:custGeom>
              <a:avLst/>
              <a:gdLst/>
              <a:ahLst/>
              <a:cxnLst/>
              <a:rect l="l" t="t" r="r" b="b"/>
              <a:pathLst>
                <a:path w="9522" h="5809" extrusionOk="0">
                  <a:moveTo>
                    <a:pt x="1" y="0"/>
                  </a:moveTo>
                  <a:lnTo>
                    <a:pt x="1397" y="5808"/>
                  </a:lnTo>
                  <a:lnTo>
                    <a:pt x="9521"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3479;p64">
              <a:extLst>
                <a:ext uri="{FF2B5EF4-FFF2-40B4-BE49-F238E27FC236}">
                  <a16:creationId xmlns:a16="http://schemas.microsoft.com/office/drawing/2014/main" id="{0F39D5D6-737C-1EF1-9A80-8C4DBBAA21FA}"/>
                </a:ext>
              </a:extLst>
            </p:cNvPr>
            <p:cNvSpPr/>
            <p:nvPr/>
          </p:nvSpPr>
          <p:spPr>
            <a:xfrm>
              <a:off x="4885075" y="4334125"/>
              <a:ext cx="258250" cy="160800"/>
            </a:xfrm>
            <a:custGeom>
              <a:avLst/>
              <a:gdLst/>
              <a:ahLst/>
              <a:cxnLst/>
              <a:rect l="l" t="t" r="r" b="b"/>
              <a:pathLst>
                <a:path w="10330" h="6432" extrusionOk="0">
                  <a:moveTo>
                    <a:pt x="8008" y="624"/>
                  </a:moveTo>
                  <a:lnTo>
                    <a:pt x="9502" y="5809"/>
                  </a:lnTo>
                  <a:lnTo>
                    <a:pt x="2038" y="5809"/>
                  </a:lnTo>
                  <a:lnTo>
                    <a:pt x="791" y="624"/>
                  </a:lnTo>
                  <a:close/>
                  <a:moveTo>
                    <a:pt x="0" y="1"/>
                  </a:moveTo>
                  <a:lnTo>
                    <a:pt x="1545" y="6432"/>
                  </a:lnTo>
                  <a:lnTo>
                    <a:pt x="10329" y="6432"/>
                  </a:lnTo>
                  <a:lnTo>
                    <a:pt x="8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3480;p64">
              <a:extLst>
                <a:ext uri="{FF2B5EF4-FFF2-40B4-BE49-F238E27FC236}">
                  <a16:creationId xmlns:a16="http://schemas.microsoft.com/office/drawing/2014/main" id="{969D87B9-8EA0-35B6-5362-F127A1B21EC1}"/>
                </a:ext>
              </a:extLst>
            </p:cNvPr>
            <p:cNvSpPr/>
            <p:nvPr/>
          </p:nvSpPr>
          <p:spPr>
            <a:xfrm>
              <a:off x="3101975" y="4341925"/>
              <a:ext cx="223850" cy="145225"/>
            </a:xfrm>
            <a:custGeom>
              <a:avLst/>
              <a:gdLst/>
              <a:ahLst/>
              <a:cxnLst/>
              <a:rect l="l" t="t" r="r" b="b"/>
              <a:pathLst>
                <a:path w="8954" h="5809" extrusionOk="0">
                  <a:moveTo>
                    <a:pt x="1107" y="0"/>
                  </a:moveTo>
                  <a:lnTo>
                    <a:pt x="0" y="5808"/>
                  </a:lnTo>
                  <a:lnTo>
                    <a:pt x="8124" y="5808"/>
                  </a:lnTo>
                  <a:lnTo>
                    <a:pt x="895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3481;p64">
              <a:extLst>
                <a:ext uri="{FF2B5EF4-FFF2-40B4-BE49-F238E27FC236}">
                  <a16:creationId xmlns:a16="http://schemas.microsoft.com/office/drawing/2014/main" id="{15B18983-3DD4-E3DD-8A83-0F89C538BBF6}"/>
                </a:ext>
              </a:extLst>
            </p:cNvPr>
            <p:cNvSpPr/>
            <p:nvPr/>
          </p:nvSpPr>
          <p:spPr>
            <a:xfrm>
              <a:off x="3092550" y="4334125"/>
              <a:ext cx="242250" cy="160800"/>
            </a:xfrm>
            <a:custGeom>
              <a:avLst/>
              <a:gdLst/>
              <a:ahLst/>
              <a:cxnLst/>
              <a:rect l="l" t="t" r="r" b="b"/>
              <a:pathLst>
                <a:path w="9690" h="6432" extrusionOk="0">
                  <a:moveTo>
                    <a:pt x="8970" y="624"/>
                  </a:moveTo>
                  <a:lnTo>
                    <a:pt x="8231" y="5809"/>
                  </a:lnTo>
                  <a:lnTo>
                    <a:pt x="754" y="5809"/>
                  </a:lnTo>
                  <a:lnTo>
                    <a:pt x="1743" y="624"/>
                  </a:lnTo>
                  <a:close/>
                  <a:moveTo>
                    <a:pt x="1227" y="1"/>
                  </a:moveTo>
                  <a:lnTo>
                    <a:pt x="1" y="6432"/>
                  </a:lnTo>
                  <a:lnTo>
                    <a:pt x="8771" y="6432"/>
                  </a:lnTo>
                  <a:lnTo>
                    <a:pt x="9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3482;p64">
              <a:extLst>
                <a:ext uri="{FF2B5EF4-FFF2-40B4-BE49-F238E27FC236}">
                  <a16:creationId xmlns:a16="http://schemas.microsoft.com/office/drawing/2014/main" id="{374FD1AC-280A-AF5D-8C76-35DE5E00C9CD}"/>
                </a:ext>
              </a:extLst>
            </p:cNvPr>
            <p:cNvSpPr/>
            <p:nvPr/>
          </p:nvSpPr>
          <p:spPr>
            <a:xfrm>
              <a:off x="3711275" y="4341925"/>
              <a:ext cx="203100" cy="145225"/>
            </a:xfrm>
            <a:custGeom>
              <a:avLst/>
              <a:gdLst/>
              <a:ahLst/>
              <a:cxnLst/>
              <a:rect l="l" t="t" r="r" b="b"/>
              <a:pathLst>
                <a:path w="8124" h="5809" extrusionOk="0">
                  <a:moveTo>
                    <a:pt x="273" y="0"/>
                  </a:moveTo>
                  <a:lnTo>
                    <a:pt x="1" y="5808"/>
                  </a:lnTo>
                  <a:lnTo>
                    <a:pt x="8124" y="5808"/>
                  </a:lnTo>
                  <a:lnTo>
                    <a:pt x="811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3483;p64">
              <a:extLst>
                <a:ext uri="{FF2B5EF4-FFF2-40B4-BE49-F238E27FC236}">
                  <a16:creationId xmlns:a16="http://schemas.microsoft.com/office/drawing/2014/main" id="{5FC63F8E-2507-8EED-D78C-B574AE20158F}"/>
                </a:ext>
              </a:extLst>
            </p:cNvPr>
            <p:cNvSpPr/>
            <p:nvPr/>
          </p:nvSpPr>
          <p:spPr>
            <a:xfrm>
              <a:off x="3703100" y="4334125"/>
              <a:ext cx="219075" cy="160800"/>
            </a:xfrm>
            <a:custGeom>
              <a:avLst/>
              <a:gdLst/>
              <a:ahLst/>
              <a:cxnLst/>
              <a:rect l="l" t="t" r="r" b="b"/>
              <a:pathLst>
                <a:path w="8763" h="6432" extrusionOk="0">
                  <a:moveTo>
                    <a:pt x="8134" y="624"/>
                  </a:moveTo>
                  <a:lnTo>
                    <a:pt x="8139" y="5809"/>
                  </a:lnTo>
                  <a:lnTo>
                    <a:pt x="653" y="5809"/>
                  </a:lnTo>
                  <a:lnTo>
                    <a:pt x="897" y="624"/>
                  </a:lnTo>
                  <a:close/>
                  <a:moveTo>
                    <a:pt x="302" y="1"/>
                  </a:moveTo>
                  <a:lnTo>
                    <a:pt x="1" y="6432"/>
                  </a:lnTo>
                  <a:lnTo>
                    <a:pt x="8762" y="6432"/>
                  </a:lnTo>
                  <a:lnTo>
                    <a:pt x="8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3484;p64">
              <a:extLst>
                <a:ext uri="{FF2B5EF4-FFF2-40B4-BE49-F238E27FC236}">
                  <a16:creationId xmlns:a16="http://schemas.microsoft.com/office/drawing/2014/main" id="{02FC5E27-BCF5-4932-6E5F-8C07DA38ECDD}"/>
                </a:ext>
              </a:extLst>
            </p:cNvPr>
            <p:cNvSpPr/>
            <p:nvPr/>
          </p:nvSpPr>
          <p:spPr>
            <a:xfrm>
              <a:off x="2898875" y="4341925"/>
              <a:ext cx="230800" cy="145225"/>
            </a:xfrm>
            <a:custGeom>
              <a:avLst/>
              <a:gdLst/>
              <a:ahLst/>
              <a:cxnLst/>
              <a:rect l="l" t="t" r="r" b="b"/>
              <a:pathLst>
                <a:path w="9232" h="5809" extrusionOk="0">
                  <a:moveTo>
                    <a:pt x="1385" y="0"/>
                  </a:moveTo>
                  <a:lnTo>
                    <a:pt x="0" y="5808"/>
                  </a:lnTo>
                  <a:lnTo>
                    <a:pt x="8124" y="5808"/>
                  </a:lnTo>
                  <a:lnTo>
                    <a:pt x="923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3485;p64">
              <a:extLst>
                <a:ext uri="{FF2B5EF4-FFF2-40B4-BE49-F238E27FC236}">
                  <a16:creationId xmlns:a16="http://schemas.microsoft.com/office/drawing/2014/main" id="{EB343455-6D0F-FDE0-5F84-63B521575A92}"/>
                </a:ext>
              </a:extLst>
            </p:cNvPr>
            <p:cNvSpPr/>
            <p:nvPr/>
          </p:nvSpPr>
          <p:spPr>
            <a:xfrm>
              <a:off x="2889000" y="4334125"/>
              <a:ext cx="250075" cy="160800"/>
            </a:xfrm>
            <a:custGeom>
              <a:avLst/>
              <a:gdLst/>
              <a:ahLst/>
              <a:cxnLst/>
              <a:rect l="l" t="t" r="r" b="b"/>
              <a:pathLst>
                <a:path w="10003" h="6432" extrusionOk="0">
                  <a:moveTo>
                    <a:pt x="9250" y="624"/>
                  </a:moveTo>
                  <a:lnTo>
                    <a:pt x="8261" y="5809"/>
                  </a:lnTo>
                  <a:lnTo>
                    <a:pt x="789" y="5809"/>
                  </a:lnTo>
                  <a:lnTo>
                    <a:pt x="2026" y="624"/>
                  </a:lnTo>
                  <a:close/>
                  <a:moveTo>
                    <a:pt x="1534" y="1"/>
                  </a:moveTo>
                  <a:lnTo>
                    <a:pt x="1" y="6432"/>
                  </a:lnTo>
                  <a:lnTo>
                    <a:pt x="8777" y="6432"/>
                  </a:lnTo>
                  <a:lnTo>
                    <a:pt x="10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3486;p64">
              <a:extLst>
                <a:ext uri="{FF2B5EF4-FFF2-40B4-BE49-F238E27FC236}">
                  <a16:creationId xmlns:a16="http://schemas.microsoft.com/office/drawing/2014/main" id="{A62D7283-E9E0-4953-7F4B-98F2D4EADE2E}"/>
                </a:ext>
              </a:extLst>
            </p:cNvPr>
            <p:cNvSpPr/>
            <p:nvPr/>
          </p:nvSpPr>
          <p:spPr>
            <a:xfrm>
              <a:off x="2695775" y="4341925"/>
              <a:ext cx="237750" cy="145225"/>
            </a:xfrm>
            <a:custGeom>
              <a:avLst/>
              <a:gdLst/>
              <a:ahLst/>
              <a:cxnLst/>
              <a:rect l="l" t="t" r="r" b="b"/>
              <a:pathLst>
                <a:path w="9510" h="5809" extrusionOk="0">
                  <a:moveTo>
                    <a:pt x="1663" y="0"/>
                  </a:moveTo>
                  <a:lnTo>
                    <a:pt x="1" y="5808"/>
                  </a:lnTo>
                  <a:lnTo>
                    <a:pt x="8124" y="5808"/>
                  </a:lnTo>
                  <a:lnTo>
                    <a:pt x="950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3487;p64">
              <a:extLst>
                <a:ext uri="{FF2B5EF4-FFF2-40B4-BE49-F238E27FC236}">
                  <a16:creationId xmlns:a16="http://schemas.microsoft.com/office/drawing/2014/main" id="{1B7B7866-80D4-85D2-5E5D-B76839F8E22C}"/>
                </a:ext>
              </a:extLst>
            </p:cNvPr>
            <p:cNvSpPr/>
            <p:nvPr/>
          </p:nvSpPr>
          <p:spPr>
            <a:xfrm>
              <a:off x="2685450" y="4334125"/>
              <a:ext cx="257950" cy="160800"/>
            </a:xfrm>
            <a:custGeom>
              <a:avLst/>
              <a:gdLst/>
              <a:ahLst/>
              <a:cxnLst/>
              <a:rect l="l" t="t" r="r" b="b"/>
              <a:pathLst>
                <a:path w="10318" h="6432" extrusionOk="0">
                  <a:moveTo>
                    <a:pt x="9528" y="624"/>
                  </a:moveTo>
                  <a:lnTo>
                    <a:pt x="8291" y="5809"/>
                  </a:lnTo>
                  <a:lnTo>
                    <a:pt x="827" y="5809"/>
                  </a:lnTo>
                  <a:lnTo>
                    <a:pt x="2311" y="624"/>
                  </a:lnTo>
                  <a:close/>
                  <a:moveTo>
                    <a:pt x="1842" y="1"/>
                  </a:moveTo>
                  <a:lnTo>
                    <a:pt x="1" y="6432"/>
                  </a:lnTo>
                  <a:lnTo>
                    <a:pt x="8783" y="6432"/>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3488;p64">
              <a:extLst>
                <a:ext uri="{FF2B5EF4-FFF2-40B4-BE49-F238E27FC236}">
                  <a16:creationId xmlns:a16="http://schemas.microsoft.com/office/drawing/2014/main" id="{5F2BE7F0-E0B4-7DEA-F1BF-C0EBBFFEB4CA}"/>
                </a:ext>
              </a:extLst>
            </p:cNvPr>
            <p:cNvSpPr/>
            <p:nvPr/>
          </p:nvSpPr>
          <p:spPr>
            <a:xfrm>
              <a:off x="3508175" y="4341925"/>
              <a:ext cx="209950" cy="145225"/>
            </a:xfrm>
            <a:custGeom>
              <a:avLst/>
              <a:gdLst/>
              <a:ahLst/>
              <a:cxnLst/>
              <a:rect l="l" t="t" r="r" b="b"/>
              <a:pathLst>
                <a:path w="8398" h="5809" extrusionOk="0">
                  <a:moveTo>
                    <a:pt x="551" y="0"/>
                  </a:moveTo>
                  <a:lnTo>
                    <a:pt x="0" y="5808"/>
                  </a:lnTo>
                  <a:lnTo>
                    <a:pt x="8125" y="580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3489;p64">
              <a:extLst>
                <a:ext uri="{FF2B5EF4-FFF2-40B4-BE49-F238E27FC236}">
                  <a16:creationId xmlns:a16="http://schemas.microsoft.com/office/drawing/2014/main" id="{A3E6FC9A-0645-483C-8FBF-8FF06BC1AC40}"/>
                </a:ext>
              </a:extLst>
            </p:cNvPr>
            <p:cNvSpPr/>
            <p:nvPr/>
          </p:nvSpPr>
          <p:spPr>
            <a:xfrm>
              <a:off x="3499600" y="4334125"/>
              <a:ext cx="226675" cy="160800"/>
            </a:xfrm>
            <a:custGeom>
              <a:avLst/>
              <a:gdLst/>
              <a:ahLst/>
              <a:cxnLst/>
              <a:rect l="l" t="t" r="r" b="b"/>
              <a:pathLst>
                <a:path w="9067" h="6432" extrusionOk="0">
                  <a:moveTo>
                    <a:pt x="8413" y="624"/>
                  </a:moveTo>
                  <a:lnTo>
                    <a:pt x="8169" y="5809"/>
                  </a:lnTo>
                  <a:lnTo>
                    <a:pt x="686" y="5809"/>
                  </a:lnTo>
                  <a:lnTo>
                    <a:pt x="1177" y="624"/>
                  </a:lnTo>
                  <a:close/>
                  <a:moveTo>
                    <a:pt x="610" y="1"/>
                  </a:moveTo>
                  <a:lnTo>
                    <a:pt x="1" y="6432"/>
                  </a:lnTo>
                  <a:lnTo>
                    <a:pt x="8765" y="6432"/>
                  </a:lnTo>
                  <a:lnTo>
                    <a:pt x="9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3490;p64">
              <a:extLst>
                <a:ext uri="{FF2B5EF4-FFF2-40B4-BE49-F238E27FC236}">
                  <a16:creationId xmlns:a16="http://schemas.microsoft.com/office/drawing/2014/main" id="{4C7BC264-A55E-D9F3-4476-2540E4C923FB}"/>
                </a:ext>
              </a:extLst>
            </p:cNvPr>
            <p:cNvSpPr/>
            <p:nvPr/>
          </p:nvSpPr>
          <p:spPr>
            <a:xfrm>
              <a:off x="4698800" y="4341925"/>
              <a:ext cx="231075" cy="145225"/>
            </a:xfrm>
            <a:custGeom>
              <a:avLst/>
              <a:gdLst/>
              <a:ahLst/>
              <a:cxnLst/>
              <a:rect l="l" t="t" r="r" b="b"/>
              <a:pathLst>
                <a:path w="9243" h="5809" extrusionOk="0">
                  <a:moveTo>
                    <a:pt x="1" y="0"/>
                  </a:moveTo>
                  <a:lnTo>
                    <a:pt x="1118" y="5808"/>
                  </a:lnTo>
                  <a:lnTo>
                    <a:pt x="9243"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3491;p64">
              <a:extLst>
                <a:ext uri="{FF2B5EF4-FFF2-40B4-BE49-F238E27FC236}">
                  <a16:creationId xmlns:a16="http://schemas.microsoft.com/office/drawing/2014/main" id="{67B2732B-75E0-D0AD-4250-8BC4EA98A7DF}"/>
                </a:ext>
              </a:extLst>
            </p:cNvPr>
            <p:cNvSpPr/>
            <p:nvPr/>
          </p:nvSpPr>
          <p:spPr>
            <a:xfrm>
              <a:off x="4689350" y="4334125"/>
              <a:ext cx="250425" cy="160800"/>
            </a:xfrm>
            <a:custGeom>
              <a:avLst/>
              <a:gdLst/>
              <a:ahLst/>
              <a:cxnLst/>
              <a:rect l="l" t="t" r="r" b="b"/>
              <a:pathLst>
                <a:path w="10017" h="6432" extrusionOk="0">
                  <a:moveTo>
                    <a:pt x="7978" y="624"/>
                  </a:moveTo>
                  <a:lnTo>
                    <a:pt x="9225" y="5809"/>
                  </a:lnTo>
                  <a:lnTo>
                    <a:pt x="1755" y="5809"/>
                  </a:lnTo>
                  <a:lnTo>
                    <a:pt x="756" y="624"/>
                  </a:lnTo>
                  <a:close/>
                  <a:moveTo>
                    <a:pt x="1" y="1"/>
                  </a:moveTo>
                  <a:lnTo>
                    <a:pt x="1239" y="6432"/>
                  </a:lnTo>
                  <a:lnTo>
                    <a:pt x="10016" y="6432"/>
                  </a:lnTo>
                  <a:lnTo>
                    <a:pt x="8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3492;p64">
              <a:extLst>
                <a:ext uri="{FF2B5EF4-FFF2-40B4-BE49-F238E27FC236}">
                  <a16:creationId xmlns:a16="http://schemas.microsoft.com/office/drawing/2014/main" id="{8350B313-E871-B442-1C5F-0E51E4C04D61}"/>
                </a:ext>
              </a:extLst>
            </p:cNvPr>
            <p:cNvSpPr/>
            <p:nvPr/>
          </p:nvSpPr>
          <p:spPr>
            <a:xfrm>
              <a:off x="4502675" y="4341925"/>
              <a:ext cx="224100" cy="145225"/>
            </a:xfrm>
            <a:custGeom>
              <a:avLst/>
              <a:gdLst/>
              <a:ahLst/>
              <a:cxnLst/>
              <a:rect l="l" t="t" r="r" b="b"/>
              <a:pathLst>
                <a:path w="8964" h="5809" extrusionOk="0">
                  <a:moveTo>
                    <a:pt x="1" y="0"/>
                  </a:moveTo>
                  <a:lnTo>
                    <a:pt x="840" y="5808"/>
                  </a:lnTo>
                  <a:lnTo>
                    <a:pt x="8963" y="5808"/>
                  </a:lnTo>
                  <a:lnTo>
                    <a:pt x="784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3493;p64">
              <a:extLst>
                <a:ext uri="{FF2B5EF4-FFF2-40B4-BE49-F238E27FC236}">
                  <a16:creationId xmlns:a16="http://schemas.microsoft.com/office/drawing/2014/main" id="{065B08D6-4C32-B795-BAEE-87741031146B}"/>
                </a:ext>
              </a:extLst>
            </p:cNvPr>
            <p:cNvSpPr/>
            <p:nvPr/>
          </p:nvSpPr>
          <p:spPr>
            <a:xfrm>
              <a:off x="4493675" y="4334125"/>
              <a:ext cx="242525" cy="160800"/>
            </a:xfrm>
            <a:custGeom>
              <a:avLst/>
              <a:gdLst/>
              <a:ahLst/>
              <a:cxnLst/>
              <a:rect l="l" t="t" r="r" b="b"/>
              <a:pathLst>
                <a:path w="9701" h="6432" extrusionOk="0">
                  <a:moveTo>
                    <a:pt x="7948" y="624"/>
                  </a:moveTo>
                  <a:lnTo>
                    <a:pt x="8947" y="5809"/>
                  </a:lnTo>
                  <a:lnTo>
                    <a:pt x="1469" y="5809"/>
                  </a:lnTo>
                  <a:lnTo>
                    <a:pt x="720" y="624"/>
                  </a:lnTo>
                  <a:close/>
                  <a:moveTo>
                    <a:pt x="1" y="1"/>
                  </a:moveTo>
                  <a:lnTo>
                    <a:pt x="930" y="6432"/>
                  </a:lnTo>
                  <a:lnTo>
                    <a:pt x="9701" y="6432"/>
                  </a:lnTo>
                  <a:lnTo>
                    <a:pt x="84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3494;p64">
              <a:extLst>
                <a:ext uri="{FF2B5EF4-FFF2-40B4-BE49-F238E27FC236}">
                  <a16:creationId xmlns:a16="http://schemas.microsoft.com/office/drawing/2014/main" id="{886FAB9B-3554-50A8-25A6-566AFBB4C53F}"/>
                </a:ext>
              </a:extLst>
            </p:cNvPr>
            <p:cNvSpPr/>
            <p:nvPr/>
          </p:nvSpPr>
          <p:spPr>
            <a:xfrm>
              <a:off x="4110375" y="4341925"/>
              <a:ext cx="210200" cy="145225"/>
            </a:xfrm>
            <a:custGeom>
              <a:avLst/>
              <a:gdLst/>
              <a:ahLst/>
              <a:cxnLst/>
              <a:rect l="l" t="t" r="r" b="b"/>
              <a:pathLst>
                <a:path w="8408" h="5809" extrusionOk="0">
                  <a:moveTo>
                    <a:pt x="0" y="0"/>
                  </a:moveTo>
                  <a:lnTo>
                    <a:pt x="284" y="5808"/>
                  </a:lnTo>
                  <a:lnTo>
                    <a:pt x="8408"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3495;p64">
              <a:extLst>
                <a:ext uri="{FF2B5EF4-FFF2-40B4-BE49-F238E27FC236}">
                  <a16:creationId xmlns:a16="http://schemas.microsoft.com/office/drawing/2014/main" id="{A567229B-7635-02D5-877B-F17DCBB0F04E}"/>
                </a:ext>
              </a:extLst>
            </p:cNvPr>
            <p:cNvSpPr/>
            <p:nvPr/>
          </p:nvSpPr>
          <p:spPr>
            <a:xfrm>
              <a:off x="4102200" y="4334125"/>
              <a:ext cx="226975" cy="160800"/>
            </a:xfrm>
            <a:custGeom>
              <a:avLst/>
              <a:gdLst/>
              <a:ahLst/>
              <a:cxnLst/>
              <a:rect l="l" t="t" r="r" b="b"/>
              <a:pathLst>
                <a:path w="9079" h="6432" extrusionOk="0">
                  <a:moveTo>
                    <a:pt x="7890" y="624"/>
                  </a:moveTo>
                  <a:lnTo>
                    <a:pt x="8391" y="5809"/>
                  </a:lnTo>
                  <a:lnTo>
                    <a:pt x="908" y="5809"/>
                  </a:lnTo>
                  <a:lnTo>
                    <a:pt x="655" y="624"/>
                  </a:lnTo>
                  <a:close/>
                  <a:moveTo>
                    <a:pt x="1" y="1"/>
                  </a:moveTo>
                  <a:lnTo>
                    <a:pt x="314" y="6432"/>
                  </a:lnTo>
                  <a:lnTo>
                    <a:pt x="9078" y="6432"/>
                  </a:lnTo>
                  <a:lnTo>
                    <a:pt x="8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3496;p64">
              <a:extLst>
                <a:ext uri="{FF2B5EF4-FFF2-40B4-BE49-F238E27FC236}">
                  <a16:creationId xmlns:a16="http://schemas.microsoft.com/office/drawing/2014/main" id="{5D8117C5-0A67-AF65-63EE-7B7B7D902ED9}"/>
                </a:ext>
              </a:extLst>
            </p:cNvPr>
            <p:cNvSpPr/>
            <p:nvPr/>
          </p:nvSpPr>
          <p:spPr>
            <a:xfrm>
              <a:off x="2515175" y="4943250"/>
              <a:ext cx="2332975" cy="174675"/>
            </a:xfrm>
            <a:custGeom>
              <a:avLst/>
              <a:gdLst/>
              <a:ahLst/>
              <a:cxnLst/>
              <a:rect l="l" t="t" r="r" b="b"/>
              <a:pathLst>
                <a:path w="93319" h="6987" extrusionOk="0">
                  <a:moveTo>
                    <a:pt x="2001" y="0"/>
                  </a:moveTo>
                  <a:lnTo>
                    <a:pt x="0" y="6987"/>
                  </a:lnTo>
                  <a:lnTo>
                    <a:pt x="93318" y="6987"/>
                  </a:lnTo>
                  <a:lnTo>
                    <a:pt x="9197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3497;p64">
              <a:extLst>
                <a:ext uri="{FF2B5EF4-FFF2-40B4-BE49-F238E27FC236}">
                  <a16:creationId xmlns:a16="http://schemas.microsoft.com/office/drawing/2014/main" id="{B44F76DC-E86F-A3BC-7275-7BC83B22C3F8}"/>
                </a:ext>
              </a:extLst>
            </p:cNvPr>
            <p:cNvSpPr/>
            <p:nvPr/>
          </p:nvSpPr>
          <p:spPr>
            <a:xfrm>
              <a:off x="2504850" y="4935450"/>
              <a:ext cx="2352750" cy="190275"/>
            </a:xfrm>
            <a:custGeom>
              <a:avLst/>
              <a:gdLst/>
              <a:ahLst/>
              <a:cxnLst/>
              <a:rect l="l" t="t" r="r" b="b"/>
              <a:pathLst>
                <a:path w="94110" h="7611" extrusionOk="0">
                  <a:moveTo>
                    <a:pt x="92130" y="624"/>
                  </a:moveTo>
                  <a:lnTo>
                    <a:pt x="93354" y="6986"/>
                  </a:lnTo>
                  <a:lnTo>
                    <a:pt x="827" y="6986"/>
                  </a:lnTo>
                  <a:lnTo>
                    <a:pt x="2649" y="624"/>
                  </a:lnTo>
                  <a:close/>
                  <a:moveTo>
                    <a:pt x="2178" y="1"/>
                  </a:moveTo>
                  <a:lnTo>
                    <a:pt x="0" y="7610"/>
                  </a:lnTo>
                  <a:lnTo>
                    <a:pt x="94109" y="7610"/>
                  </a:lnTo>
                  <a:lnTo>
                    <a:pt x="926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3498;p64">
              <a:extLst>
                <a:ext uri="{FF2B5EF4-FFF2-40B4-BE49-F238E27FC236}">
                  <a16:creationId xmlns:a16="http://schemas.microsoft.com/office/drawing/2014/main" id="{387F590B-16FC-AD1E-36F0-E081EE3AA117}"/>
                </a:ext>
              </a:extLst>
            </p:cNvPr>
            <p:cNvSpPr/>
            <p:nvPr/>
          </p:nvSpPr>
          <p:spPr>
            <a:xfrm>
              <a:off x="4306525" y="4341925"/>
              <a:ext cx="217150" cy="145225"/>
            </a:xfrm>
            <a:custGeom>
              <a:avLst/>
              <a:gdLst/>
              <a:ahLst/>
              <a:cxnLst/>
              <a:rect l="l" t="t" r="r" b="b"/>
              <a:pathLst>
                <a:path w="8686" h="5809" extrusionOk="0">
                  <a:moveTo>
                    <a:pt x="1" y="0"/>
                  </a:moveTo>
                  <a:lnTo>
                    <a:pt x="562" y="5808"/>
                  </a:lnTo>
                  <a:lnTo>
                    <a:pt x="8686"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3499;p64">
              <a:extLst>
                <a:ext uri="{FF2B5EF4-FFF2-40B4-BE49-F238E27FC236}">
                  <a16:creationId xmlns:a16="http://schemas.microsoft.com/office/drawing/2014/main" id="{A318B68F-C902-6F0E-7678-7E1E3B765C96}"/>
                </a:ext>
              </a:extLst>
            </p:cNvPr>
            <p:cNvSpPr/>
            <p:nvPr/>
          </p:nvSpPr>
          <p:spPr>
            <a:xfrm>
              <a:off x="4297950" y="4334125"/>
              <a:ext cx="234700" cy="160800"/>
            </a:xfrm>
            <a:custGeom>
              <a:avLst/>
              <a:gdLst/>
              <a:ahLst/>
              <a:cxnLst/>
              <a:rect l="l" t="t" r="r" b="b"/>
              <a:pathLst>
                <a:path w="9388" h="6432" extrusionOk="0">
                  <a:moveTo>
                    <a:pt x="7919" y="624"/>
                  </a:moveTo>
                  <a:lnTo>
                    <a:pt x="8669" y="5809"/>
                  </a:lnTo>
                  <a:lnTo>
                    <a:pt x="1187" y="5809"/>
                  </a:lnTo>
                  <a:lnTo>
                    <a:pt x="687" y="624"/>
                  </a:lnTo>
                  <a:close/>
                  <a:moveTo>
                    <a:pt x="0" y="1"/>
                  </a:moveTo>
                  <a:lnTo>
                    <a:pt x="622" y="6432"/>
                  </a:lnTo>
                  <a:lnTo>
                    <a:pt x="9388" y="6432"/>
                  </a:lnTo>
                  <a:lnTo>
                    <a:pt x="8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3500;p64">
              <a:extLst>
                <a:ext uri="{FF2B5EF4-FFF2-40B4-BE49-F238E27FC236}">
                  <a16:creationId xmlns:a16="http://schemas.microsoft.com/office/drawing/2014/main" id="{89F1CA79-56AE-39D6-038D-00DF76ABB60B}"/>
                </a:ext>
              </a:extLst>
            </p:cNvPr>
            <p:cNvSpPr/>
            <p:nvPr/>
          </p:nvSpPr>
          <p:spPr>
            <a:xfrm>
              <a:off x="3753875" y="2050075"/>
              <a:ext cx="831275" cy="1058025"/>
            </a:xfrm>
            <a:custGeom>
              <a:avLst/>
              <a:gdLst/>
              <a:ahLst/>
              <a:cxnLst/>
              <a:rect l="l" t="t" r="r" b="b"/>
              <a:pathLst>
                <a:path w="33251" h="42321" extrusionOk="0">
                  <a:moveTo>
                    <a:pt x="16626" y="0"/>
                  </a:moveTo>
                  <a:cubicBezTo>
                    <a:pt x="12216" y="0"/>
                    <a:pt x="7987" y="2229"/>
                    <a:pt x="4870" y="6197"/>
                  </a:cubicBezTo>
                  <a:cubicBezTo>
                    <a:pt x="1752" y="10166"/>
                    <a:pt x="1" y="15548"/>
                    <a:pt x="1" y="21160"/>
                  </a:cubicBezTo>
                  <a:cubicBezTo>
                    <a:pt x="1" y="26771"/>
                    <a:pt x="1752" y="32153"/>
                    <a:pt x="4870" y="36122"/>
                  </a:cubicBezTo>
                  <a:cubicBezTo>
                    <a:pt x="7987" y="40090"/>
                    <a:pt x="12216" y="42320"/>
                    <a:pt x="16626" y="42320"/>
                  </a:cubicBezTo>
                  <a:cubicBezTo>
                    <a:pt x="21035" y="42320"/>
                    <a:pt x="25264" y="40090"/>
                    <a:pt x="28381" y="36122"/>
                  </a:cubicBezTo>
                  <a:cubicBezTo>
                    <a:pt x="31499" y="32153"/>
                    <a:pt x="33250" y="26771"/>
                    <a:pt x="33250" y="21160"/>
                  </a:cubicBezTo>
                  <a:cubicBezTo>
                    <a:pt x="33250" y="15548"/>
                    <a:pt x="31499" y="10166"/>
                    <a:pt x="28381" y="6197"/>
                  </a:cubicBezTo>
                  <a:cubicBezTo>
                    <a:pt x="25264" y="2229"/>
                    <a:pt x="21035" y="0"/>
                    <a:pt x="16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3501;p64">
              <a:extLst>
                <a:ext uri="{FF2B5EF4-FFF2-40B4-BE49-F238E27FC236}">
                  <a16:creationId xmlns:a16="http://schemas.microsoft.com/office/drawing/2014/main" id="{B905B148-FC4C-80DC-4C8A-7CAD5D2434AF}"/>
                </a:ext>
              </a:extLst>
            </p:cNvPr>
            <p:cNvSpPr/>
            <p:nvPr/>
          </p:nvSpPr>
          <p:spPr>
            <a:xfrm>
              <a:off x="3746075" y="2042275"/>
              <a:ext cx="846850" cy="1073600"/>
            </a:xfrm>
            <a:custGeom>
              <a:avLst/>
              <a:gdLst/>
              <a:ahLst/>
              <a:cxnLst/>
              <a:rect l="l" t="t" r="r" b="b"/>
              <a:pathLst>
                <a:path w="33874" h="42944" extrusionOk="0">
                  <a:moveTo>
                    <a:pt x="16937" y="624"/>
                  </a:moveTo>
                  <a:cubicBezTo>
                    <a:pt x="25933" y="624"/>
                    <a:pt x="33251" y="9976"/>
                    <a:pt x="33251" y="21472"/>
                  </a:cubicBezTo>
                  <a:cubicBezTo>
                    <a:pt x="33251" y="32968"/>
                    <a:pt x="25933" y="42321"/>
                    <a:pt x="16937" y="42321"/>
                  </a:cubicBezTo>
                  <a:cubicBezTo>
                    <a:pt x="7942" y="42321"/>
                    <a:pt x="624" y="32968"/>
                    <a:pt x="624" y="21472"/>
                  </a:cubicBezTo>
                  <a:cubicBezTo>
                    <a:pt x="624" y="9976"/>
                    <a:pt x="7942" y="624"/>
                    <a:pt x="16937" y="624"/>
                  </a:cubicBezTo>
                  <a:close/>
                  <a:moveTo>
                    <a:pt x="16937" y="1"/>
                  </a:moveTo>
                  <a:cubicBezTo>
                    <a:pt x="7599" y="1"/>
                    <a:pt x="0" y="9633"/>
                    <a:pt x="0" y="21472"/>
                  </a:cubicBezTo>
                  <a:cubicBezTo>
                    <a:pt x="0" y="33311"/>
                    <a:pt x="7599" y="42943"/>
                    <a:pt x="16937" y="42943"/>
                  </a:cubicBezTo>
                  <a:cubicBezTo>
                    <a:pt x="26276" y="42943"/>
                    <a:pt x="33874" y="33310"/>
                    <a:pt x="33874" y="21472"/>
                  </a:cubicBezTo>
                  <a:cubicBezTo>
                    <a:pt x="33874" y="9634"/>
                    <a:pt x="26276" y="1"/>
                    <a:pt x="16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3502;p64">
              <a:extLst>
                <a:ext uri="{FF2B5EF4-FFF2-40B4-BE49-F238E27FC236}">
                  <a16:creationId xmlns:a16="http://schemas.microsoft.com/office/drawing/2014/main" id="{D6690CCC-4DC3-A1F0-2E28-6498D85A1ED6}"/>
                </a:ext>
              </a:extLst>
            </p:cNvPr>
            <p:cNvSpPr/>
            <p:nvPr/>
          </p:nvSpPr>
          <p:spPr>
            <a:xfrm>
              <a:off x="3061600" y="2704300"/>
              <a:ext cx="481125" cy="1222125"/>
            </a:xfrm>
            <a:custGeom>
              <a:avLst/>
              <a:gdLst/>
              <a:ahLst/>
              <a:cxnLst/>
              <a:rect l="l" t="t" r="r" b="b"/>
              <a:pathLst>
                <a:path w="19245" h="48885" extrusionOk="0">
                  <a:moveTo>
                    <a:pt x="14350" y="865"/>
                  </a:moveTo>
                  <a:lnTo>
                    <a:pt x="18595" y="4740"/>
                  </a:lnTo>
                  <a:lnTo>
                    <a:pt x="13979" y="45271"/>
                  </a:lnTo>
                  <a:cubicBezTo>
                    <a:pt x="13213" y="45726"/>
                    <a:pt x="9251" y="48026"/>
                    <a:pt x="7002" y="48251"/>
                  </a:cubicBezTo>
                  <a:cubicBezTo>
                    <a:pt x="6947" y="48256"/>
                    <a:pt x="6890" y="48259"/>
                    <a:pt x="6832" y="48259"/>
                  </a:cubicBezTo>
                  <a:cubicBezTo>
                    <a:pt x="5856" y="48259"/>
                    <a:pt x="4496" y="47535"/>
                    <a:pt x="3055" y="46232"/>
                  </a:cubicBezTo>
                  <a:cubicBezTo>
                    <a:pt x="1571" y="44888"/>
                    <a:pt x="624" y="43500"/>
                    <a:pt x="624" y="43144"/>
                  </a:cubicBezTo>
                  <a:cubicBezTo>
                    <a:pt x="730" y="42022"/>
                    <a:pt x="10421" y="12684"/>
                    <a:pt x="14350" y="865"/>
                  </a:cubicBezTo>
                  <a:close/>
                  <a:moveTo>
                    <a:pt x="14206" y="0"/>
                  </a:moveTo>
                  <a:cubicBezTo>
                    <a:pt x="14079" y="0"/>
                    <a:pt x="13955" y="78"/>
                    <a:pt x="13910" y="214"/>
                  </a:cubicBezTo>
                  <a:cubicBezTo>
                    <a:pt x="12487" y="4496"/>
                    <a:pt x="1" y="42079"/>
                    <a:pt x="1" y="43133"/>
                  </a:cubicBezTo>
                  <a:cubicBezTo>
                    <a:pt x="1" y="43869"/>
                    <a:pt x="1342" y="45522"/>
                    <a:pt x="2637" y="46694"/>
                  </a:cubicBezTo>
                  <a:cubicBezTo>
                    <a:pt x="3562" y="47531"/>
                    <a:pt x="5293" y="48884"/>
                    <a:pt x="6821" y="48884"/>
                  </a:cubicBezTo>
                  <a:cubicBezTo>
                    <a:pt x="6903" y="48884"/>
                    <a:pt x="6984" y="48880"/>
                    <a:pt x="7065" y="48872"/>
                  </a:cubicBezTo>
                  <a:cubicBezTo>
                    <a:pt x="9690" y="48609"/>
                    <a:pt x="14242" y="45843"/>
                    <a:pt x="14434" y="45725"/>
                  </a:cubicBezTo>
                  <a:cubicBezTo>
                    <a:pt x="14517" y="45676"/>
                    <a:pt x="14571" y="45591"/>
                    <a:pt x="14582" y="45496"/>
                  </a:cubicBezTo>
                  <a:lnTo>
                    <a:pt x="19234" y="4652"/>
                  </a:lnTo>
                  <a:cubicBezTo>
                    <a:pt x="19245" y="4553"/>
                    <a:pt x="19208" y="4455"/>
                    <a:pt x="19134" y="4387"/>
                  </a:cubicBezTo>
                  <a:lnTo>
                    <a:pt x="14416" y="82"/>
                  </a:lnTo>
                  <a:cubicBezTo>
                    <a:pt x="14355" y="26"/>
                    <a:pt x="14280" y="0"/>
                    <a:pt x="14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3503;p64">
              <a:extLst>
                <a:ext uri="{FF2B5EF4-FFF2-40B4-BE49-F238E27FC236}">
                  <a16:creationId xmlns:a16="http://schemas.microsoft.com/office/drawing/2014/main" id="{71E72204-DBCB-D9DB-8D7C-75E634E5D939}"/>
                </a:ext>
              </a:extLst>
            </p:cNvPr>
            <p:cNvSpPr/>
            <p:nvPr/>
          </p:nvSpPr>
          <p:spPr>
            <a:xfrm>
              <a:off x="3416725" y="2567300"/>
              <a:ext cx="1633975" cy="1503025"/>
            </a:xfrm>
            <a:custGeom>
              <a:avLst/>
              <a:gdLst/>
              <a:ahLst/>
              <a:cxnLst/>
              <a:rect l="l" t="t" r="r" b="b"/>
              <a:pathLst>
                <a:path w="65359" h="60121" extrusionOk="0">
                  <a:moveTo>
                    <a:pt x="32542" y="0"/>
                  </a:moveTo>
                  <a:lnTo>
                    <a:pt x="27577" y="276"/>
                  </a:lnTo>
                  <a:lnTo>
                    <a:pt x="0" y="5792"/>
                  </a:lnTo>
                  <a:lnTo>
                    <a:pt x="4418" y="60120"/>
                  </a:lnTo>
                  <a:lnTo>
                    <a:pt x="58196" y="60120"/>
                  </a:lnTo>
                  <a:lnTo>
                    <a:pt x="65359" y="3585"/>
                  </a:lnTo>
                  <a:lnTo>
                    <a:pt x="325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3504;p64">
              <a:extLst>
                <a:ext uri="{FF2B5EF4-FFF2-40B4-BE49-F238E27FC236}">
                  <a16:creationId xmlns:a16="http://schemas.microsoft.com/office/drawing/2014/main" id="{0CA1A4C7-AFB0-3104-FFAA-020C508519F4}"/>
                </a:ext>
              </a:extLst>
            </p:cNvPr>
            <p:cNvSpPr/>
            <p:nvPr/>
          </p:nvSpPr>
          <p:spPr>
            <a:xfrm>
              <a:off x="3408625" y="2559500"/>
              <a:ext cx="1650400" cy="1518600"/>
            </a:xfrm>
            <a:custGeom>
              <a:avLst/>
              <a:gdLst/>
              <a:ahLst/>
              <a:cxnLst/>
              <a:rect l="l" t="t" r="r" b="b"/>
              <a:pathLst>
                <a:path w="66016" h="60744" extrusionOk="0">
                  <a:moveTo>
                    <a:pt x="32832" y="622"/>
                  </a:moveTo>
                  <a:lnTo>
                    <a:pt x="65335" y="4173"/>
                  </a:lnTo>
                  <a:lnTo>
                    <a:pt x="58245" y="60121"/>
                  </a:lnTo>
                  <a:lnTo>
                    <a:pt x="5029" y="60121"/>
                  </a:lnTo>
                  <a:lnTo>
                    <a:pt x="658" y="6355"/>
                  </a:lnTo>
                  <a:lnTo>
                    <a:pt x="27941" y="899"/>
                  </a:lnTo>
                  <a:lnTo>
                    <a:pt x="32832" y="622"/>
                  </a:lnTo>
                  <a:close/>
                  <a:moveTo>
                    <a:pt x="32849" y="1"/>
                  </a:moveTo>
                  <a:lnTo>
                    <a:pt x="27885" y="277"/>
                  </a:lnTo>
                  <a:cubicBezTo>
                    <a:pt x="27871" y="277"/>
                    <a:pt x="27856" y="279"/>
                    <a:pt x="27841" y="282"/>
                  </a:cubicBezTo>
                  <a:lnTo>
                    <a:pt x="263" y="5798"/>
                  </a:lnTo>
                  <a:cubicBezTo>
                    <a:pt x="108" y="5829"/>
                    <a:pt x="1" y="5971"/>
                    <a:pt x="14" y="6129"/>
                  </a:cubicBezTo>
                  <a:lnTo>
                    <a:pt x="4432" y="60457"/>
                  </a:lnTo>
                  <a:cubicBezTo>
                    <a:pt x="4445" y="60619"/>
                    <a:pt x="4580" y="60744"/>
                    <a:pt x="4742" y="60744"/>
                  </a:cubicBezTo>
                  <a:lnTo>
                    <a:pt x="58520" y="60744"/>
                  </a:lnTo>
                  <a:cubicBezTo>
                    <a:pt x="58677" y="60744"/>
                    <a:pt x="58810" y="60628"/>
                    <a:pt x="58830" y="60472"/>
                  </a:cubicBezTo>
                  <a:lnTo>
                    <a:pt x="65993" y="3937"/>
                  </a:lnTo>
                  <a:cubicBezTo>
                    <a:pt x="66015" y="3765"/>
                    <a:pt x="65892" y="3607"/>
                    <a:pt x="65718" y="3588"/>
                  </a:cubicBezTo>
                  <a:lnTo>
                    <a:pt x="32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3505;p64">
              <a:extLst>
                <a:ext uri="{FF2B5EF4-FFF2-40B4-BE49-F238E27FC236}">
                  <a16:creationId xmlns:a16="http://schemas.microsoft.com/office/drawing/2014/main" id="{17206347-B7E2-6EA2-3F6C-FA9F3B8ED60E}"/>
                </a:ext>
              </a:extLst>
            </p:cNvPr>
            <p:cNvSpPr/>
            <p:nvPr/>
          </p:nvSpPr>
          <p:spPr>
            <a:xfrm>
              <a:off x="3747650" y="2491300"/>
              <a:ext cx="1027300" cy="1523850"/>
            </a:xfrm>
            <a:custGeom>
              <a:avLst/>
              <a:gdLst/>
              <a:ahLst/>
              <a:cxnLst/>
              <a:rect l="l" t="t" r="r" b="b"/>
              <a:pathLst>
                <a:path w="41092" h="60954" extrusionOk="0">
                  <a:moveTo>
                    <a:pt x="17213" y="1"/>
                  </a:moveTo>
                  <a:cubicBezTo>
                    <a:pt x="13945" y="1"/>
                    <a:pt x="11410" y="256"/>
                    <a:pt x="11410" y="256"/>
                  </a:cubicBezTo>
                  <a:cubicBezTo>
                    <a:pt x="11410" y="256"/>
                    <a:pt x="6933" y="2699"/>
                    <a:pt x="5829" y="4906"/>
                  </a:cubicBezTo>
                  <a:cubicBezTo>
                    <a:pt x="4727" y="7112"/>
                    <a:pt x="0" y="23448"/>
                    <a:pt x="0" y="23448"/>
                  </a:cubicBezTo>
                  <a:lnTo>
                    <a:pt x="7723" y="25103"/>
                  </a:lnTo>
                  <a:lnTo>
                    <a:pt x="276" y="28688"/>
                  </a:lnTo>
                  <a:lnTo>
                    <a:pt x="11541" y="60954"/>
                  </a:lnTo>
                  <a:lnTo>
                    <a:pt x="29466" y="59850"/>
                  </a:lnTo>
                  <a:lnTo>
                    <a:pt x="41092" y="25930"/>
                  </a:lnTo>
                  <a:lnTo>
                    <a:pt x="33921" y="22896"/>
                  </a:lnTo>
                  <a:lnTo>
                    <a:pt x="40264" y="20138"/>
                  </a:lnTo>
                  <a:cubicBezTo>
                    <a:pt x="40264" y="20138"/>
                    <a:pt x="34198" y="8556"/>
                    <a:pt x="30887" y="3592"/>
                  </a:cubicBezTo>
                  <a:cubicBezTo>
                    <a:pt x="28889" y="594"/>
                    <a:pt x="22198" y="1"/>
                    <a:pt x="17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3506;p64">
              <a:extLst>
                <a:ext uri="{FF2B5EF4-FFF2-40B4-BE49-F238E27FC236}">
                  <a16:creationId xmlns:a16="http://schemas.microsoft.com/office/drawing/2014/main" id="{FDA1B926-5D8E-606E-29DC-1FDAC31698D1}"/>
                </a:ext>
              </a:extLst>
            </p:cNvPr>
            <p:cNvSpPr/>
            <p:nvPr/>
          </p:nvSpPr>
          <p:spPr>
            <a:xfrm>
              <a:off x="3738900" y="2483300"/>
              <a:ext cx="1044725" cy="1539650"/>
            </a:xfrm>
            <a:custGeom>
              <a:avLst/>
              <a:gdLst/>
              <a:ahLst/>
              <a:cxnLst/>
              <a:rect l="l" t="t" r="r" b="b"/>
              <a:pathLst>
                <a:path w="41789" h="61586" extrusionOk="0">
                  <a:moveTo>
                    <a:pt x="17572" y="636"/>
                  </a:moveTo>
                  <a:cubicBezTo>
                    <a:pt x="22492" y="636"/>
                    <a:pt x="29060" y="1208"/>
                    <a:pt x="30978" y="4086"/>
                  </a:cubicBezTo>
                  <a:cubicBezTo>
                    <a:pt x="33946" y="8537"/>
                    <a:pt x="39209" y="18464"/>
                    <a:pt x="40181" y="20307"/>
                  </a:cubicBezTo>
                  <a:lnTo>
                    <a:pt x="34147" y="22930"/>
                  </a:lnTo>
                  <a:cubicBezTo>
                    <a:pt x="33896" y="23039"/>
                    <a:pt x="33897" y="23396"/>
                    <a:pt x="34149" y="23503"/>
                  </a:cubicBezTo>
                  <a:lnTo>
                    <a:pt x="41052" y="26425"/>
                  </a:lnTo>
                  <a:lnTo>
                    <a:pt x="29588" y="59872"/>
                  </a:lnTo>
                  <a:lnTo>
                    <a:pt x="12107" y="60948"/>
                  </a:lnTo>
                  <a:lnTo>
                    <a:pt x="1012" y="29168"/>
                  </a:lnTo>
                  <a:lnTo>
                    <a:pt x="8207" y="25705"/>
                  </a:lnTo>
                  <a:cubicBezTo>
                    <a:pt x="8327" y="25646"/>
                    <a:pt x="8397" y="25519"/>
                    <a:pt x="8381" y="25386"/>
                  </a:cubicBezTo>
                  <a:cubicBezTo>
                    <a:pt x="8365" y="25254"/>
                    <a:pt x="8267" y="25147"/>
                    <a:pt x="8137" y="25119"/>
                  </a:cubicBezTo>
                  <a:lnTo>
                    <a:pt x="743" y="23534"/>
                  </a:lnTo>
                  <a:cubicBezTo>
                    <a:pt x="1412" y="21234"/>
                    <a:pt x="5465" y="7352"/>
                    <a:pt x="6459" y="5366"/>
                  </a:cubicBezTo>
                  <a:cubicBezTo>
                    <a:pt x="7441" y="3401"/>
                    <a:pt x="11344" y="1167"/>
                    <a:pt x="11855" y="879"/>
                  </a:cubicBezTo>
                  <a:cubicBezTo>
                    <a:pt x="12268" y="841"/>
                    <a:pt x="14625" y="636"/>
                    <a:pt x="17572" y="636"/>
                  </a:cubicBezTo>
                  <a:close/>
                  <a:moveTo>
                    <a:pt x="17594" y="1"/>
                  </a:moveTo>
                  <a:cubicBezTo>
                    <a:pt x="14455" y="1"/>
                    <a:pt x="11985" y="240"/>
                    <a:pt x="11729" y="265"/>
                  </a:cubicBezTo>
                  <a:cubicBezTo>
                    <a:pt x="11687" y="270"/>
                    <a:pt x="11648" y="283"/>
                    <a:pt x="11611" y="302"/>
                  </a:cubicBezTo>
                  <a:cubicBezTo>
                    <a:pt x="11425" y="405"/>
                    <a:pt x="7034" y="2820"/>
                    <a:pt x="5901" y="5087"/>
                  </a:cubicBezTo>
                  <a:cubicBezTo>
                    <a:pt x="4798" y="7293"/>
                    <a:pt x="244" y="23013"/>
                    <a:pt x="51" y="23682"/>
                  </a:cubicBezTo>
                  <a:cubicBezTo>
                    <a:pt x="0" y="23856"/>
                    <a:pt x="108" y="24036"/>
                    <a:pt x="285" y="24073"/>
                  </a:cubicBezTo>
                  <a:lnTo>
                    <a:pt x="7117" y="25537"/>
                  </a:lnTo>
                  <a:lnTo>
                    <a:pt x="492" y="28727"/>
                  </a:lnTo>
                  <a:cubicBezTo>
                    <a:pt x="348" y="28796"/>
                    <a:pt x="279" y="28962"/>
                    <a:pt x="332" y="29111"/>
                  </a:cubicBezTo>
                  <a:lnTo>
                    <a:pt x="11597" y="61376"/>
                  </a:lnTo>
                  <a:cubicBezTo>
                    <a:pt x="11640" y="61501"/>
                    <a:pt x="11758" y="61585"/>
                    <a:pt x="11891" y="61585"/>
                  </a:cubicBezTo>
                  <a:lnTo>
                    <a:pt x="11908" y="61585"/>
                  </a:lnTo>
                  <a:lnTo>
                    <a:pt x="29834" y="60482"/>
                  </a:lnTo>
                  <a:cubicBezTo>
                    <a:pt x="29960" y="60475"/>
                    <a:pt x="30069" y="60391"/>
                    <a:pt x="30110" y="60272"/>
                  </a:cubicBezTo>
                  <a:lnTo>
                    <a:pt x="41735" y="26352"/>
                  </a:lnTo>
                  <a:cubicBezTo>
                    <a:pt x="41788" y="26197"/>
                    <a:pt x="41713" y="26027"/>
                    <a:pt x="41563" y="25963"/>
                  </a:cubicBezTo>
                  <a:lnTo>
                    <a:pt x="35061" y="23213"/>
                  </a:lnTo>
                  <a:lnTo>
                    <a:pt x="40738" y="20745"/>
                  </a:lnTo>
                  <a:cubicBezTo>
                    <a:pt x="40904" y="20673"/>
                    <a:pt x="40973" y="20475"/>
                    <a:pt x="40889" y="20315"/>
                  </a:cubicBezTo>
                  <a:cubicBezTo>
                    <a:pt x="40829" y="20199"/>
                    <a:pt x="34777" y="8660"/>
                    <a:pt x="31496" y="3740"/>
                  </a:cubicBezTo>
                  <a:cubicBezTo>
                    <a:pt x="29416" y="619"/>
                    <a:pt x="22640" y="1"/>
                    <a:pt x="17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3507;p64">
              <a:extLst>
                <a:ext uri="{FF2B5EF4-FFF2-40B4-BE49-F238E27FC236}">
                  <a16:creationId xmlns:a16="http://schemas.microsoft.com/office/drawing/2014/main" id="{B3F9E49D-8880-FDC4-0FCD-8D6D4796613E}"/>
                </a:ext>
              </a:extLst>
            </p:cNvPr>
            <p:cNvSpPr/>
            <p:nvPr/>
          </p:nvSpPr>
          <p:spPr>
            <a:xfrm>
              <a:off x="4009650" y="2629350"/>
              <a:ext cx="481550" cy="1454750"/>
            </a:xfrm>
            <a:custGeom>
              <a:avLst/>
              <a:gdLst/>
              <a:ahLst/>
              <a:cxnLst/>
              <a:rect l="l" t="t" r="r" b="b"/>
              <a:pathLst>
                <a:path w="19262" h="58190" extrusionOk="0">
                  <a:moveTo>
                    <a:pt x="14892" y="1"/>
                  </a:moveTo>
                  <a:lnTo>
                    <a:pt x="0" y="1379"/>
                  </a:lnTo>
                  <a:lnTo>
                    <a:pt x="233" y="58190"/>
                  </a:lnTo>
                  <a:lnTo>
                    <a:pt x="19261" y="57638"/>
                  </a:lnTo>
                  <a:lnTo>
                    <a:pt x="148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3508;p64">
              <a:extLst>
                <a:ext uri="{FF2B5EF4-FFF2-40B4-BE49-F238E27FC236}">
                  <a16:creationId xmlns:a16="http://schemas.microsoft.com/office/drawing/2014/main" id="{714E2163-F683-0581-F672-0190E2C2724E}"/>
                </a:ext>
              </a:extLst>
            </p:cNvPr>
            <p:cNvSpPr/>
            <p:nvPr/>
          </p:nvSpPr>
          <p:spPr>
            <a:xfrm>
              <a:off x="4001825" y="2621550"/>
              <a:ext cx="497325" cy="1470375"/>
            </a:xfrm>
            <a:custGeom>
              <a:avLst/>
              <a:gdLst/>
              <a:ahLst/>
              <a:cxnLst/>
              <a:rect l="l" t="t" r="r" b="b"/>
              <a:pathLst>
                <a:path w="19893" h="58815" extrusionOk="0">
                  <a:moveTo>
                    <a:pt x="14918" y="652"/>
                  </a:moveTo>
                  <a:lnTo>
                    <a:pt x="19239" y="57648"/>
                  </a:lnTo>
                  <a:lnTo>
                    <a:pt x="857" y="58180"/>
                  </a:lnTo>
                  <a:lnTo>
                    <a:pt x="626" y="1975"/>
                  </a:lnTo>
                  <a:lnTo>
                    <a:pt x="14918" y="652"/>
                  </a:lnTo>
                  <a:close/>
                  <a:moveTo>
                    <a:pt x="15208" y="1"/>
                  </a:moveTo>
                  <a:cubicBezTo>
                    <a:pt x="15197" y="1"/>
                    <a:pt x="15187" y="1"/>
                    <a:pt x="15176" y="3"/>
                  </a:cubicBezTo>
                  <a:lnTo>
                    <a:pt x="285" y="1381"/>
                  </a:lnTo>
                  <a:cubicBezTo>
                    <a:pt x="123" y="1396"/>
                    <a:pt x="1" y="1531"/>
                    <a:pt x="2" y="1692"/>
                  </a:cubicBezTo>
                  <a:lnTo>
                    <a:pt x="235" y="58503"/>
                  </a:lnTo>
                  <a:cubicBezTo>
                    <a:pt x="235" y="58675"/>
                    <a:pt x="374" y="58813"/>
                    <a:pt x="546" y="58813"/>
                  </a:cubicBezTo>
                  <a:lnTo>
                    <a:pt x="555" y="58814"/>
                  </a:lnTo>
                  <a:lnTo>
                    <a:pt x="19584" y="58262"/>
                  </a:lnTo>
                  <a:cubicBezTo>
                    <a:pt x="19669" y="58260"/>
                    <a:pt x="19750" y="58222"/>
                    <a:pt x="19806" y="58159"/>
                  </a:cubicBezTo>
                  <a:cubicBezTo>
                    <a:pt x="19863" y="58095"/>
                    <a:pt x="19892" y="58011"/>
                    <a:pt x="19887" y="57926"/>
                  </a:cubicBezTo>
                  <a:lnTo>
                    <a:pt x="15516" y="289"/>
                  </a:lnTo>
                  <a:cubicBezTo>
                    <a:pt x="15510" y="206"/>
                    <a:pt x="15470" y="128"/>
                    <a:pt x="15406" y="74"/>
                  </a:cubicBezTo>
                  <a:cubicBezTo>
                    <a:pt x="15350" y="27"/>
                    <a:pt x="15280" y="1"/>
                    <a:pt x="15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3509;p64">
              <a:extLst>
                <a:ext uri="{FF2B5EF4-FFF2-40B4-BE49-F238E27FC236}">
                  <a16:creationId xmlns:a16="http://schemas.microsoft.com/office/drawing/2014/main" id="{E07F65C3-110B-A2C4-FC0D-A82751A8BBDF}"/>
                </a:ext>
              </a:extLst>
            </p:cNvPr>
            <p:cNvSpPr/>
            <p:nvPr/>
          </p:nvSpPr>
          <p:spPr>
            <a:xfrm>
              <a:off x="3954475" y="2291525"/>
              <a:ext cx="448200" cy="825350"/>
            </a:xfrm>
            <a:custGeom>
              <a:avLst/>
              <a:gdLst/>
              <a:ahLst/>
              <a:cxnLst/>
              <a:rect l="l" t="t" r="r" b="b"/>
              <a:pathLst>
                <a:path w="17928" h="33014" extrusionOk="0">
                  <a:moveTo>
                    <a:pt x="1" y="1"/>
                  </a:moveTo>
                  <a:cubicBezTo>
                    <a:pt x="1" y="1"/>
                    <a:pt x="1931" y="10756"/>
                    <a:pt x="2207" y="13514"/>
                  </a:cubicBezTo>
                  <a:cubicBezTo>
                    <a:pt x="2462" y="16065"/>
                    <a:pt x="8580" y="33013"/>
                    <a:pt x="11182" y="33013"/>
                  </a:cubicBezTo>
                  <a:cubicBezTo>
                    <a:pt x="11393" y="33013"/>
                    <a:pt x="11581" y="32902"/>
                    <a:pt x="11741" y="32662"/>
                  </a:cubicBezTo>
                  <a:cubicBezTo>
                    <a:pt x="14066" y="29174"/>
                    <a:pt x="16823" y="18202"/>
                    <a:pt x="17375" y="15720"/>
                  </a:cubicBezTo>
                  <a:cubicBezTo>
                    <a:pt x="17926" y="13238"/>
                    <a:pt x="17927" y="2483"/>
                    <a:pt x="17927" y="2483"/>
                  </a:cubicBezTo>
                  <a:lnTo>
                    <a:pt x="17927" y="2483"/>
                  </a:lnTo>
                  <a:cubicBezTo>
                    <a:pt x="17927" y="2483"/>
                    <a:pt x="15585" y="4103"/>
                    <a:pt x="11572" y="4103"/>
                  </a:cubicBezTo>
                  <a:cubicBezTo>
                    <a:pt x="8561" y="4103"/>
                    <a:pt x="4610" y="31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3510;p64">
              <a:extLst>
                <a:ext uri="{FF2B5EF4-FFF2-40B4-BE49-F238E27FC236}">
                  <a16:creationId xmlns:a16="http://schemas.microsoft.com/office/drawing/2014/main" id="{789DEADD-F297-5168-66E4-2887A274F692}"/>
                </a:ext>
              </a:extLst>
            </p:cNvPr>
            <p:cNvSpPr/>
            <p:nvPr/>
          </p:nvSpPr>
          <p:spPr>
            <a:xfrm>
              <a:off x="3945875" y="2283725"/>
              <a:ext cx="464550" cy="840925"/>
            </a:xfrm>
            <a:custGeom>
              <a:avLst/>
              <a:gdLst/>
              <a:ahLst/>
              <a:cxnLst/>
              <a:rect l="l" t="t" r="r" b="b"/>
              <a:pathLst>
                <a:path w="18582" h="33637" extrusionOk="0">
                  <a:moveTo>
                    <a:pt x="782" y="983"/>
                  </a:moveTo>
                  <a:lnTo>
                    <a:pt x="782" y="983"/>
                  </a:lnTo>
                  <a:cubicBezTo>
                    <a:pt x="5164" y="3863"/>
                    <a:pt x="8959" y="4703"/>
                    <a:pt x="11897" y="4703"/>
                  </a:cubicBezTo>
                  <a:cubicBezTo>
                    <a:pt x="14932" y="4703"/>
                    <a:pt x="17052" y="3806"/>
                    <a:pt x="17957" y="3334"/>
                  </a:cubicBezTo>
                  <a:lnTo>
                    <a:pt x="17957" y="3334"/>
                  </a:lnTo>
                  <a:cubicBezTo>
                    <a:pt x="17948" y="5540"/>
                    <a:pt x="17881" y="13859"/>
                    <a:pt x="17414" y="15964"/>
                  </a:cubicBezTo>
                  <a:cubicBezTo>
                    <a:pt x="16855" y="18480"/>
                    <a:pt x="14104" y="29382"/>
                    <a:pt x="11825" y="32802"/>
                  </a:cubicBezTo>
                  <a:cubicBezTo>
                    <a:pt x="11714" y="32969"/>
                    <a:pt x="11616" y="33015"/>
                    <a:pt x="11527" y="33015"/>
                  </a:cubicBezTo>
                  <a:cubicBezTo>
                    <a:pt x="11496" y="33015"/>
                    <a:pt x="11466" y="33009"/>
                    <a:pt x="11437" y="33002"/>
                  </a:cubicBezTo>
                  <a:cubicBezTo>
                    <a:pt x="9036" y="32404"/>
                    <a:pt x="3130" y="16479"/>
                    <a:pt x="2862" y="13795"/>
                  </a:cubicBezTo>
                  <a:cubicBezTo>
                    <a:pt x="2626" y="11441"/>
                    <a:pt x="1222" y="3461"/>
                    <a:pt x="782" y="983"/>
                  </a:cubicBezTo>
                  <a:close/>
                  <a:moveTo>
                    <a:pt x="346" y="1"/>
                  </a:moveTo>
                  <a:cubicBezTo>
                    <a:pt x="165" y="1"/>
                    <a:pt x="1" y="162"/>
                    <a:pt x="38" y="368"/>
                  </a:cubicBezTo>
                  <a:cubicBezTo>
                    <a:pt x="57" y="475"/>
                    <a:pt x="1969" y="11142"/>
                    <a:pt x="2241" y="13857"/>
                  </a:cubicBezTo>
                  <a:cubicBezTo>
                    <a:pt x="2378" y="15230"/>
                    <a:pt x="4020" y="20142"/>
                    <a:pt x="5754" y="24369"/>
                  </a:cubicBezTo>
                  <a:cubicBezTo>
                    <a:pt x="7392" y="28362"/>
                    <a:pt x="9682" y="33207"/>
                    <a:pt x="11285" y="33606"/>
                  </a:cubicBezTo>
                  <a:cubicBezTo>
                    <a:pt x="11364" y="33626"/>
                    <a:pt x="11444" y="33637"/>
                    <a:pt x="11525" y="33637"/>
                  </a:cubicBezTo>
                  <a:cubicBezTo>
                    <a:pt x="11844" y="33637"/>
                    <a:pt x="12130" y="33469"/>
                    <a:pt x="12343" y="33147"/>
                  </a:cubicBezTo>
                  <a:cubicBezTo>
                    <a:pt x="14699" y="29614"/>
                    <a:pt x="17422" y="18802"/>
                    <a:pt x="18023" y="16100"/>
                  </a:cubicBezTo>
                  <a:cubicBezTo>
                    <a:pt x="18576" y="13613"/>
                    <a:pt x="18581" y="3235"/>
                    <a:pt x="18581" y="2796"/>
                  </a:cubicBezTo>
                  <a:cubicBezTo>
                    <a:pt x="18581" y="2612"/>
                    <a:pt x="18431" y="2483"/>
                    <a:pt x="18270" y="2483"/>
                  </a:cubicBezTo>
                  <a:cubicBezTo>
                    <a:pt x="18210" y="2483"/>
                    <a:pt x="18149" y="2501"/>
                    <a:pt x="18093" y="2539"/>
                  </a:cubicBezTo>
                  <a:cubicBezTo>
                    <a:pt x="18053" y="2567"/>
                    <a:pt x="15777" y="4089"/>
                    <a:pt x="11911" y="4089"/>
                  </a:cubicBezTo>
                  <a:cubicBezTo>
                    <a:pt x="8950" y="4089"/>
                    <a:pt x="5057" y="3197"/>
                    <a:pt x="521" y="57"/>
                  </a:cubicBezTo>
                  <a:cubicBezTo>
                    <a:pt x="465" y="18"/>
                    <a:pt x="405"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3511;p64">
              <a:extLst>
                <a:ext uri="{FF2B5EF4-FFF2-40B4-BE49-F238E27FC236}">
                  <a16:creationId xmlns:a16="http://schemas.microsoft.com/office/drawing/2014/main" id="{8342D8F1-9E8D-ADBB-3C2F-B79E7BD511D8}"/>
                </a:ext>
              </a:extLst>
            </p:cNvPr>
            <p:cNvSpPr/>
            <p:nvPr/>
          </p:nvSpPr>
          <p:spPr>
            <a:xfrm>
              <a:off x="3954475" y="2291525"/>
              <a:ext cx="448175" cy="345750"/>
            </a:xfrm>
            <a:custGeom>
              <a:avLst/>
              <a:gdLst/>
              <a:ahLst/>
              <a:cxnLst/>
              <a:rect l="l" t="t" r="r" b="b"/>
              <a:pathLst>
                <a:path w="17927" h="13830" extrusionOk="0">
                  <a:moveTo>
                    <a:pt x="1" y="1"/>
                  </a:moveTo>
                  <a:cubicBezTo>
                    <a:pt x="1" y="1"/>
                    <a:pt x="795" y="4428"/>
                    <a:pt x="1438" y="8330"/>
                  </a:cubicBezTo>
                  <a:cubicBezTo>
                    <a:pt x="2909" y="10218"/>
                    <a:pt x="5705" y="13176"/>
                    <a:pt x="9158" y="13728"/>
                  </a:cubicBezTo>
                  <a:cubicBezTo>
                    <a:pt x="9585" y="13796"/>
                    <a:pt x="10002" y="13829"/>
                    <a:pt x="10409" y="13829"/>
                  </a:cubicBezTo>
                  <a:cubicBezTo>
                    <a:pt x="13388" y="13829"/>
                    <a:pt x="15842" y="12078"/>
                    <a:pt x="17818" y="9634"/>
                  </a:cubicBezTo>
                  <a:cubicBezTo>
                    <a:pt x="17926" y="6108"/>
                    <a:pt x="17926" y="2483"/>
                    <a:pt x="17926" y="2483"/>
                  </a:cubicBezTo>
                  <a:lnTo>
                    <a:pt x="17926" y="2483"/>
                  </a:lnTo>
                  <a:cubicBezTo>
                    <a:pt x="17926" y="2483"/>
                    <a:pt x="15584" y="4104"/>
                    <a:pt x="11571" y="4104"/>
                  </a:cubicBezTo>
                  <a:cubicBezTo>
                    <a:pt x="8561" y="4104"/>
                    <a:pt x="4610" y="3192"/>
                    <a:pt x="1"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3512;p64">
              <a:extLst>
                <a:ext uri="{FF2B5EF4-FFF2-40B4-BE49-F238E27FC236}">
                  <a16:creationId xmlns:a16="http://schemas.microsoft.com/office/drawing/2014/main" id="{E8E84AAD-85D5-F87A-160A-798EBDAB8612}"/>
                </a:ext>
              </a:extLst>
            </p:cNvPr>
            <p:cNvSpPr/>
            <p:nvPr/>
          </p:nvSpPr>
          <p:spPr>
            <a:xfrm>
              <a:off x="3954475" y="2291525"/>
              <a:ext cx="448175" cy="345750"/>
            </a:xfrm>
            <a:custGeom>
              <a:avLst/>
              <a:gdLst/>
              <a:ahLst/>
              <a:cxnLst/>
              <a:rect l="l" t="t" r="r" b="b"/>
              <a:pathLst>
                <a:path w="17927" h="13830" extrusionOk="0">
                  <a:moveTo>
                    <a:pt x="1" y="1"/>
                  </a:moveTo>
                  <a:cubicBezTo>
                    <a:pt x="1" y="1"/>
                    <a:pt x="795" y="4428"/>
                    <a:pt x="1438" y="8330"/>
                  </a:cubicBezTo>
                  <a:cubicBezTo>
                    <a:pt x="2909" y="10218"/>
                    <a:pt x="5705" y="13176"/>
                    <a:pt x="9158" y="13728"/>
                  </a:cubicBezTo>
                  <a:cubicBezTo>
                    <a:pt x="9585" y="13796"/>
                    <a:pt x="10002" y="13829"/>
                    <a:pt x="10409" y="13829"/>
                  </a:cubicBezTo>
                  <a:cubicBezTo>
                    <a:pt x="13388" y="13829"/>
                    <a:pt x="15842" y="12078"/>
                    <a:pt x="17818" y="9634"/>
                  </a:cubicBezTo>
                  <a:cubicBezTo>
                    <a:pt x="17926" y="6108"/>
                    <a:pt x="17926" y="2483"/>
                    <a:pt x="17926" y="2483"/>
                  </a:cubicBezTo>
                  <a:lnTo>
                    <a:pt x="17926" y="2483"/>
                  </a:lnTo>
                  <a:cubicBezTo>
                    <a:pt x="17926" y="2483"/>
                    <a:pt x="15584" y="4104"/>
                    <a:pt x="11571" y="4104"/>
                  </a:cubicBezTo>
                  <a:cubicBezTo>
                    <a:pt x="8561" y="4104"/>
                    <a:pt x="4610" y="31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3513;p64">
              <a:extLst>
                <a:ext uri="{FF2B5EF4-FFF2-40B4-BE49-F238E27FC236}">
                  <a16:creationId xmlns:a16="http://schemas.microsoft.com/office/drawing/2014/main" id="{52E4695E-4F37-D31C-22D9-01E7915164DE}"/>
                </a:ext>
              </a:extLst>
            </p:cNvPr>
            <p:cNvSpPr/>
            <p:nvPr/>
          </p:nvSpPr>
          <p:spPr>
            <a:xfrm>
              <a:off x="4547400" y="1983550"/>
              <a:ext cx="75875" cy="177025"/>
            </a:xfrm>
            <a:custGeom>
              <a:avLst/>
              <a:gdLst/>
              <a:ahLst/>
              <a:cxnLst/>
              <a:rect l="l" t="t" r="r" b="b"/>
              <a:pathLst>
                <a:path w="3035" h="7081" extrusionOk="0">
                  <a:moveTo>
                    <a:pt x="2123" y="1"/>
                  </a:moveTo>
                  <a:cubicBezTo>
                    <a:pt x="1230" y="1"/>
                    <a:pt x="1" y="1565"/>
                    <a:pt x="1" y="1565"/>
                  </a:cubicBezTo>
                  <a:lnTo>
                    <a:pt x="1" y="7080"/>
                  </a:lnTo>
                  <a:cubicBezTo>
                    <a:pt x="1" y="7080"/>
                    <a:pt x="3035" y="6528"/>
                    <a:pt x="3035" y="2116"/>
                  </a:cubicBezTo>
                  <a:cubicBezTo>
                    <a:pt x="3035" y="511"/>
                    <a:pt x="2634"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3514;p64">
              <a:extLst>
                <a:ext uri="{FF2B5EF4-FFF2-40B4-BE49-F238E27FC236}">
                  <a16:creationId xmlns:a16="http://schemas.microsoft.com/office/drawing/2014/main" id="{1D7C321B-9868-969B-16A6-DD6D77774F26}"/>
                </a:ext>
              </a:extLst>
            </p:cNvPr>
            <p:cNvSpPr/>
            <p:nvPr/>
          </p:nvSpPr>
          <p:spPr>
            <a:xfrm>
              <a:off x="4539600" y="1975775"/>
              <a:ext cx="91475" cy="192575"/>
            </a:xfrm>
            <a:custGeom>
              <a:avLst/>
              <a:gdLst/>
              <a:ahLst/>
              <a:cxnLst/>
              <a:rect l="l" t="t" r="r" b="b"/>
              <a:pathLst>
                <a:path w="3659" h="7703" extrusionOk="0">
                  <a:moveTo>
                    <a:pt x="2430" y="623"/>
                  </a:moveTo>
                  <a:cubicBezTo>
                    <a:pt x="2473" y="623"/>
                    <a:pt x="2514" y="629"/>
                    <a:pt x="2552" y="642"/>
                  </a:cubicBezTo>
                  <a:cubicBezTo>
                    <a:pt x="2696" y="693"/>
                    <a:pt x="3034" y="968"/>
                    <a:pt x="3034" y="2428"/>
                  </a:cubicBezTo>
                  <a:cubicBezTo>
                    <a:pt x="3034" y="5640"/>
                    <a:pt x="1381" y="6668"/>
                    <a:pt x="624" y="6969"/>
                  </a:cubicBezTo>
                  <a:lnTo>
                    <a:pt x="624" y="1985"/>
                  </a:lnTo>
                  <a:cubicBezTo>
                    <a:pt x="1121" y="1379"/>
                    <a:pt x="1944" y="623"/>
                    <a:pt x="2430" y="623"/>
                  </a:cubicBezTo>
                  <a:close/>
                  <a:moveTo>
                    <a:pt x="2439" y="1"/>
                  </a:moveTo>
                  <a:cubicBezTo>
                    <a:pt x="1447" y="1"/>
                    <a:pt x="306" y="1379"/>
                    <a:pt x="67" y="1682"/>
                  </a:cubicBezTo>
                  <a:cubicBezTo>
                    <a:pt x="25" y="1737"/>
                    <a:pt x="0" y="1805"/>
                    <a:pt x="0" y="1874"/>
                  </a:cubicBezTo>
                  <a:lnTo>
                    <a:pt x="0" y="7391"/>
                  </a:lnTo>
                  <a:cubicBezTo>
                    <a:pt x="0" y="7562"/>
                    <a:pt x="141" y="7703"/>
                    <a:pt x="312" y="7703"/>
                  </a:cubicBezTo>
                  <a:cubicBezTo>
                    <a:pt x="330" y="7703"/>
                    <a:pt x="349" y="7702"/>
                    <a:pt x="368" y="7698"/>
                  </a:cubicBezTo>
                  <a:cubicBezTo>
                    <a:pt x="401" y="7692"/>
                    <a:pt x="3658" y="7047"/>
                    <a:pt x="3658" y="2427"/>
                  </a:cubicBezTo>
                  <a:cubicBezTo>
                    <a:pt x="3658" y="1039"/>
                    <a:pt x="3361" y="263"/>
                    <a:pt x="2754" y="52"/>
                  </a:cubicBezTo>
                  <a:cubicBezTo>
                    <a:pt x="2651" y="17"/>
                    <a:pt x="2546" y="1"/>
                    <a:pt x="2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3515;p64">
              <a:extLst>
                <a:ext uri="{FF2B5EF4-FFF2-40B4-BE49-F238E27FC236}">
                  <a16:creationId xmlns:a16="http://schemas.microsoft.com/office/drawing/2014/main" id="{B126075A-A6ED-5EE4-E811-FFAD3D178655}"/>
                </a:ext>
              </a:extLst>
            </p:cNvPr>
            <p:cNvSpPr/>
            <p:nvPr/>
          </p:nvSpPr>
          <p:spPr>
            <a:xfrm>
              <a:off x="3795900" y="1498675"/>
              <a:ext cx="772225" cy="1036625"/>
            </a:xfrm>
            <a:custGeom>
              <a:avLst/>
              <a:gdLst/>
              <a:ahLst/>
              <a:cxnLst/>
              <a:rect l="l" t="t" r="r" b="b"/>
              <a:pathLst>
                <a:path w="30889" h="41465" extrusionOk="0">
                  <a:moveTo>
                    <a:pt x="18201" y="0"/>
                  </a:moveTo>
                  <a:cubicBezTo>
                    <a:pt x="14064" y="0"/>
                    <a:pt x="1931" y="2206"/>
                    <a:pt x="1" y="11859"/>
                  </a:cubicBezTo>
                  <a:cubicBezTo>
                    <a:pt x="1" y="11859"/>
                    <a:pt x="3586" y="28112"/>
                    <a:pt x="3586" y="30335"/>
                  </a:cubicBezTo>
                  <a:cubicBezTo>
                    <a:pt x="3586" y="35014"/>
                    <a:pt x="12410" y="40263"/>
                    <a:pt x="16272" y="41367"/>
                  </a:cubicBezTo>
                  <a:cubicBezTo>
                    <a:pt x="16504" y="41433"/>
                    <a:pt x="16756" y="41464"/>
                    <a:pt x="17024" y="41464"/>
                  </a:cubicBezTo>
                  <a:cubicBezTo>
                    <a:pt x="21228" y="41464"/>
                    <a:pt x="29542" y="33788"/>
                    <a:pt x="30061" y="31714"/>
                  </a:cubicBezTo>
                  <a:cubicBezTo>
                    <a:pt x="30612" y="29508"/>
                    <a:pt x="30888" y="10203"/>
                    <a:pt x="29785" y="6343"/>
                  </a:cubicBezTo>
                  <a:cubicBezTo>
                    <a:pt x="28681" y="2482"/>
                    <a:pt x="22338" y="0"/>
                    <a:pt x="18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3516;p64">
              <a:extLst>
                <a:ext uri="{FF2B5EF4-FFF2-40B4-BE49-F238E27FC236}">
                  <a16:creationId xmlns:a16="http://schemas.microsoft.com/office/drawing/2014/main" id="{7B8AA2ED-81D7-BF7D-D386-F1FE2197473B}"/>
                </a:ext>
              </a:extLst>
            </p:cNvPr>
            <p:cNvSpPr/>
            <p:nvPr/>
          </p:nvSpPr>
          <p:spPr>
            <a:xfrm>
              <a:off x="3788075" y="1490875"/>
              <a:ext cx="788975" cy="1052225"/>
            </a:xfrm>
            <a:custGeom>
              <a:avLst/>
              <a:gdLst/>
              <a:ahLst/>
              <a:cxnLst/>
              <a:rect l="l" t="t" r="r" b="b"/>
              <a:pathLst>
                <a:path w="31559" h="42089" extrusionOk="0">
                  <a:moveTo>
                    <a:pt x="18512" y="625"/>
                  </a:moveTo>
                  <a:cubicBezTo>
                    <a:pt x="18513" y="625"/>
                    <a:pt x="18514" y="625"/>
                    <a:pt x="18515" y="625"/>
                  </a:cubicBezTo>
                  <a:cubicBezTo>
                    <a:pt x="22403" y="625"/>
                    <a:pt x="28730" y="3007"/>
                    <a:pt x="29798" y="6741"/>
                  </a:cubicBezTo>
                  <a:cubicBezTo>
                    <a:pt x="30900" y="10592"/>
                    <a:pt x="30590" y="29875"/>
                    <a:pt x="30071" y="31952"/>
                  </a:cubicBezTo>
                  <a:cubicBezTo>
                    <a:pt x="29737" y="33289"/>
                    <a:pt x="25376" y="37707"/>
                    <a:pt x="21325" y="40047"/>
                  </a:cubicBezTo>
                  <a:cubicBezTo>
                    <a:pt x="19703" y="40984"/>
                    <a:pt x="18344" y="41466"/>
                    <a:pt x="17339" y="41466"/>
                  </a:cubicBezTo>
                  <a:cubicBezTo>
                    <a:pt x="17095" y="41466"/>
                    <a:pt x="16871" y="41437"/>
                    <a:pt x="16670" y="41379"/>
                  </a:cubicBezTo>
                  <a:cubicBezTo>
                    <a:pt x="12865" y="40292"/>
                    <a:pt x="4210" y="35109"/>
                    <a:pt x="4210" y="30648"/>
                  </a:cubicBezTo>
                  <a:cubicBezTo>
                    <a:pt x="4210" y="28465"/>
                    <a:pt x="913" y="13444"/>
                    <a:pt x="633" y="12169"/>
                  </a:cubicBezTo>
                  <a:cubicBezTo>
                    <a:pt x="2567" y="2750"/>
                    <a:pt x="14478" y="625"/>
                    <a:pt x="18512" y="625"/>
                  </a:cubicBezTo>
                  <a:close/>
                  <a:moveTo>
                    <a:pt x="18515" y="1"/>
                  </a:moveTo>
                  <a:cubicBezTo>
                    <a:pt x="14341" y="1"/>
                    <a:pt x="1986" y="2225"/>
                    <a:pt x="8" y="12109"/>
                  </a:cubicBezTo>
                  <a:cubicBezTo>
                    <a:pt x="0" y="12151"/>
                    <a:pt x="0" y="12195"/>
                    <a:pt x="10" y="12237"/>
                  </a:cubicBezTo>
                  <a:cubicBezTo>
                    <a:pt x="45" y="12399"/>
                    <a:pt x="3587" y="28483"/>
                    <a:pt x="3587" y="30647"/>
                  </a:cubicBezTo>
                  <a:cubicBezTo>
                    <a:pt x="3587" y="35611"/>
                    <a:pt x="12751" y="40908"/>
                    <a:pt x="16498" y="41978"/>
                  </a:cubicBezTo>
                  <a:cubicBezTo>
                    <a:pt x="16757" y="42052"/>
                    <a:pt x="17037" y="42088"/>
                    <a:pt x="17342" y="42088"/>
                  </a:cubicBezTo>
                  <a:cubicBezTo>
                    <a:pt x="18467" y="42088"/>
                    <a:pt x="19907" y="41586"/>
                    <a:pt x="21636" y="40586"/>
                  </a:cubicBezTo>
                  <a:cubicBezTo>
                    <a:pt x="25725" y="38225"/>
                    <a:pt x="30268" y="33732"/>
                    <a:pt x="30675" y="32102"/>
                  </a:cubicBezTo>
                  <a:cubicBezTo>
                    <a:pt x="31218" y="29937"/>
                    <a:pt x="31559" y="10633"/>
                    <a:pt x="30397" y="6569"/>
                  </a:cubicBezTo>
                  <a:cubicBezTo>
                    <a:pt x="29234" y="2499"/>
                    <a:pt x="22693" y="1"/>
                    <a:pt x="1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3517;p64">
              <a:extLst>
                <a:ext uri="{FF2B5EF4-FFF2-40B4-BE49-F238E27FC236}">
                  <a16:creationId xmlns:a16="http://schemas.microsoft.com/office/drawing/2014/main" id="{0A38E500-C693-FBC9-E5FA-9329C917927A}"/>
                </a:ext>
              </a:extLst>
            </p:cNvPr>
            <p:cNvSpPr/>
            <p:nvPr/>
          </p:nvSpPr>
          <p:spPr>
            <a:xfrm>
              <a:off x="3795900" y="1498675"/>
              <a:ext cx="772250" cy="1036625"/>
            </a:xfrm>
            <a:custGeom>
              <a:avLst/>
              <a:gdLst/>
              <a:ahLst/>
              <a:cxnLst/>
              <a:rect l="l" t="t" r="r" b="b"/>
              <a:pathLst>
                <a:path w="30890" h="41465" extrusionOk="0">
                  <a:moveTo>
                    <a:pt x="18202" y="0"/>
                  </a:moveTo>
                  <a:cubicBezTo>
                    <a:pt x="14065" y="0"/>
                    <a:pt x="1931" y="2207"/>
                    <a:pt x="1" y="11859"/>
                  </a:cubicBezTo>
                  <a:cubicBezTo>
                    <a:pt x="1" y="11859"/>
                    <a:pt x="2146" y="21582"/>
                    <a:pt x="3116" y="27016"/>
                  </a:cubicBezTo>
                  <a:cubicBezTo>
                    <a:pt x="3142" y="24538"/>
                    <a:pt x="3556" y="19749"/>
                    <a:pt x="6240" y="17662"/>
                  </a:cubicBezTo>
                  <a:cubicBezTo>
                    <a:pt x="9944" y="14780"/>
                    <a:pt x="16118" y="14369"/>
                    <a:pt x="19616" y="12722"/>
                  </a:cubicBezTo>
                  <a:cubicBezTo>
                    <a:pt x="23114" y="11077"/>
                    <a:pt x="23937" y="6755"/>
                    <a:pt x="23937" y="6755"/>
                  </a:cubicBezTo>
                  <a:cubicBezTo>
                    <a:pt x="23937" y="6755"/>
                    <a:pt x="24143" y="14369"/>
                    <a:pt x="25789" y="16220"/>
                  </a:cubicBezTo>
                  <a:cubicBezTo>
                    <a:pt x="27436" y="18072"/>
                    <a:pt x="29081" y="19307"/>
                    <a:pt x="29288" y="22600"/>
                  </a:cubicBezTo>
                  <a:cubicBezTo>
                    <a:pt x="29493" y="25892"/>
                    <a:pt x="30111" y="29186"/>
                    <a:pt x="28464" y="31859"/>
                  </a:cubicBezTo>
                  <a:cubicBezTo>
                    <a:pt x="26818" y="34534"/>
                    <a:pt x="20028" y="39679"/>
                    <a:pt x="16942" y="40707"/>
                  </a:cubicBezTo>
                  <a:cubicBezTo>
                    <a:pt x="16466" y="40866"/>
                    <a:pt x="16008" y="41009"/>
                    <a:pt x="15568" y="41138"/>
                  </a:cubicBezTo>
                  <a:cubicBezTo>
                    <a:pt x="15817" y="41226"/>
                    <a:pt x="16053" y="41304"/>
                    <a:pt x="16273" y="41367"/>
                  </a:cubicBezTo>
                  <a:cubicBezTo>
                    <a:pt x="16505" y="41433"/>
                    <a:pt x="16757" y="41465"/>
                    <a:pt x="17026" y="41465"/>
                  </a:cubicBezTo>
                  <a:cubicBezTo>
                    <a:pt x="21230" y="41465"/>
                    <a:pt x="29543" y="33788"/>
                    <a:pt x="30062" y="31715"/>
                  </a:cubicBezTo>
                  <a:cubicBezTo>
                    <a:pt x="30613" y="29508"/>
                    <a:pt x="30889" y="10204"/>
                    <a:pt x="29786" y="6343"/>
                  </a:cubicBezTo>
                  <a:cubicBezTo>
                    <a:pt x="28681" y="2482"/>
                    <a:pt x="22338" y="0"/>
                    <a:pt x="18202"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3518;p64">
              <a:extLst>
                <a:ext uri="{FF2B5EF4-FFF2-40B4-BE49-F238E27FC236}">
                  <a16:creationId xmlns:a16="http://schemas.microsoft.com/office/drawing/2014/main" id="{FC261F21-7FFE-F18B-149E-26F83ABB8104}"/>
                </a:ext>
              </a:extLst>
            </p:cNvPr>
            <p:cNvSpPr/>
            <p:nvPr/>
          </p:nvSpPr>
          <p:spPr>
            <a:xfrm>
              <a:off x="3884775" y="2245675"/>
              <a:ext cx="222925" cy="246375"/>
            </a:xfrm>
            <a:custGeom>
              <a:avLst/>
              <a:gdLst/>
              <a:ahLst/>
              <a:cxnLst/>
              <a:rect l="l" t="t" r="r" b="b"/>
              <a:pathLst>
                <a:path w="8917" h="9855" extrusionOk="0">
                  <a:moveTo>
                    <a:pt x="1" y="0"/>
                  </a:moveTo>
                  <a:lnTo>
                    <a:pt x="1" y="0"/>
                  </a:lnTo>
                  <a:cubicBezTo>
                    <a:pt x="19" y="183"/>
                    <a:pt x="31" y="342"/>
                    <a:pt x="31" y="455"/>
                  </a:cubicBezTo>
                  <a:cubicBezTo>
                    <a:pt x="31" y="3911"/>
                    <a:pt x="4844" y="7676"/>
                    <a:pt x="8916" y="9854"/>
                  </a:cubicBezTo>
                  <a:cubicBezTo>
                    <a:pt x="7416" y="8341"/>
                    <a:pt x="3286" y="4148"/>
                    <a:pt x="1451" y="1979"/>
                  </a:cubicBezTo>
                  <a:cubicBezTo>
                    <a:pt x="728" y="1125"/>
                    <a:pt x="279" y="482"/>
                    <a:pt x="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3519;p64">
              <a:extLst>
                <a:ext uri="{FF2B5EF4-FFF2-40B4-BE49-F238E27FC236}">
                  <a16:creationId xmlns:a16="http://schemas.microsoft.com/office/drawing/2014/main" id="{0BB86351-D8E5-64D3-E89B-7ED4DD585D32}"/>
                </a:ext>
              </a:extLst>
            </p:cNvPr>
            <p:cNvSpPr/>
            <p:nvPr/>
          </p:nvSpPr>
          <p:spPr>
            <a:xfrm>
              <a:off x="3795900" y="1498675"/>
              <a:ext cx="772250" cy="1036625"/>
            </a:xfrm>
            <a:custGeom>
              <a:avLst/>
              <a:gdLst/>
              <a:ahLst/>
              <a:cxnLst/>
              <a:rect l="l" t="t" r="r" b="b"/>
              <a:pathLst>
                <a:path w="30890" h="41465" extrusionOk="0">
                  <a:moveTo>
                    <a:pt x="18202" y="0"/>
                  </a:moveTo>
                  <a:cubicBezTo>
                    <a:pt x="14065" y="0"/>
                    <a:pt x="1931" y="2207"/>
                    <a:pt x="1" y="11859"/>
                  </a:cubicBezTo>
                  <a:cubicBezTo>
                    <a:pt x="1" y="11859"/>
                    <a:pt x="2146" y="21582"/>
                    <a:pt x="3116" y="27016"/>
                  </a:cubicBezTo>
                  <a:cubicBezTo>
                    <a:pt x="3142" y="24538"/>
                    <a:pt x="3556" y="19749"/>
                    <a:pt x="6240" y="17662"/>
                  </a:cubicBezTo>
                  <a:cubicBezTo>
                    <a:pt x="9944" y="14780"/>
                    <a:pt x="16118" y="14369"/>
                    <a:pt x="19616" y="12722"/>
                  </a:cubicBezTo>
                  <a:cubicBezTo>
                    <a:pt x="23114" y="11077"/>
                    <a:pt x="23937" y="6755"/>
                    <a:pt x="23937" y="6755"/>
                  </a:cubicBezTo>
                  <a:cubicBezTo>
                    <a:pt x="23937" y="6755"/>
                    <a:pt x="24143" y="14369"/>
                    <a:pt x="25789" y="16220"/>
                  </a:cubicBezTo>
                  <a:cubicBezTo>
                    <a:pt x="27436" y="18072"/>
                    <a:pt x="29081" y="19307"/>
                    <a:pt x="29288" y="22600"/>
                  </a:cubicBezTo>
                  <a:cubicBezTo>
                    <a:pt x="29493" y="25892"/>
                    <a:pt x="30111" y="29186"/>
                    <a:pt x="28464" y="31859"/>
                  </a:cubicBezTo>
                  <a:cubicBezTo>
                    <a:pt x="26818" y="34534"/>
                    <a:pt x="20028" y="39679"/>
                    <a:pt x="16942" y="40707"/>
                  </a:cubicBezTo>
                  <a:cubicBezTo>
                    <a:pt x="16466" y="40866"/>
                    <a:pt x="16008" y="41009"/>
                    <a:pt x="15568" y="41138"/>
                  </a:cubicBezTo>
                  <a:cubicBezTo>
                    <a:pt x="15817" y="41226"/>
                    <a:pt x="16053" y="41304"/>
                    <a:pt x="16273" y="41367"/>
                  </a:cubicBezTo>
                  <a:cubicBezTo>
                    <a:pt x="16505" y="41433"/>
                    <a:pt x="16757" y="41465"/>
                    <a:pt x="17026" y="41465"/>
                  </a:cubicBezTo>
                  <a:cubicBezTo>
                    <a:pt x="21230" y="41465"/>
                    <a:pt x="29543" y="33788"/>
                    <a:pt x="30062" y="31715"/>
                  </a:cubicBezTo>
                  <a:cubicBezTo>
                    <a:pt x="30613" y="29508"/>
                    <a:pt x="30889" y="10204"/>
                    <a:pt x="29786" y="6343"/>
                  </a:cubicBezTo>
                  <a:cubicBezTo>
                    <a:pt x="28681" y="2482"/>
                    <a:pt x="22338" y="0"/>
                    <a:pt x="18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3520;p64">
              <a:extLst>
                <a:ext uri="{FF2B5EF4-FFF2-40B4-BE49-F238E27FC236}">
                  <a16:creationId xmlns:a16="http://schemas.microsoft.com/office/drawing/2014/main" id="{04DEDCCB-04DF-655D-CCB7-6E6B13584E15}"/>
                </a:ext>
              </a:extLst>
            </p:cNvPr>
            <p:cNvSpPr/>
            <p:nvPr/>
          </p:nvSpPr>
          <p:spPr>
            <a:xfrm>
              <a:off x="3884775" y="2245675"/>
              <a:ext cx="222925" cy="246375"/>
            </a:xfrm>
            <a:custGeom>
              <a:avLst/>
              <a:gdLst/>
              <a:ahLst/>
              <a:cxnLst/>
              <a:rect l="l" t="t" r="r" b="b"/>
              <a:pathLst>
                <a:path w="8917" h="9855" extrusionOk="0">
                  <a:moveTo>
                    <a:pt x="1" y="0"/>
                  </a:moveTo>
                  <a:lnTo>
                    <a:pt x="1" y="0"/>
                  </a:lnTo>
                  <a:cubicBezTo>
                    <a:pt x="19" y="183"/>
                    <a:pt x="31" y="342"/>
                    <a:pt x="31" y="455"/>
                  </a:cubicBezTo>
                  <a:cubicBezTo>
                    <a:pt x="31" y="3911"/>
                    <a:pt x="4844" y="7676"/>
                    <a:pt x="8916" y="9854"/>
                  </a:cubicBezTo>
                  <a:cubicBezTo>
                    <a:pt x="7416" y="8341"/>
                    <a:pt x="3286" y="4148"/>
                    <a:pt x="1451" y="1979"/>
                  </a:cubicBezTo>
                  <a:cubicBezTo>
                    <a:pt x="728" y="1125"/>
                    <a:pt x="279" y="48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3521;p64">
              <a:extLst>
                <a:ext uri="{FF2B5EF4-FFF2-40B4-BE49-F238E27FC236}">
                  <a16:creationId xmlns:a16="http://schemas.microsoft.com/office/drawing/2014/main" id="{5A7132E7-AFBD-5259-C6FE-6C3A7F9148A6}"/>
                </a:ext>
              </a:extLst>
            </p:cNvPr>
            <p:cNvSpPr/>
            <p:nvPr/>
          </p:nvSpPr>
          <p:spPr>
            <a:xfrm>
              <a:off x="4114050" y="2009750"/>
              <a:ext cx="38950" cy="69850"/>
            </a:xfrm>
            <a:custGeom>
              <a:avLst/>
              <a:gdLst/>
              <a:ahLst/>
              <a:cxnLst/>
              <a:rect l="l" t="t" r="r" b="b"/>
              <a:pathLst>
                <a:path w="1558" h="2794" extrusionOk="0">
                  <a:moveTo>
                    <a:pt x="779" y="1"/>
                  </a:moveTo>
                  <a:cubicBezTo>
                    <a:pt x="348" y="1"/>
                    <a:pt x="0" y="626"/>
                    <a:pt x="0" y="1397"/>
                  </a:cubicBezTo>
                  <a:cubicBezTo>
                    <a:pt x="0" y="2169"/>
                    <a:pt x="348" y="2794"/>
                    <a:pt x="779" y="2794"/>
                  </a:cubicBezTo>
                  <a:cubicBezTo>
                    <a:pt x="1209" y="2794"/>
                    <a:pt x="1558" y="2169"/>
                    <a:pt x="1558" y="1397"/>
                  </a:cubicBezTo>
                  <a:cubicBezTo>
                    <a:pt x="1558" y="626"/>
                    <a:pt x="1209"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3522;p64">
              <a:extLst>
                <a:ext uri="{FF2B5EF4-FFF2-40B4-BE49-F238E27FC236}">
                  <a16:creationId xmlns:a16="http://schemas.microsoft.com/office/drawing/2014/main" id="{B525AD27-E322-1D11-2E84-AC6603B0A117}"/>
                </a:ext>
              </a:extLst>
            </p:cNvPr>
            <p:cNvSpPr/>
            <p:nvPr/>
          </p:nvSpPr>
          <p:spPr>
            <a:xfrm>
              <a:off x="4340975" y="2009750"/>
              <a:ext cx="38975" cy="69850"/>
            </a:xfrm>
            <a:custGeom>
              <a:avLst/>
              <a:gdLst/>
              <a:ahLst/>
              <a:cxnLst/>
              <a:rect l="l" t="t" r="r" b="b"/>
              <a:pathLst>
                <a:path w="1559" h="2794" extrusionOk="0">
                  <a:moveTo>
                    <a:pt x="780" y="1"/>
                  </a:moveTo>
                  <a:cubicBezTo>
                    <a:pt x="349" y="1"/>
                    <a:pt x="1" y="626"/>
                    <a:pt x="1" y="1397"/>
                  </a:cubicBezTo>
                  <a:cubicBezTo>
                    <a:pt x="1" y="2169"/>
                    <a:pt x="350" y="2794"/>
                    <a:pt x="780" y="2794"/>
                  </a:cubicBezTo>
                  <a:cubicBezTo>
                    <a:pt x="1209" y="2794"/>
                    <a:pt x="1558" y="2169"/>
                    <a:pt x="1558" y="1397"/>
                  </a:cubicBezTo>
                  <a:cubicBezTo>
                    <a:pt x="1558" y="626"/>
                    <a:pt x="1209"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3523;p64">
              <a:extLst>
                <a:ext uri="{FF2B5EF4-FFF2-40B4-BE49-F238E27FC236}">
                  <a16:creationId xmlns:a16="http://schemas.microsoft.com/office/drawing/2014/main" id="{1C741DB5-A0B3-99BD-DC0A-586B516AEE3F}"/>
                </a:ext>
              </a:extLst>
            </p:cNvPr>
            <p:cNvSpPr/>
            <p:nvPr/>
          </p:nvSpPr>
          <p:spPr>
            <a:xfrm>
              <a:off x="4266100" y="1995450"/>
              <a:ext cx="103175" cy="196725"/>
            </a:xfrm>
            <a:custGeom>
              <a:avLst/>
              <a:gdLst/>
              <a:ahLst/>
              <a:cxnLst/>
              <a:rect l="l" t="t" r="r" b="b"/>
              <a:pathLst>
                <a:path w="4127" h="7869" extrusionOk="0">
                  <a:moveTo>
                    <a:pt x="1163" y="0"/>
                  </a:moveTo>
                  <a:cubicBezTo>
                    <a:pt x="1028" y="0"/>
                    <a:pt x="905" y="87"/>
                    <a:pt x="864" y="223"/>
                  </a:cubicBezTo>
                  <a:cubicBezTo>
                    <a:pt x="774" y="516"/>
                    <a:pt x="7" y="3120"/>
                    <a:pt x="942" y="4053"/>
                  </a:cubicBezTo>
                  <a:cubicBezTo>
                    <a:pt x="1366" y="4477"/>
                    <a:pt x="1971" y="4613"/>
                    <a:pt x="2505" y="4733"/>
                  </a:cubicBezTo>
                  <a:cubicBezTo>
                    <a:pt x="3292" y="4910"/>
                    <a:pt x="3386" y="4992"/>
                    <a:pt x="3339" y="5220"/>
                  </a:cubicBezTo>
                  <a:cubicBezTo>
                    <a:pt x="3220" y="5819"/>
                    <a:pt x="1442" y="6778"/>
                    <a:pt x="218" y="7268"/>
                  </a:cubicBezTo>
                  <a:cubicBezTo>
                    <a:pt x="80" y="7324"/>
                    <a:pt x="1" y="7470"/>
                    <a:pt x="29" y="7616"/>
                  </a:cubicBezTo>
                  <a:cubicBezTo>
                    <a:pt x="57" y="7763"/>
                    <a:pt x="185" y="7868"/>
                    <a:pt x="334" y="7869"/>
                  </a:cubicBezTo>
                  <a:cubicBezTo>
                    <a:pt x="374" y="7869"/>
                    <a:pt x="413" y="7861"/>
                    <a:pt x="449" y="7847"/>
                  </a:cubicBezTo>
                  <a:cubicBezTo>
                    <a:pt x="995" y="7629"/>
                    <a:pt x="3723" y="6485"/>
                    <a:pt x="3951" y="5342"/>
                  </a:cubicBezTo>
                  <a:cubicBezTo>
                    <a:pt x="4127" y="4459"/>
                    <a:pt x="3269" y="4266"/>
                    <a:pt x="2642" y="4125"/>
                  </a:cubicBezTo>
                  <a:cubicBezTo>
                    <a:pt x="2191" y="4023"/>
                    <a:pt x="1678" y="3908"/>
                    <a:pt x="1382" y="3612"/>
                  </a:cubicBezTo>
                  <a:cubicBezTo>
                    <a:pt x="876" y="3106"/>
                    <a:pt x="1161" y="1377"/>
                    <a:pt x="1460" y="406"/>
                  </a:cubicBezTo>
                  <a:cubicBezTo>
                    <a:pt x="1511" y="240"/>
                    <a:pt x="1420" y="65"/>
                    <a:pt x="1254" y="14"/>
                  </a:cubicBezTo>
                  <a:cubicBezTo>
                    <a:pt x="1224" y="5"/>
                    <a:pt x="1193" y="0"/>
                    <a:pt x="1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3524;p64">
              <a:extLst>
                <a:ext uri="{FF2B5EF4-FFF2-40B4-BE49-F238E27FC236}">
                  <a16:creationId xmlns:a16="http://schemas.microsoft.com/office/drawing/2014/main" id="{C692606F-FE5F-D446-A401-036816E6C07C}"/>
                </a:ext>
              </a:extLst>
            </p:cNvPr>
            <p:cNvSpPr/>
            <p:nvPr/>
          </p:nvSpPr>
          <p:spPr>
            <a:xfrm>
              <a:off x="4120625" y="2243725"/>
              <a:ext cx="152325" cy="52250"/>
            </a:xfrm>
            <a:custGeom>
              <a:avLst/>
              <a:gdLst/>
              <a:ahLst/>
              <a:cxnLst/>
              <a:rect l="l" t="t" r="r" b="b"/>
              <a:pathLst>
                <a:path w="6093" h="2090" extrusionOk="0">
                  <a:moveTo>
                    <a:pt x="355" y="1"/>
                  </a:moveTo>
                  <a:cubicBezTo>
                    <a:pt x="295" y="1"/>
                    <a:pt x="235" y="18"/>
                    <a:pt x="182" y="53"/>
                  </a:cubicBezTo>
                  <a:cubicBezTo>
                    <a:pt x="38" y="150"/>
                    <a:pt x="0" y="347"/>
                    <a:pt x="98" y="489"/>
                  </a:cubicBezTo>
                  <a:cubicBezTo>
                    <a:pt x="941" y="1752"/>
                    <a:pt x="2242" y="2090"/>
                    <a:pt x="3395" y="2090"/>
                  </a:cubicBezTo>
                  <a:cubicBezTo>
                    <a:pt x="4672" y="2090"/>
                    <a:pt x="5767" y="1675"/>
                    <a:pt x="5853" y="1642"/>
                  </a:cubicBezTo>
                  <a:cubicBezTo>
                    <a:pt x="6013" y="1579"/>
                    <a:pt x="6092" y="1398"/>
                    <a:pt x="6029" y="1238"/>
                  </a:cubicBezTo>
                  <a:cubicBezTo>
                    <a:pt x="5981" y="1115"/>
                    <a:pt x="5864" y="1040"/>
                    <a:pt x="5740" y="1040"/>
                  </a:cubicBezTo>
                  <a:cubicBezTo>
                    <a:pt x="5702" y="1040"/>
                    <a:pt x="5664" y="1047"/>
                    <a:pt x="5626" y="1061"/>
                  </a:cubicBezTo>
                  <a:cubicBezTo>
                    <a:pt x="5607" y="1068"/>
                    <a:pt x="4582" y="1458"/>
                    <a:pt x="3408" y="1458"/>
                  </a:cubicBezTo>
                  <a:cubicBezTo>
                    <a:pt x="2411" y="1458"/>
                    <a:pt x="1306" y="1177"/>
                    <a:pt x="618" y="143"/>
                  </a:cubicBezTo>
                  <a:cubicBezTo>
                    <a:pt x="557" y="51"/>
                    <a:pt x="457"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3525;p64">
              <a:extLst>
                <a:ext uri="{FF2B5EF4-FFF2-40B4-BE49-F238E27FC236}">
                  <a16:creationId xmlns:a16="http://schemas.microsoft.com/office/drawing/2014/main" id="{102D0BCB-8560-8271-8EC0-D394737833CF}"/>
                </a:ext>
              </a:extLst>
            </p:cNvPr>
            <p:cNvSpPr/>
            <p:nvPr/>
          </p:nvSpPr>
          <p:spPr>
            <a:xfrm>
              <a:off x="4053050" y="1930375"/>
              <a:ext cx="121450" cy="60025"/>
            </a:xfrm>
            <a:custGeom>
              <a:avLst/>
              <a:gdLst/>
              <a:ahLst/>
              <a:cxnLst/>
              <a:rect l="l" t="t" r="r" b="b"/>
              <a:pathLst>
                <a:path w="4858" h="2401" extrusionOk="0">
                  <a:moveTo>
                    <a:pt x="2975" y="0"/>
                  </a:moveTo>
                  <a:cubicBezTo>
                    <a:pt x="2541" y="0"/>
                    <a:pt x="2132" y="83"/>
                    <a:pt x="1752" y="249"/>
                  </a:cubicBezTo>
                  <a:cubicBezTo>
                    <a:pt x="555" y="771"/>
                    <a:pt x="98" y="1928"/>
                    <a:pt x="79" y="1976"/>
                  </a:cubicBezTo>
                  <a:cubicBezTo>
                    <a:pt x="1" y="2181"/>
                    <a:pt x="151" y="2400"/>
                    <a:pt x="369" y="2400"/>
                  </a:cubicBezTo>
                  <a:cubicBezTo>
                    <a:pt x="499" y="2400"/>
                    <a:pt x="615" y="2321"/>
                    <a:pt x="661" y="2201"/>
                  </a:cubicBezTo>
                  <a:cubicBezTo>
                    <a:pt x="664" y="2191"/>
                    <a:pt x="1040" y="1240"/>
                    <a:pt x="2001" y="820"/>
                  </a:cubicBezTo>
                  <a:cubicBezTo>
                    <a:pt x="2300" y="689"/>
                    <a:pt x="2625" y="624"/>
                    <a:pt x="2974" y="624"/>
                  </a:cubicBezTo>
                  <a:cubicBezTo>
                    <a:pt x="3411" y="624"/>
                    <a:pt x="3886" y="726"/>
                    <a:pt x="4394" y="929"/>
                  </a:cubicBezTo>
                  <a:cubicBezTo>
                    <a:pt x="4431" y="943"/>
                    <a:pt x="4469" y="950"/>
                    <a:pt x="4506" y="950"/>
                  </a:cubicBezTo>
                  <a:cubicBezTo>
                    <a:pt x="4630" y="950"/>
                    <a:pt x="4747" y="876"/>
                    <a:pt x="4795" y="754"/>
                  </a:cubicBezTo>
                  <a:cubicBezTo>
                    <a:pt x="4858" y="596"/>
                    <a:pt x="4783" y="416"/>
                    <a:pt x="4625" y="351"/>
                  </a:cubicBezTo>
                  <a:cubicBezTo>
                    <a:pt x="4042" y="117"/>
                    <a:pt x="3491" y="0"/>
                    <a:pt x="2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3526;p64">
              <a:extLst>
                <a:ext uri="{FF2B5EF4-FFF2-40B4-BE49-F238E27FC236}">
                  <a16:creationId xmlns:a16="http://schemas.microsoft.com/office/drawing/2014/main" id="{C3C601EF-CC1E-799F-1073-7D71B053363C}"/>
                </a:ext>
              </a:extLst>
            </p:cNvPr>
            <p:cNvSpPr/>
            <p:nvPr/>
          </p:nvSpPr>
          <p:spPr>
            <a:xfrm>
              <a:off x="4296650" y="1917900"/>
              <a:ext cx="108825" cy="46975"/>
            </a:xfrm>
            <a:custGeom>
              <a:avLst/>
              <a:gdLst/>
              <a:ahLst/>
              <a:cxnLst/>
              <a:rect l="l" t="t" r="r" b="b"/>
              <a:pathLst>
                <a:path w="4353" h="1879" extrusionOk="0">
                  <a:moveTo>
                    <a:pt x="2006" y="0"/>
                  </a:moveTo>
                  <a:cubicBezTo>
                    <a:pt x="1975" y="0"/>
                    <a:pt x="1943" y="1"/>
                    <a:pt x="1912" y="2"/>
                  </a:cubicBezTo>
                  <a:cubicBezTo>
                    <a:pt x="794" y="60"/>
                    <a:pt x="117" y="1137"/>
                    <a:pt x="88" y="1183"/>
                  </a:cubicBezTo>
                  <a:cubicBezTo>
                    <a:pt x="0" y="1329"/>
                    <a:pt x="46" y="1519"/>
                    <a:pt x="191" y="1608"/>
                  </a:cubicBezTo>
                  <a:cubicBezTo>
                    <a:pt x="242" y="1640"/>
                    <a:pt x="299" y="1655"/>
                    <a:pt x="355" y="1655"/>
                  </a:cubicBezTo>
                  <a:cubicBezTo>
                    <a:pt x="458" y="1655"/>
                    <a:pt x="559" y="1604"/>
                    <a:pt x="619" y="1511"/>
                  </a:cubicBezTo>
                  <a:cubicBezTo>
                    <a:pt x="624" y="1502"/>
                    <a:pt x="1156" y="663"/>
                    <a:pt x="1947" y="624"/>
                  </a:cubicBezTo>
                  <a:cubicBezTo>
                    <a:pt x="1966" y="623"/>
                    <a:pt x="1984" y="623"/>
                    <a:pt x="2003" y="623"/>
                  </a:cubicBezTo>
                  <a:cubicBezTo>
                    <a:pt x="2550" y="623"/>
                    <a:pt x="3122" y="1003"/>
                    <a:pt x="3701" y="1756"/>
                  </a:cubicBezTo>
                  <a:cubicBezTo>
                    <a:pt x="3760" y="1833"/>
                    <a:pt x="3851" y="1879"/>
                    <a:pt x="3948" y="1879"/>
                  </a:cubicBezTo>
                  <a:lnTo>
                    <a:pt x="3948" y="1879"/>
                  </a:lnTo>
                  <a:cubicBezTo>
                    <a:pt x="4206" y="1878"/>
                    <a:pt x="4353" y="1583"/>
                    <a:pt x="4195" y="1377"/>
                  </a:cubicBezTo>
                  <a:cubicBezTo>
                    <a:pt x="3492" y="462"/>
                    <a:pt x="2767" y="0"/>
                    <a:pt x="2006" y="0"/>
                  </a:cubicBezTo>
                  <a:close/>
                  <a:moveTo>
                    <a:pt x="3948" y="1879"/>
                  </a:moveTo>
                  <a:lnTo>
                    <a:pt x="3948" y="1879"/>
                  </a:lnTo>
                  <a:cubicBezTo>
                    <a:pt x="3948" y="1879"/>
                    <a:pt x="3948" y="1879"/>
                    <a:pt x="3947" y="1879"/>
                  </a:cubicBezTo>
                  <a:lnTo>
                    <a:pt x="3949" y="1879"/>
                  </a:lnTo>
                  <a:cubicBezTo>
                    <a:pt x="3948" y="1879"/>
                    <a:pt x="3948" y="1879"/>
                    <a:pt x="3948" y="18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3527;p64">
              <a:extLst>
                <a:ext uri="{FF2B5EF4-FFF2-40B4-BE49-F238E27FC236}">
                  <a16:creationId xmlns:a16="http://schemas.microsoft.com/office/drawing/2014/main" id="{EC90F055-47AA-7396-43A8-4B66F33A868F}"/>
                </a:ext>
              </a:extLst>
            </p:cNvPr>
            <p:cNvSpPr/>
            <p:nvPr/>
          </p:nvSpPr>
          <p:spPr>
            <a:xfrm>
              <a:off x="3602850" y="1373075"/>
              <a:ext cx="1068675" cy="711650"/>
            </a:xfrm>
            <a:custGeom>
              <a:avLst/>
              <a:gdLst/>
              <a:ahLst/>
              <a:cxnLst/>
              <a:rect l="l" t="t" r="r" b="b"/>
              <a:pathLst>
                <a:path w="42747" h="28466" extrusionOk="0">
                  <a:moveTo>
                    <a:pt x="20315" y="1"/>
                  </a:moveTo>
                  <a:cubicBezTo>
                    <a:pt x="17700" y="1"/>
                    <a:pt x="14756" y="506"/>
                    <a:pt x="11584" y="1714"/>
                  </a:cubicBezTo>
                  <a:cubicBezTo>
                    <a:pt x="0" y="6126"/>
                    <a:pt x="1380" y="17985"/>
                    <a:pt x="1932" y="20192"/>
                  </a:cubicBezTo>
                  <a:cubicBezTo>
                    <a:pt x="2483" y="22397"/>
                    <a:pt x="6344" y="28189"/>
                    <a:pt x="8826" y="28465"/>
                  </a:cubicBezTo>
                  <a:cubicBezTo>
                    <a:pt x="8826" y="28465"/>
                    <a:pt x="11032" y="26535"/>
                    <a:pt x="11032" y="24604"/>
                  </a:cubicBezTo>
                  <a:cubicBezTo>
                    <a:pt x="11032" y="22673"/>
                    <a:pt x="16272" y="18813"/>
                    <a:pt x="21512" y="17158"/>
                  </a:cubicBezTo>
                  <a:cubicBezTo>
                    <a:pt x="24808" y="16117"/>
                    <a:pt x="28428" y="14202"/>
                    <a:pt x="30525" y="11759"/>
                  </a:cubicBezTo>
                  <a:cubicBezTo>
                    <a:pt x="30533" y="13028"/>
                    <a:pt x="30741" y="14868"/>
                    <a:pt x="31715" y="16331"/>
                  </a:cubicBezTo>
                  <a:cubicBezTo>
                    <a:pt x="33370" y="18813"/>
                    <a:pt x="35852" y="20192"/>
                    <a:pt x="35852" y="21019"/>
                  </a:cubicBezTo>
                  <a:cubicBezTo>
                    <a:pt x="35852" y="21846"/>
                    <a:pt x="37231" y="24880"/>
                    <a:pt x="38334" y="24880"/>
                  </a:cubicBezTo>
                  <a:cubicBezTo>
                    <a:pt x="39437" y="24880"/>
                    <a:pt x="39437" y="20468"/>
                    <a:pt x="39713" y="18537"/>
                  </a:cubicBezTo>
                  <a:cubicBezTo>
                    <a:pt x="39988" y="16607"/>
                    <a:pt x="42746" y="11643"/>
                    <a:pt x="38885" y="7230"/>
                  </a:cubicBezTo>
                  <a:cubicBezTo>
                    <a:pt x="37100" y="5189"/>
                    <a:pt x="35258" y="4565"/>
                    <a:pt x="33711" y="4565"/>
                  </a:cubicBezTo>
                  <a:cubicBezTo>
                    <a:pt x="32894" y="4565"/>
                    <a:pt x="32159" y="4739"/>
                    <a:pt x="31558" y="4971"/>
                  </a:cubicBezTo>
                  <a:cubicBezTo>
                    <a:pt x="29969" y="2299"/>
                    <a:pt x="25892" y="1"/>
                    <a:pt x="20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3528;p64">
              <a:extLst>
                <a:ext uri="{FF2B5EF4-FFF2-40B4-BE49-F238E27FC236}">
                  <a16:creationId xmlns:a16="http://schemas.microsoft.com/office/drawing/2014/main" id="{3C49880F-8DC9-A0DE-1873-D5419E525C1E}"/>
                </a:ext>
              </a:extLst>
            </p:cNvPr>
            <p:cNvSpPr/>
            <p:nvPr/>
          </p:nvSpPr>
          <p:spPr>
            <a:xfrm>
              <a:off x="3566450" y="1365050"/>
              <a:ext cx="1094925" cy="727450"/>
            </a:xfrm>
            <a:custGeom>
              <a:avLst/>
              <a:gdLst/>
              <a:ahLst/>
              <a:cxnLst/>
              <a:rect l="l" t="t" r="r" b="b"/>
              <a:pathLst>
                <a:path w="43797" h="29098" extrusionOk="0">
                  <a:moveTo>
                    <a:pt x="22025" y="721"/>
                  </a:moveTo>
                  <a:cubicBezTo>
                    <a:pt x="26415" y="721"/>
                    <a:pt x="30684" y="1985"/>
                    <a:pt x="32747" y="5452"/>
                  </a:cubicBezTo>
                  <a:cubicBezTo>
                    <a:pt x="32804" y="5549"/>
                    <a:pt x="32907" y="5604"/>
                    <a:pt x="33014" y="5604"/>
                  </a:cubicBezTo>
                  <a:cubicBezTo>
                    <a:pt x="33051" y="5604"/>
                    <a:pt x="33089" y="5598"/>
                    <a:pt x="33126" y="5584"/>
                  </a:cubicBezTo>
                  <a:cubicBezTo>
                    <a:pt x="33646" y="5383"/>
                    <a:pt x="34351" y="5196"/>
                    <a:pt x="35172" y="5196"/>
                  </a:cubicBezTo>
                  <a:cubicBezTo>
                    <a:pt x="36590" y="5196"/>
                    <a:pt x="38353" y="5753"/>
                    <a:pt x="40107" y="7756"/>
                  </a:cubicBezTo>
                  <a:cubicBezTo>
                    <a:pt x="43099" y="11177"/>
                    <a:pt x="41986" y="14871"/>
                    <a:pt x="41249" y="17315"/>
                  </a:cubicBezTo>
                  <a:cubicBezTo>
                    <a:pt x="41071" y="17905"/>
                    <a:pt x="40918" y="18414"/>
                    <a:pt x="40860" y="18814"/>
                  </a:cubicBezTo>
                  <a:cubicBezTo>
                    <a:pt x="40791" y="19300"/>
                    <a:pt x="40739" y="19936"/>
                    <a:pt x="40683" y="20609"/>
                  </a:cubicBezTo>
                  <a:cubicBezTo>
                    <a:pt x="40580" y="21890"/>
                    <a:pt x="40334" y="24890"/>
                    <a:pt x="39790" y="24890"/>
                  </a:cubicBezTo>
                  <a:cubicBezTo>
                    <a:pt x="38965" y="24890"/>
                    <a:pt x="37620" y="22148"/>
                    <a:pt x="37620" y="21340"/>
                  </a:cubicBezTo>
                  <a:cubicBezTo>
                    <a:pt x="37620" y="20805"/>
                    <a:pt x="37041" y="20276"/>
                    <a:pt x="36166" y="19475"/>
                  </a:cubicBezTo>
                  <a:cubicBezTo>
                    <a:pt x="35321" y="18700"/>
                    <a:pt x="34270" y="17737"/>
                    <a:pt x="33430" y="16479"/>
                  </a:cubicBezTo>
                  <a:cubicBezTo>
                    <a:pt x="32504" y="15088"/>
                    <a:pt x="32301" y="13318"/>
                    <a:pt x="32294" y="12078"/>
                  </a:cubicBezTo>
                  <a:cubicBezTo>
                    <a:pt x="32293" y="11889"/>
                    <a:pt x="32138" y="11768"/>
                    <a:pt x="31979" y="11768"/>
                  </a:cubicBezTo>
                  <a:cubicBezTo>
                    <a:pt x="31895" y="11768"/>
                    <a:pt x="31810" y="11801"/>
                    <a:pt x="31745" y="11877"/>
                  </a:cubicBezTo>
                  <a:cubicBezTo>
                    <a:pt x="29899" y="14027"/>
                    <a:pt x="26583" y="16011"/>
                    <a:pt x="22874" y="17183"/>
                  </a:cubicBezTo>
                  <a:cubicBezTo>
                    <a:pt x="17575" y="18855"/>
                    <a:pt x="12176" y="22763"/>
                    <a:pt x="12176" y="24925"/>
                  </a:cubicBezTo>
                  <a:cubicBezTo>
                    <a:pt x="12176" y="26459"/>
                    <a:pt x="10605" y="28053"/>
                    <a:pt x="10180" y="28455"/>
                  </a:cubicBezTo>
                  <a:cubicBezTo>
                    <a:pt x="7903" y="28008"/>
                    <a:pt x="4238" y="22632"/>
                    <a:pt x="3690" y="20438"/>
                  </a:cubicBezTo>
                  <a:cubicBezTo>
                    <a:pt x="3656" y="20305"/>
                    <a:pt x="725" y="7060"/>
                    <a:pt x="13150" y="2327"/>
                  </a:cubicBezTo>
                  <a:cubicBezTo>
                    <a:pt x="15661" y="1371"/>
                    <a:pt x="18873" y="721"/>
                    <a:pt x="22025" y="721"/>
                  </a:cubicBezTo>
                  <a:close/>
                  <a:moveTo>
                    <a:pt x="21841" y="0"/>
                  </a:moveTo>
                  <a:cubicBezTo>
                    <a:pt x="19142" y="0"/>
                    <a:pt x="16127" y="526"/>
                    <a:pt x="12928" y="1745"/>
                  </a:cubicBezTo>
                  <a:cubicBezTo>
                    <a:pt x="1" y="6669"/>
                    <a:pt x="3051" y="20450"/>
                    <a:pt x="3085" y="20588"/>
                  </a:cubicBezTo>
                  <a:cubicBezTo>
                    <a:pt x="3641" y="22810"/>
                    <a:pt x="7531" y="28794"/>
                    <a:pt x="10248" y="29096"/>
                  </a:cubicBezTo>
                  <a:cubicBezTo>
                    <a:pt x="10259" y="29097"/>
                    <a:pt x="10270" y="29098"/>
                    <a:pt x="10282" y="29098"/>
                  </a:cubicBezTo>
                  <a:cubicBezTo>
                    <a:pt x="10357" y="29098"/>
                    <a:pt x="10430" y="29070"/>
                    <a:pt x="10488" y="29020"/>
                  </a:cubicBezTo>
                  <a:cubicBezTo>
                    <a:pt x="10581" y="28938"/>
                    <a:pt x="12800" y="26974"/>
                    <a:pt x="12800" y="24925"/>
                  </a:cubicBezTo>
                  <a:cubicBezTo>
                    <a:pt x="12800" y="23219"/>
                    <a:pt x="17776" y="19446"/>
                    <a:pt x="23062" y="17777"/>
                  </a:cubicBezTo>
                  <a:cubicBezTo>
                    <a:pt x="26554" y="16674"/>
                    <a:pt x="29716" y="14860"/>
                    <a:pt x="31699" y="12847"/>
                  </a:cubicBezTo>
                  <a:cubicBezTo>
                    <a:pt x="31784" y="14077"/>
                    <a:pt x="32082" y="15579"/>
                    <a:pt x="32912" y="16825"/>
                  </a:cubicBezTo>
                  <a:cubicBezTo>
                    <a:pt x="33793" y="18146"/>
                    <a:pt x="34876" y="19138"/>
                    <a:pt x="35745" y="19934"/>
                  </a:cubicBezTo>
                  <a:cubicBezTo>
                    <a:pt x="36361" y="20497"/>
                    <a:pt x="36997" y="21080"/>
                    <a:pt x="36997" y="21340"/>
                  </a:cubicBezTo>
                  <a:cubicBezTo>
                    <a:pt x="36997" y="22222"/>
                    <a:pt x="38417" y="25513"/>
                    <a:pt x="39791" y="25513"/>
                  </a:cubicBezTo>
                  <a:cubicBezTo>
                    <a:pt x="40831" y="25513"/>
                    <a:pt x="41066" y="23591"/>
                    <a:pt x="41305" y="20660"/>
                  </a:cubicBezTo>
                  <a:cubicBezTo>
                    <a:pt x="41359" y="19996"/>
                    <a:pt x="41411" y="19368"/>
                    <a:pt x="41478" y="18902"/>
                  </a:cubicBezTo>
                  <a:cubicBezTo>
                    <a:pt x="41528" y="18548"/>
                    <a:pt x="41675" y="18061"/>
                    <a:pt x="41845" y="17495"/>
                  </a:cubicBezTo>
                  <a:cubicBezTo>
                    <a:pt x="42575" y="15075"/>
                    <a:pt x="43797" y="11026"/>
                    <a:pt x="40576" y="7346"/>
                  </a:cubicBezTo>
                  <a:cubicBezTo>
                    <a:pt x="38658" y="5155"/>
                    <a:pt x="36685" y="4585"/>
                    <a:pt x="35153" y="4585"/>
                  </a:cubicBezTo>
                  <a:cubicBezTo>
                    <a:pt x="34332" y="4585"/>
                    <a:pt x="33637" y="4749"/>
                    <a:pt x="33147" y="4914"/>
                  </a:cubicBezTo>
                  <a:cubicBezTo>
                    <a:pt x="31315" y="2073"/>
                    <a:pt x="27200" y="0"/>
                    <a:pt x="21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3529;p64">
              <a:extLst>
                <a:ext uri="{FF2B5EF4-FFF2-40B4-BE49-F238E27FC236}">
                  <a16:creationId xmlns:a16="http://schemas.microsoft.com/office/drawing/2014/main" id="{6DA94A75-58D9-05FE-3F60-62D53AD19004}"/>
                </a:ext>
              </a:extLst>
            </p:cNvPr>
            <p:cNvSpPr/>
            <p:nvPr/>
          </p:nvSpPr>
          <p:spPr>
            <a:xfrm>
              <a:off x="3756950" y="1838900"/>
              <a:ext cx="65875" cy="73650"/>
            </a:xfrm>
            <a:custGeom>
              <a:avLst/>
              <a:gdLst/>
              <a:ahLst/>
              <a:cxnLst/>
              <a:rect l="l" t="t" r="r" b="b"/>
              <a:pathLst>
                <a:path w="2635" h="2946" extrusionOk="0">
                  <a:moveTo>
                    <a:pt x="2278" y="1"/>
                  </a:moveTo>
                  <a:cubicBezTo>
                    <a:pt x="2223" y="1"/>
                    <a:pt x="2168" y="15"/>
                    <a:pt x="2118" y="46"/>
                  </a:cubicBezTo>
                  <a:cubicBezTo>
                    <a:pt x="898" y="784"/>
                    <a:pt x="217" y="1613"/>
                    <a:pt x="36" y="2577"/>
                  </a:cubicBezTo>
                  <a:cubicBezTo>
                    <a:pt x="0" y="2768"/>
                    <a:pt x="147" y="2946"/>
                    <a:pt x="343" y="2946"/>
                  </a:cubicBezTo>
                  <a:cubicBezTo>
                    <a:pt x="493" y="2946"/>
                    <a:pt x="621" y="2839"/>
                    <a:pt x="649" y="2692"/>
                  </a:cubicBezTo>
                  <a:cubicBezTo>
                    <a:pt x="794" y="1912"/>
                    <a:pt x="1381" y="1221"/>
                    <a:pt x="2440" y="579"/>
                  </a:cubicBezTo>
                  <a:cubicBezTo>
                    <a:pt x="2587" y="490"/>
                    <a:pt x="2634" y="299"/>
                    <a:pt x="2545" y="152"/>
                  </a:cubicBezTo>
                  <a:cubicBezTo>
                    <a:pt x="2487" y="54"/>
                    <a:pt x="2384" y="1"/>
                    <a:pt x="2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3530;p64">
              <a:extLst>
                <a:ext uri="{FF2B5EF4-FFF2-40B4-BE49-F238E27FC236}">
                  <a16:creationId xmlns:a16="http://schemas.microsoft.com/office/drawing/2014/main" id="{DAB92538-B2B8-533B-71E4-520E0EEC00E8}"/>
                </a:ext>
              </a:extLst>
            </p:cNvPr>
            <p:cNvSpPr/>
            <p:nvPr/>
          </p:nvSpPr>
          <p:spPr>
            <a:xfrm>
              <a:off x="3855825" y="1588850"/>
              <a:ext cx="494075" cy="241900"/>
            </a:xfrm>
            <a:custGeom>
              <a:avLst/>
              <a:gdLst/>
              <a:ahLst/>
              <a:cxnLst/>
              <a:rect l="l" t="t" r="r" b="b"/>
              <a:pathLst>
                <a:path w="19763" h="9676" extrusionOk="0">
                  <a:moveTo>
                    <a:pt x="19407" y="1"/>
                  </a:moveTo>
                  <a:cubicBezTo>
                    <a:pt x="19304" y="1"/>
                    <a:pt x="19203" y="52"/>
                    <a:pt x="19143" y="146"/>
                  </a:cubicBezTo>
                  <a:cubicBezTo>
                    <a:pt x="19115" y="189"/>
                    <a:pt x="16349" y="4489"/>
                    <a:pt x="11406" y="6060"/>
                  </a:cubicBezTo>
                  <a:cubicBezTo>
                    <a:pt x="10094" y="6479"/>
                    <a:pt x="8514" y="6848"/>
                    <a:pt x="6840" y="7238"/>
                  </a:cubicBezTo>
                  <a:cubicBezTo>
                    <a:pt x="4543" y="7775"/>
                    <a:pt x="2167" y="8329"/>
                    <a:pt x="222" y="9072"/>
                  </a:cubicBezTo>
                  <a:cubicBezTo>
                    <a:pt x="82" y="9126"/>
                    <a:pt x="0" y="9272"/>
                    <a:pt x="28" y="9420"/>
                  </a:cubicBezTo>
                  <a:cubicBezTo>
                    <a:pt x="55" y="9568"/>
                    <a:pt x="184" y="9675"/>
                    <a:pt x="334" y="9675"/>
                  </a:cubicBezTo>
                  <a:cubicBezTo>
                    <a:pt x="372" y="9675"/>
                    <a:pt x="409" y="9669"/>
                    <a:pt x="444" y="9654"/>
                  </a:cubicBezTo>
                  <a:cubicBezTo>
                    <a:pt x="2351" y="8927"/>
                    <a:pt x="4705" y="8377"/>
                    <a:pt x="6982" y="7845"/>
                  </a:cubicBezTo>
                  <a:cubicBezTo>
                    <a:pt x="8667" y="7452"/>
                    <a:pt x="10261" y="7080"/>
                    <a:pt x="11595" y="6655"/>
                  </a:cubicBezTo>
                  <a:cubicBezTo>
                    <a:pt x="16761" y="5012"/>
                    <a:pt x="19554" y="663"/>
                    <a:pt x="19670" y="479"/>
                  </a:cubicBezTo>
                  <a:cubicBezTo>
                    <a:pt x="19763" y="334"/>
                    <a:pt x="19718" y="141"/>
                    <a:pt x="19574" y="49"/>
                  </a:cubicBezTo>
                  <a:cubicBezTo>
                    <a:pt x="19522" y="16"/>
                    <a:pt x="19464" y="1"/>
                    <a:pt x="194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3531;p64">
              <a:extLst>
                <a:ext uri="{FF2B5EF4-FFF2-40B4-BE49-F238E27FC236}">
                  <a16:creationId xmlns:a16="http://schemas.microsoft.com/office/drawing/2014/main" id="{108CCCF7-478C-A254-19B6-3E8E0D299BEC}"/>
                </a:ext>
              </a:extLst>
            </p:cNvPr>
            <p:cNvSpPr/>
            <p:nvPr/>
          </p:nvSpPr>
          <p:spPr>
            <a:xfrm>
              <a:off x="3732325" y="1559800"/>
              <a:ext cx="559425" cy="131875"/>
            </a:xfrm>
            <a:custGeom>
              <a:avLst/>
              <a:gdLst/>
              <a:ahLst/>
              <a:cxnLst/>
              <a:rect l="l" t="t" r="r" b="b"/>
              <a:pathLst>
                <a:path w="22377" h="5275" extrusionOk="0">
                  <a:moveTo>
                    <a:pt x="22021" y="0"/>
                  </a:moveTo>
                  <a:cubicBezTo>
                    <a:pt x="21961" y="0"/>
                    <a:pt x="21900" y="18"/>
                    <a:pt x="21846" y="55"/>
                  </a:cubicBezTo>
                  <a:cubicBezTo>
                    <a:pt x="21796" y="89"/>
                    <a:pt x="16734" y="3500"/>
                    <a:pt x="11069" y="3954"/>
                  </a:cubicBezTo>
                  <a:cubicBezTo>
                    <a:pt x="9986" y="4041"/>
                    <a:pt x="8966" y="4070"/>
                    <a:pt x="8018" y="4070"/>
                  </a:cubicBezTo>
                  <a:cubicBezTo>
                    <a:pt x="6888" y="4070"/>
                    <a:pt x="5862" y="4029"/>
                    <a:pt x="4956" y="3992"/>
                  </a:cubicBezTo>
                  <a:cubicBezTo>
                    <a:pt x="4234" y="3963"/>
                    <a:pt x="3583" y="3936"/>
                    <a:pt x="3006" y="3936"/>
                  </a:cubicBezTo>
                  <a:cubicBezTo>
                    <a:pt x="1573" y="3936"/>
                    <a:pt x="597" y="4099"/>
                    <a:pt x="138" y="4789"/>
                  </a:cubicBezTo>
                  <a:cubicBezTo>
                    <a:pt x="0" y="4997"/>
                    <a:pt x="148" y="5274"/>
                    <a:pt x="397" y="5274"/>
                  </a:cubicBezTo>
                  <a:cubicBezTo>
                    <a:pt x="502" y="5274"/>
                    <a:pt x="599" y="5222"/>
                    <a:pt x="656" y="5135"/>
                  </a:cubicBezTo>
                  <a:cubicBezTo>
                    <a:pt x="962" y="4677"/>
                    <a:pt x="1799" y="4560"/>
                    <a:pt x="3000" y="4560"/>
                  </a:cubicBezTo>
                  <a:cubicBezTo>
                    <a:pt x="3568" y="4560"/>
                    <a:pt x="4217" y="4586"/>
                    <a:pt x="4930" y="4615"/>
                  </a:cubicBezTo>
                  <a:cubicBezTo>
                    <a:pt x="5844" y="4652"/>
                    <a:pt x="6880" y="4694"/>
                    <a:pt x="8022" y="4694"/>
                  </a:cubicBezTo>
                  <a:cubicBezTo>
                    <a:pt x="8982" y="4694"/>
                    <a:pt x="10017" y="4664"/>
                    <a:pt x="11119" y="4576"/>
                  </a:cubicBezTo>
                  <a:cubicBezTo>
                    <a:pt x="16946" y="4110"/>
                    <a:pt x="21986" y="714"/>
                    <a:pt x="22198" y="569"/>
                  </a:cubicBezTo>
                  <a:cubicBezTo>
                    <a:pt x="22339" y="473"/>
                    <a:pt x="22377" y="279"/>
                    <a:pt x="22279" y="136"/>
                  </a:cubicBezTo>
                  <a:cubicBezTo>
                    <a:pt x="22219" y="48"/>
                    <a:pt x="22121" y="0"/>
                    <a:pt x="22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3532;p64">
              <a:extLst>
                <a:ext uri="{FF2B5EF4-FFF2-40B4-BE49-F238E27FC236}">
                  <a16:creationId xmlns:a16="http://schemas.microsoft.com/office/drawing/2014/main" id="{E2C0ACE7-A642-16CA-1764-3F86C6600DA4}"/>
                </a:ext>
              </a:extLst>
            </p:cNvPr>
            <p:cNvSpPr/>
            <p:nvPr/>
          </p:nvSpPr>
          <p:spPr>
            <a:xfrm>
              <a:off x="4566525" y="1698075"/>
              <a:ext cx="21325" cy="74975"/>
            </a:xfrm>
            <a:custGeom>
              <a:avLst/>
              <a:gdLst/>
              <a:ahLst/>
              <a:cxnLst/>
              <a:rect l="l" t="t" r="r" b="b"/>
              <a:pathLst>
                <a:path w="853" h="2999" extrusionOk="0">
                  <a:moveTo>
                    <a:pt x="339" y="1"/>
                  </a:moveTo>
                  <a:cubicBezTo>
                    <a:pt x="320" y="1"/>
                    <a:pt x="300" y="2"/>
                    <a:pt x="281" y="6"/>
                  </a:cubicBezTo>
                  <a:cubicBezTo>
                    <a:pt x="111" y="39"/>
                    <a:pt x="0" y="204"/>
                    <a:pt x="33" y="373"/>
                  </a:cubicBezTo>
                  <a:cubicBezTo>
                    <a:pt x="171" y="1092"/>
                    <a:pt x="229" y="1867"/>
                    <a:pt x="201" y="2677"/>
                  </a:cubicBezTo>
                  <a:cubicBezTo>
                    <a:pt x="194" y="2849"/>
                    <a:pt x="330" y="2993"/>
                    <a:pt x="502" y="2998"/>
                  </a:cubicBezTo>
                  <a:lnTo>
                    <a:pt x="513" y="2998"/>
                  </a:lnTo>
                  <a:cubicBezTo>
                    <a:pt x="680" y="2998"/>
                    <a:pt x="817" y="2864"/>
                    <a:pt x="824" y="2698"/>
                  </a:cubicBezTo>
                  <a:cubicBezTo>
                    <a:pt x="853" y="1842"/>
                    <a:pt x="792" y="1020"/>
                    <a:pt x="645" y="256"/>
                  </a:cubicBezTo>
                  <a:cubicBezTo>
                    <a:pt x="618" y="105"/>
                    <a:pt x="486"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3533;p64">
              <a:extLst>
                <a:ext uri="{FF2B5EF4-FFF2-40B4-BE49-F238E27FC236}">
                  <a16:creationId xmlns:a16="http://schemas.microsoft.com/office/drawing/2014/main" id="{EC800ED9-7647-AC13-3F34-26DF1B12CBCE}"/>
                </a:ext>
              </a:extLst>
            </p:cNvPr>
            <p:cNvSpPr/>
            <p:nvPr/>
          </p:nvSpPr>
          <p:spPr>
            <a:xfrm>
              <a:off x="4431125" y="1542350"/>
              <a:ext cx="144275" cy="140100"/>
            </a:xfrm>
            <a:custGeom>
              <a:avLst/>
              <a:gdLst/>
              <a:ahLst/>
              <a:cxnLst/>
              <a:rect l="l" t="t" r="r" b="b"/>
              <a:pathLst>
                <a:path w="5771" h="5604" extrusionOk="0">
                  <a:moveTo>
                    <a:pt x="347" y="1"/>
                  </a:moveTo>
                  <a:cubicBezTo>
                    <a:pt x="211" y="1"/>
                    <a:pt x="86" y="91"/>
                    <a:pt x="47" y="229"/>
                  </a:cubicBezTo>
                  <a:cubicBezTo>
                    <a:pt x="1" y="395"/>
                    <a:pt x="98" y="566"/>
                    <a:pt x="264" y="612"/>
                  </a:cubicBezTo>
                  <a:cubicBezTo>
                    <a:pt x="299" y="622"/>
                    <a:pt x="3811" y="1645"/>
                    <a:pt x="5126" y="5395"/>
                  </a:cubicBezTo>
                  <a:cubicBezTo>
                    <a:pt x="5170" y="5519"/>
                    <a:pt x="5288" y="5603"/>
                    <a:pt x="5421" y="5603"/>
                  </a:cubicBezTo>
                  <a:cubicBezTo>
                    <a:pt x="5455" y="5603"/>
                    <a:pt x="5490" y="5598"/>
                    <a:pt x="5523" y="5586"/>
                  </a:cubicBezTo>
                  <a:cubicBezTo>
                    <a:pt x="5686" y="5529"/>
                    <a:pt x="5771" y="5352"/>
                    <a:pt x="5714" y="5189"/>
                  </a:cubicBezTo>
                  <a:cubicBezTo>
                    <a:pt x="4294" y="1136"/>
                    <a:pt x="588" y="56"/>
                    <a:pt x="432" y="13"/>
                  </a:cubicBezTo>
                  <a:cubicBezTo>
                    <a:pt x="403" y="5"/>
                    <a:pt x="375"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3534;p64">
              <a:extLst>
                <a:ext uri="{FF2B5EF4-FFF2-40B4-BE49-F238E27FC236}">
                  <a16:creationId xmlns:a16="http://schemas.microsoft.com/office/drawing/2014/main" id="{CF2C9C56-7E19-A724-322F-2F74713A0FDD}"/>
                </a:ext>
              </a:extLst>
            </p:cNvPr>
            <p:cNvSpPr/>
            <p:nvPr/>
          </p:nvSpPr>
          <p:spPr>
            <a:xfrm>
              <a:off x="3834900" y="2187175"/>
              <a:ext cx="354250" cy="202700"/>
            </a:xfrm>
            <a:custGeom>
              <a:avLst/>
              <a:gdLst/>
              <a:ahLst/>
              <a:cxnLst/>
              <a:rect l="l" t="t" r="r" b="b"/>
              <a:pathLst>
                <a:path w="14170" h="8108" extrusionOk="0">
                  <a:moveTo>
                    <a:pt x="354" y="1"/>
                  </a:moveTo>
                  <a:cubicBezTo>
                    <a:pt x="289" y="1"/>
                    <a:pt x="223" y="21"/>
                    <a:pt x="167" y="63"/>
                  </a:cubicBezTo>
                  <a:cubicBezTo>
                    <a:pt x="29" y="166"/>
                    <a:pt x="0" y="361"/>
                    <a:pt x="103" y="499"/>
                  </a:cubicBezTo>
                  <a:cubicBezTo>
                    <a:pt x="282" y="738"/>
                    <a:pt x="4495" y="6364"/>
                    <a:pt x="6874" y="7620"/>
                  </a:cubicBezTo>
                  <a:cubicBezTo>
                    <a:pt x="7549" y="7977"/>
                    <a:pt x="8376" y="8108"/>
                    <a:pt x="9225" y="8108"/>
                  </a:cubicBezTo>
                  <a:cubicBezTo>
                    <a:pt x="11438" y="8108"/>
                    <a:pt x="13788" y="7219"/>
                    <a:pt x="13923" y="7167"/>
                  </a:cubicBezTo>
                  <a:cubicBezTo>
                    <a:pt x="14087" y="7107"/>
                    <a:pt x="14169" y="6925"/>
                    <a:pt x="14106" y="6763"/>
                  </a:cubicBezTo>
                  <a:cubicBezTo>
                    <a:pt x="14059" y="6638"/>
                    <a:pt x="13941" y="6562"/>
                    <a:pt x="13816" y="6562"/>
                  </a:cubicBezTo>
                  <a:cubicBezTo>
                    <a:pt x="13777" y="6562"/>
                    <a:pt x="13738" y="6569"/>
                    <a:pt x="13700" y="6585"/>
                  </a:cubicBezTo>
                  <a:cubicBezTo>
                    <a:pt x="13667" y="6597"/>
                    <a:pt x="11319" y="7484"/>
                    <a:pt x="9210" y="7484"/>
                  </a:cubicBezTo>
                  <a:cubicBezTo>
                    <a:pt x="8459" y="7484"/>
                    <a:pt x="7740" y="7372"/>
                    <a:pt x="7165" y="7068"/>
                  </a:cubicBezTo>
                  <a:cubicBezTo>
                    <a:pt x="4911" y="5878"/>
                    <a:pt x="645" y="183"/>
                    <a:pt x="603" y="126"/>
                  </a:cubicBezTo>
                  <a:cubicBezTo>
                    <a:pt x="542" y="44"/>
                    <a:pt x="449"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3535;p64">
              <a:extLst>
                <a:ext uri="{FF2B5EF4-FFF2-40B4-BE49-F238E27FC236}">
                  <a16:creationId xmlns:a16="http://schemas.microsoft.com/office/drawing/2014/main" id="{6E71FFE3-3CFE-359A-E7BE-B349A0BF6421}"/>
                </a:ext>
              </a:extLst>
            </p:cNvPr>
            <p:cNvSpPr/>
            <p:nvPr/>
          </p:nvSpPr>
          <p:spPr>
            <a:xfrm>
              <a:off x="4141125" y="2334375"/>
              <a:ext cx="77650" cy="51800"/>
            </a:xfrm>
            <a:custGeom>
              <a:avLst/>
              <a:gdLst/>
              <a:ahLst/>
              <a:cxnLst/>
              <a:rect l="l" t="t" r="r" b="b"/>
              <a:pathLst>
                <a:path w="3106" h="2072" extrusionOk="0">
                  <a:moveTo>
                    <a:pt x="1553" y="1"/>
                  </a:moveTo>
                  <a:cubicBezTo>
                    <a:pt x="695" y="1"/>
                    <a:pt x="1" y="466"/>
                    <a:pt x="1" y="1037"/>
                  </a:cubicBezTo>
                  <a:cubicBezTo>
                    <a:pt x="1" y="1608"/>
                    <a:pt x="695" y="2072"/>
                    <a:pt x="1553" y="2072"/>
                  </a:cubicBezTo>
                  <a:cubicBezTo>
                    <a:pt x="2410" y="2072"/>
                    <a:pt x="3105" y="1608"/>
                    <a:pt x="3105" y="1037"/>
                  </a:cubicBezTo>
                  <a:cubicBezTo>
                    <a:pt x="3105" y="465"/>
                    <a:pt x="2410" y="1"/>
                    <a:pt x="1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3536;p64">
              <a:extLst>
                <a:ext uri="{FF2B5EF4-FFF2-40B4-BE49-F238E27FC236}">
                  <a16:creationId xmlns:a16="http://schemas.microsoft.com/office/drawing/2014/main" id="{E9607CD3-626F-6605-37E8-876A67AC54F4}"/>
                </a:ext>
              </a:extLst>
            </p:cNvPr>
            <p:cNvSpPr/>
            <p:nvPr/>
          </p:nvSpPr>
          <p:spPr>
            <a:xfrm>
              <a:off x="3585300" y="1468750"/>
              <a:ext cx="197650" cy="575550"/>
            </a:xfrm>
            <a:custGeom>
              <a:avLst/>
              <a:gdLst/>
              <a:ahLst/>
              <a:cxnLst/>
              <a:rect l="l" t="t" r="r" b="b"/>
              <a:pathLst>
                <a:path w="7906" h="23022" extrusionOk="0">
                  <a:moveTo>
                    <a:pt x="7906" y="1"/>
                  </a:moveTo>
                  <a:lnTo>
                    <a:pt x="7906" y="1"/>
                  </a:lnTo>
                  <a:cubicBezTo>
                    <a:pt x="7905" y="2"/>
                    <a:pt x="0" y="8140"/>
                    <a:pt x="6976" y="23021"/>
                  </a:cubicBezTo>
                  <a:lnTo>
                    <a:pt x="7906" y="21160"/>
                  </a:lnTo>
                  <a:cubicBezTo>
                    <a:pt x="7906" y="21160"/>
                    <a:pt x="2791" y="7907"/>
                    <a:pt x="79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3537;p64">
              <a:extLst>
                <a:ext uri="{FF2B5EF4-FFF2-40B4-BE49-F238E27FC236}">
                  <a16:creationId xmlns:a16="http://schemas.microsoft.com/office/drawing/2014/main" id="{8D999981-8D6D-644A-8844-8D16D590151B}"/>
                </a:ext>
              </a:extLst>
            </p:cNvPr>
            <p:cNvSpPr/>
            <p:nvPr/>
          </p:nvSpPr>
          <p:spPr>
            <a:xfrm>
              <a:off x="3723150" y="1974275"/>
              <a:ext cx="160725" cy="282200"/>
            </a:xfrm>
            <a:custGeom>
              <a:avLst/>
              <a:gdLst/>
              <a:ahLst/>
              <a:cxnLst/>
              <a:rect l="l" t="t" r="r" b="b"/>
              <a:pathLst>
                <a:path w="6429" h="11288" extrusionOk="0">
                  <a:moveTo>
                    <a:pt x="2574" y="1"/>
                  </a:moveTo>
                  <a:cubicBezTo>
                    <a:pt x="2506" y="1"/>
                    <a:pt x="2437" y="6"/>
                    <a:pt x="2368" y="16"/>
                  </a:cubicBezTo>
                  <a:cubicBezTo>
                    <a:pt x="852" y="245"/>
                    <a:pt x="0" y="2948"/>
                    <a:pt x="468" y="6057"/>
                  </a:cubicBezTo>
                  <a:cubicBezTo>
                    <a:pt x="914" y="9025"/>
                    <a:pt x="2400" y="11288"/>
                    <a:pt x="3855" y="11288"/>
                  </a:cubicBezTo>
                  <a:cubicBezTo>
                    <a:pt x="3923" y="11288"/>
                    <a:pt x="3992" y="11283"/>
                    <a:pt x="4060" y="11273"/>
                  </a:cubicBezTo>
                  <a:cubicBezTo>
                    <a:pt x="5577" y="11045"/>
                    <a:pt x="6428" y="8340"/>
                    <a:pt x="5961" y="5231"/>
                  </a:cubicBezTo>
                  <a:cubicBezTo>
                    <a:pt x="5515" y="2263"/>
                    <a:pt x="4029" y="1"/>
                    <a:pt x="2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3538;p64">
              <a:extLst>
                <a:ext uri="{FF2B5EF4-FFF2-40B4-BE49-F238E27FC236}">
                  <a16:creationId xmlns:a16="http://schemas.microsoft.com/office/drawing/2014/main" id="{FCDDE962-9434-E602-353D-CC546EFDB668}"/>
                </a:ext>
              </a:extLst>
            </p:cNvPr>
            <p:cNvSpPr/>
            <p:nvPr/>
          </p:nvSpPr>
          <p:spPr>
            <a:xfrm>
              <a:off x="3721300" y="1966500"/>
              <a:ext cx="164425" cy="297775"/>
            </a:xfrm>
            <a:custGeom>
              <a:avLst/>
              <a:gdLst/>
              <a:ahLst/>
              <a:cxnLst/>
              <a:rect l="l" t="t" r="r" b="b"/>
              <a:pathLst>
                <a:path w="6577" h="11911" extrusionOk="0">
                  <a:moveTo>
                    <a:pt x="2651" y="623"/>
                  </a:moveTo>
                  <a:cubicBezTo>
                    <a:pt x="3930" y="623"/>
                    <a:pt x="5312" y="2823"/>
                    <a:pt x="5727" y="5589"/>
                  </a:cubicBezTo>
                  <a:cubicBezTo>
                    <a:pt x="5946" y="7047"/>
                    <a:pt x="5877" y="8453"/>
                    <a:pt x="5532" y="9549"/>
                  </a:cubicBezTo>
                  <a:cubicBezTo>
                    <a:pt x="5215" y="10557"/>
                    <a:pt x="4689" y="11185"/>
                    <a:pt x="4088" y="11276"/>
                  </a:cubicBezTo>
                  <a:cubicBezTo>
                    <a:pt x="4033" y="11284"/>
                    <a:pt x="3978" y="11288"/>
                    <a:pt x="3923" y="11288"/>
                  </a:cubicBezTo>
                  <a:cubicBezTo>
                    <a:pt x="2641" y="11288"/>
                    <a:pt x="1266" y="9087"/>
                    <a:pt x="850" y="6322"/>
                  </a:cubicBezTo>
                  <a:cubicBezTo>
                    <a:pt x="631" y="4864"/>
                    <a:pt x="701" y="3458"/>
                    <a:pt x="1045" y="2361"/>
                  </a:cubicBezTo>
                  <a:cubicBezTo>
                    <a:pt x="1362" y="1354"/>
                    <a:pt x="1888" y="726"/>
                    <a:pt x="2489" y="635"/>
                  </a:cubicBezTo>
                  <a:cubicBezTo>
                    <a:pt x="2543" y="627"/>
                    <a:pt x="2597" y="623"/>
                    <a:pt x="2651" y="623"/>
                  </a:cubicBezTo>
                  <a:close/>
                  <a:moveTo>
                    <a:pt x="2646" y="0"/>
                  </a:moveTo>
                  <a:cubicBezTo>
                    <a:pt x="2563" y="0"/>
                    <a:pt x="2479" y="6"/>
                    <a:pt x="2396" y="19"/>
                  </a:cubicBezTo>
                  <a:cubicBezTo>
                    <a:pt x="1538" y="148"/>
                    <a:pt x="848" y="913"/>
                    <a:pt x="451" y="2174"/>
                  </a:cubicBezTo>
                  <a:cubicBezTo>
                    <a:pt x="78" y="3360"/>
                    <a:pt x="0" y="4865"/>
                    <a:pt x="234" y="6415"/>
                  </a:cubicBezTo>
                  <a:cubicBezTo>
                    <a:pt x="710" y="9580"/>
                    <a:pt x="2300" y="11911"/>
                    <a:pt x="3928" y="11911"/>
                  </a:cubicBezTo>
                  <a:cubicBezTo>
                    <a:pt x="4013" y="11911"/>
                    <a:pt x="4097" y="11904"/>
                    <a:pt x="4181" y="11892"/>
                  </a:cubicBezTo>
                  <a:cubicBezTo>
                    <a:pt x="5038" y="11763"/>
                    <a:pt x="5729" y="10997"/>
                    <a:pt x="6126" y="9737"/>
                  </a:cubicBezTo>
                  <a:cubicBezTo>
                    <a:pt x="6499" y="8551"/>
                    <a:pt x="6576" y="7045"/>
                    <a:pt x="6343" y="5496"/>
                  </a:cubicBezTo>
                  <a:cubicBezTo>
                    <a:pt x="5867" y="2330"/>
                    <a:pt x="4273" y="0"/>
                    <a:pt x="2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3539;p64">
              <a:extLst>
                <a:ext uri="{FF2B5EF4-FFF2-40B4-BE49-F238E27FC236}">
                  <a16:creationId xmlns:a16="http://schemas.microsoft.com/office/drawing/2014/main" id="{73E1A317-D56A-A94B-6E9B-9A9617F51298}"/>
                </a:ext>
              </a:extLst>
            </p:cNvPr>
            <p:cNvSpPr/>
            <p:nvPr/>
          </p:nvSpPr>
          <p:spPr>
            <a:xfrm>
              <a:off x="3708900" y="1972075"/>
              <a:ext cx="139500" cy="282025"/>
            </a:xfrm>
            <a:custGeom>
              <a:avLst/>
              <a:gdLst/>
              <a:ahLst/>
              <a:cxnLst/>
              <a:rect l="l" t="t" r="r" b="b"/>
              <a:pathLst>
                <a:path w="5580" h="11281" extrusionOk="0">
                  <a:moveTo>
                    <a:pt x="2225" y="0"/>
                  </a:moveTo>
                  <a:cubicBezTo>
                    <a:pt x="2172" y="0"/>
                    <a:pt x="2118" y="4"/>
                    <a:pt x="2065" y="12"/>
                  </a:cubicBezTo>
                  <a:cubicBezTo>
                    <a:pt x="715" y="216"/>
                    <a:pt x="1" y="2900"/>
                    <a:pt x="468" y="6008"/>
                  </a:cubicBezTo>
                  <a:cubicBezTo>
                    <a:pt x="692" y="7501"/>
                    <a:pt x="1165" y="8894"/>
                    <a:pt x="1781" y="9881"/>
                  </a:cubicBezTo>
                  <a:cubicBezTo>
                    <a:pt x="2348" y="10786"/>
                    <a:pt x="2993" y="11281"/>
                    <a:pt x="3596" y="11281"/>
                  </a:cubicBezTo>
                  <a:cubicBezTo>
                    <a:pt x="3650" y="11281"/>
                    <a:pt x="3704" y="11277"/>
                    <a:pt x="3757" y="11269"/>
                  </a:cubicBezTo>
                  <a:cubicBezTo>
                    <a:pt x="4405" y="11172"/>
                    <a:pt x="4938" y="10485"/>
                    <a:pt x="5237" y="9360"/>
                  </a:cubicBezTo>
                  <a:cubicBezTo>
                    <a:pt x="5537" y="8236"/>
                    <a:pt x="5579" y="6766"/>
                    <a:pt x="5355" y="5274"/>
                  </a:cubicBezTo>
                  <a:cubicBezTo>
                    <a:pt x="5131" y="3781"/>
                    <a:pt x="4658" y="2388"/>
                    <a:pt x="4041" y="1402"/>
                  </a:cubicBezTo>
                  <a:cubicBezTo>
                    <a:pt x="3474" y="496"/>
                    <a:pt x="2829" y="0"/>
                    <a:pt x="2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3540;p64">
              <a:extLst>
                <a:ext uri="{FF2B5EF4-FFF2-40B4-BE49-F238E27FC236}">
                  <a16:creationId xmlns:a16="http://schemas.microsoft.com/office/drawing/2014/main" id="{7657BAD3-CDDE-6AE1-6CFC-9D4DFE2F6D12}"/>
                </a:ext>
              </a:extLst>
            </p:cNvPr>
            <p:cNvSpPr/>
            <p:nvPr/>
          </p:nvSpPr>
          <p:spPr>
            <a:xfrm>
              <a:off x="3700275" y="1964475"/>
              <a:ext cx="155925" cy="297600"/>
            </a:xfrm>
            <a:custGeom>
              <a:avLst/>
              <a:gdLst/>
              <a:ahLst/>
              <a:cxnLst/>
              <a:rect l="l" t="t" r="r" b="b"/>
              <a:pathLst>
                <a:path w="6237" h="11904" extrusionOk="0">
                  <a:moveTo>
                    <a:pt x="2562" y="622"/>
                  </a:moveTo>
                  <a:cubicBezTo>
                    <a:pt x="3565" y="622"/>
                    <a:pt x="4935" y="2605"/>
                    <a:pt x="5389" y="5630"/>
                  </a:cubicBezTo>
                  <a:cubicBezTo>
                    <a:pt x="5608" y="7092"/>
                    <a:pt x="5570" y="8499"/>
                    <a:pt x="5278" y="9590"/>
                  </a:cubicBezTo>
                  <a:cubicBezTo>
                    <a:pt x="5015" y="10580"/>
                    <a:pt x="4568" y="11193"/>
                    <a:pt x="4053" y="11270"/>
                  </a:cubicBezTo>
                  <a:cubicBezTo>
                    <a:pt x="4015" y="11276"/>
                    <a:pt x="3976" y="11279"/>
                    <a:pt x="3937" y="11279"/>
                  </a:cubicBezTo>
                  <a:cubicBezTo>
                    <a:pt x="3446" y="11279"/>
                    <a:pt x="2892" y="10830"/>
                    <a:pt x="2388" y="10026"/>
                  </a:cubicBezTo>
                  <a:cubicBezTo>
                    <a:pt x="1788" y="9067"/>
                    <a:pt x="1337" y="7734"/>
                    <a:pt x="1118" y="6272"/>
                  </a:cubicBezTo>
                  <a:cubicBezTo>
                    <a:pt x="647" y="3137"/>
                    <a:pt x="1443" y="782"/>
                    <a:pt x="2454" y="631"/>
                  </a:cubicBezTo>
                  <a:cubicBezTo>
                    <a:pt x="2485" y="626"/>
                    <a:pt x="2516" y="623"/>
                    <a:pt x="2548" y="623"/>
                  </a:cubicBezTo>
                  <a:cubicBezTo>
                    <a:pt x="2553" y="623"/>
                    <a:pt x="2558" y="623"/>
                    <a:pt x="2562" y="623"/>
                  </a:cubicBezTo>
                  <a:lnTo>
                    <a:pt x="2562" y="622"/>
                  </a:lnTo>
                  <a:close/>
                  <a:moveTo>
                    <a:pt x="2562" y="0"/>
                  </a:moveTo>
                  <a:cubicBezTo>
                    <a:pt x="2495" y="0"/>
                    <a:pt x="2428" y="5"/>
                    <a:pt x="2361" y="15"/>
                  </a:cubicBezTo>
                  <a:cubicBezTo>
                    <a:pt x="818" y="247"/>
                    <a:pt x="1" y="3035"/>
                    <a:pt x="501" y="6364"/>
                  </a:cubicBezTo>
                  <a:cubicBezTo>
                    <a:pt x="733" y="7909"/>
                    <a:pt x="1216" y="9327"/>
                    <a:pt x="1860" y="10356"/>
                  </a:cubicBezTo>
                  <a:cubicBezTo>
                    <a:pt x="2488" y="11362"/>
                    <a:pt x="3217" y="11903"/>
                    <a:pt x="3934" y="11903"/>
                  </a:cubicBezTo>
                  <a:cubicBezTo>
                    <a:pt x="4005" y="11903"/>
                    <a:pt x="4075" y="11898"/>
                    <a:pt x="4146" y="11888"/>
                  </a:cubicBezTo>
                  <a:cubicBezTo>
                    <a:pt x="4928" y="11770"/>
                    <a:pt x="5545" y="11011"/>
                    <a:pt x="5881" y="9752"/>
                  </a:cubicBezTo>
                  <a:cubicBezTo>
                    <a:pt x="6193" y="8579"/>
                    <a:pt x="6237" y="7082"/>
                    <a:pt x="6005" y="5537"/>
                  </a:cubicBezTo>
                  <a:cubicBezTo>
                    <a:pt x="5526" y="2352"/>
                    <a:pt x="4040" y="0"/>
                    <a:pt x="2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3541;p64">
              <a:extLst>
                <a:ext uri="{FF2B5EF4-FFF2-40B4-BE49-F238E27FC236}">
                  <a16:creationId xmlns:a16="http://schemas.microsoft.com/office/drawing/2014/main" id="{06ABD52F-E6A0-CEBB-686C-31537A8D027C}"/>
                </a:ext>
              </a:extLst>
            </p:cNvPr>
            <p:cNvSpPr/>
            <p:nvPr/>
          </p:nvSpPr>
          <p:spPr>
            <a:xfrm>
              <a:off x="4871625" y="2656925"/>
              <a:ext cx="358775" cy="1420275"/>
            </a:xfrm>
            <a:custGeom>
              <a:avLst/>
              <a:gdLst/>
              <a:ahLst/>
              <a:cxnLst/>
              <a:rect l="l" t="t" r="r" b="b"/>
              <a:pathLst>
                <a:path w="14351" h="56811" extrusionOk="0">
                  <a:moveTo>
                    <a:pt x="7163" y="0"/>
                  </a:moveTo>
                  <a:lnTo>
                    <a:pt x="0" y="56535"/>
                  </a:lnTo>
                  <a:lnTo>
                    <a:pt x="14351" y="56811"/>
                  </a:lnTo>
                  <a:lnTo>
                    <a:pt x="7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3542;p64">
              <a:extLst>
                <a:ext uri="{FF2B5EF4-FFF2-40B4-BE49-F238E27FC236}">
                  <a16:creationId xmlns:a16="http://schemas.microsoft.com/office/drawing/2014/main" id="{589CAB8E-6F5E-3B03-E1F2-4A50B756F506}"/>
                </a:ext>
              </a:extLst>
            </p:cNvPr>
            <p:cNvSpPr/>
            <p:nvPr/>
          </p:nvSpPr>
          <p:spPr>
            <a:xfrm>
              <a:off x="4863275" y="2649125"/>
              <a:ext cx="375450" cy="1435900"/>
            </a:xfrm>
            <a:custGeom>
              <a:avLst/>
              <a:gdLst/>
              <a:ahLst/>
              <a:cxnLst/>
              <a:rect l="l" t="t" r="r" b="b"/>
              <a:pathLst>
                <a:path w="15018" h="57436" extrusionOk="0">
                  <a:moveTo>
                    <a:pt x="7497" y="2794"/>
                  </a:moveTo>
                  <a:lnTo>
                    <a:pt x="14331" y="56804"/>
                  </a:lnTo>
                  <a:lnTo>
                    <a:pt x="688" y="56543"/>
                  </a:lnTo>
                  <a:lnTo>
                    <a:pt x="7497" y="2794"/>
                  </a:lnTo>
                  <a:close/>
                  <a:moveTo>
                    <a:pt x="7497" y="1"/>
                  </a:moveTo>
                  <a:cubicBezTo>
                    <a:pt x="7340" y="1"/>
                    <a:pt x="7207" y="117"/>
                    <a:pt x="7188" y="274"/>
                  </a:cubicBezTo>
                  <a:lnTo>
                    <a:pt x="24" y="56808"/>
                  </a:lnTo>
                  <a:cubicBezTo>
                    <a:pt x="1" y="56992"/>
                    <a:pt x="142" y="57156"/>
                    <a:pt x="328" y="57159"/>
                  </a:cubicBezTo>
                  <a:lnTo>
                    <a:pt x="14679" y="57435"/>
                  </a:lnTo>
                  <a:lnTo>
                    <a:pt x="14685" y="57435"/>
                  </a:lnTo>
                  <a:lnTo>
                    <a:pt x="14685" y="57434"/>
                  </a:lnTo>
                  <a:cubicBezTo>
                    <a:pt x="14871" y="57434"/>
                    <a:pt x="15017" y="57271"/>
                    <a:pt x="14994" y="57084"/>
                  </a:cubicBezTo>
                  <a:lnTo>
                    <a:pt x="7806" y="274"/>
                  </a:lnTo>
                  <a:cubicBezTo>
                    <a:pt x="7786" y="118"/>
                    <a:pt x="7654" y="1"/>
                    <a:pt x="7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3543;p64">
              <a:extLst>
                <a:ext uri="{FF2B5EF4-FFF2-40B4-BE49-F238E27FC236}">
                  <a16:creationId xmlns:a16="http://schemas.microsoft.com/office/drawing/2014/main" id="{41F9D24F-C54C-D4B7-A0F4-4D63EBD3E4C6}"/>
                </a:ext>
              </a:extLst>
            </p:cNvPr>
            <p:cNvSpPr/>
            <p:nvPr/>
          </p:nvSpPr>
          <p:spPr>
            <a:xfrm>
              <a:off x="3765375" y="2230275"/>
              <a:ext cx="91075" cy="149700"/>
            </a:xfrm>
            <a:custGeom>
              <a:avLst/>
              <a:gdLst/>
              <a:ahLst/>
              <a:cxnLst/>
              <a:rect l="l" t="t" r="r" b="b"/>
              <a:pathLst>
                <a:path w="3643" h="5988" extrusionOk="0">
                  <a:moveTo>
                    <a:pt x="1692" y="0"/>
                  </a:moveTo>
                  <a:cubicBezTo>
                    <a:pt x="943" y="0"/>
                    <a:pt x="61" y="310"/>
                    <a:pt x="61" y="310"/>
                  </a:cubicBezTo>
                  <a:lnTo>
                    <a:pt x="0" y="2407"/>
                  </a:lnTo>
                  <a:cubicBezTo>
                    <a:pt x="0" y="2407"/>
                    <a:pt x="1522" y="5517"/>
                    <a:pt x="2481" y="5867"/>
                  </a:cubicBezTo>
                  <a:cubicBezTo>
                    <a:pt x="2711" y="5951"/>
                    <a:pt x="2896" y="5988"/>
                    <a:pt x="3044" y="5988"/>
                  </a:cubicBezTo>
                  <a:cubicBezTo>
                    <a:pt x="3513" y="5988"/>
                    <a:pt x="3617" y="5623"/>
                    <a:pt x="3628" y="5255"/>
                  </a:cubicBezTo>
                  <a:cubicBezTo>
                    <a:pt x="3643" y="4772"/>
                    <a:pt x="3100" y="1206"/>
                    <a:pt x="2641" y="385"/>
                  </a:cubicBezTo>
                  <a:cubicBezTo>
                    <a:pt x="2477" y="94"/>
                    <a:pt x="2105" y="0"/>
                    <a:pt x="16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3544;p64">
              <a:extLst>
                <a:ext uri="{FF2B5EF4-FFF2-40B4-BE49-F238E27FC236}">
                  <a16:creationId xmlns:a16="http://schemas.microsoft.com/office/drawing/2014/main" id="{FD14C39C-D111-0367-C75C-C6BA5DBA9CB6}"/>
                </a:ext>
              </a:extLst>
            </p:cNvPr>
            <p:cNvSpPr/>
            <p:nvPr/>
          </p:nvSpPr>
          <p:spPr>
            <a:xfrm>
              <a:off x="3757525" y="2222375"/>
              <a:ext cx="106750" cy="165400"/>
            </a:xfrm>
            <a:custGeom>
              <a:avLst/>
              <a:gdLst/>
              <a:ahLst/>
              <a:cxnLst/>
              <a:rect l="l" t="t" r="r" b="b"/>
              <a:pathLst>
                <a:path w="4270" h="6616" extrusionOk="0">
                  <a:moveTo>
                    <a:pt x="2012" y="627"/>
                  </a:moveTo>
                  <a:cubicBezTo>
                    <a:pt x="2335" y="627"/>
                    <a:pt x="2591" y="691"/>
                    <a:pt x="2683" y="855"/>
                  </a:cubicBezTo>
                  <a:cubicBezTo>
                    <a:pt x="3115" y="1625"/>
                    <a:pt x="3643" y="5130"/>
                    <a:pt x="3631" y="5562"/>
                  </a:cubicBezTo>
                  <a:cubicBezTo>
                    <a:pt x="3624" y="5773"/>
                    <a:pt x="3585" y="5910"/>
                    <a:pt x="3514" y="5958"/>
                  </a:cubicBezTo>
                  <a:cubicBezTo>
                    <a:pt x="3496" y="5969"/>
                    <a:pt x="3450" y="5991"/>
                    <a:pt x="3356" y="5991"/>
                  </a:cubicBezTo>
                  <a:cubicBezTo>
                    <a:pt x="3261" y="5991"/>
                    <a:pt x="3116" y="5969"/>
                    <a:pt x="2902" y="5890"/>
                  </a:cubicBezTo>
                  <a:cubicBezTo>
                    <a:pt x="2302" y="5672"/>
                    <a:pt x="1206" y="3819"/>
                    <a:pt x="628" y="2654"/>
                  </a:cubicBezTo>
                  <a:lnTo>
                    <a:pt x="680" y="855"/>
                  </a:lnTo>
                  <a:cubicBezTo>
                    <a:pt x="1099" y="727"/>
                    <a:pt x="1608" y="627"/>
                    <a:pt x="2012" y="627"/>
                  </a:cubicBezTo>
                  <a:close/>
                  <a:moveTo>
                    <a:pt x="1989" y="1"/>
                  </a:moveTo>
                  <a:cubicBezTo>
                    <a:pt x="1273" y="1"/>
                    <a:pt x="501" y="252"/>
                    <a:pt x="271" y="333"/>
                  </a:cubicBezTo>
                  <a:cubicBezTo>
                    <a:pt x="150" y="375"/>
                    <a:pt x="67" y="488"/>
                    <a:pt x="63" y="618"/>
                  </a:cubicBezTo>
                  <a:lnTo>
                    <a:pt x="3" y="2713"/>
                  </a:lnTo>
                  <a:cubicBezTo>
                    <a:pt x="1" y="2763"/>
                    <a:pt x="12" y="2813"/>
                    <a:pt x="34" y="2860"/>
                  </a:cubicBezTo>
                  <a:cubicBezTo>
                    <a:pt x="298" y="3397"/>
                    <a:pt x="1664" y="6101"/>
                    <a:pt x="2688" y="6477"/>
                  </a:cubicBezTo>
                  <a:cubicBezTo>
                    <a:pt x="2942" y="6569"/>
                    <a:pt x="3166" y="6616"/>
                    <a:pt x="3360" y="6616"/>
                  </a:cubicBezTo>
                  <a:cubicBezTo>
                    <a:pt x="3557" y="6616"/>
                    <a:pt x="3724" y="6568"/>
                    <a:pt x="3863" y="6473"/>
                  </a:cubicBezTo>
                  <a:cubicBezTo>
                    <a:pt x="4235" y="6222"/>
                    <a:pt x="4248" y="5739"/>
                    <a:pt x="4253" y="5581"/>
                  </a:cubicBezTo>
                  <a:cubicBezTo>
                    <a:pt x="4269" y="5055"/>
                    <a:pt x="3714" y="1419"/>
                    <a:pt x="3226" y="549"/>
                  </a:cubicBezTo>
                  <a:cubicBezTo>
                    <a:pt x="2992" y="131"/>
                    <a:pt x="2505" y="1"/>
                    <a:pt x="1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3545;p64">
              <a:extLst>
                <a:ext uri="{FF2B5EF4-FFF2-40B4-BE49-F238E27FC236}">
                  <a16:creationId xmlns:a16="http://schemas.microsoft.com/office/drawing/2014/main" id="{CDC29D0A-CDDA-24C3-43B4-F975ABE4BCCD}"/>
                </a:ext>
              </a:extLst>
            </p:cNvPr>
            <p:cNvSpPr/>
            <p:nvPr/>
          </p:nvSpPr>
          <p:spPr>
            <a:xfrm>
              <a:off x="3409050" y="2093475"/>
              <a:ext cx="470950" cy="817825"/>
            </a:xfrm>
            <a:custGeom>
              <a:avLst/>
              <a:gdLst/>
              <a:ahLst/>
              <a:cxnLst/>
              <a:rect l="l" t="t" r="r" b="b"/>
              <a:pathLst>
                <a:path w="18838" h="32713" extrusionOk="0">
                  <a:moveTo>
                    <a:pt x="13200" y="1"/>
                  </a:moveTo>
                  <a:cubicBezTo>
                    <a:pt x="11757" y="1"/>
                    <a:pt x="10246" y="42"/>
                    <a:pt x="9789" y="204"/>
                  </a:cubicBezTo>
                  <a:cubicBezTo>
                    <a:pt x="8893" y="520"/>
                    <a:pt x="7086" y="1666"/>
                    <a:pt x="7047" y="3037"/>
                  </a:cubicBezTo>
                  <a:cubicBezTo>
                    <a:pt x="7007" y="4406"/>
                    <a:pt x="5042" y="17029"/>
                    <a:pt x="5042" y="17029"/>
                  </a:cubicBezTo>
                  <a:lnTo>
                    <a:pt x="0" y="31788"/>
                  </a:lnTo>
                  <a:lnTo>
                    <a:pt x="8131" y="32713"/>
                  </a:lnTo>
                  <a:lnTo>
                    <a:pt x="8383" y="17982"/>
                  </a:lnTo>
                  <a:lnTo>
                    <a:pt x="10180" y="17178"/>
                  </a:lnTo>
                  <a:cubicBezTo>
                    <a:pt x="10899" y="16857"/>
                    <a:pt x="10796" y="14283"/>
                    <a:pt x="10796" y="14283"/>
                  </a:cubicBezTo>
                  <a:cubicBezTo>
                    <a:pt x="10796" y="14283"/>
                    <a:pt x="12041" y="14149"/>
                    <a:pt x="13307" y="13328"/>
                  </a:cubicBezTo>
                  <a:cubicBezTo>
                    <a:pt x="14572" y="12509"/>
                    <a:pt x="15115" y="12182"/>
                    <a:pt x="15129" y="11668"/>
                  </a:cubicBezTo>
                  <a:cubicBezTo>
                    <a:pt x="15145" y="11154"/>
                    <a:pt x="15786" y="7404"/>
                    <a:pt x="15988" y="6552"/>
                  </a:cubicBezTo>
                  <a:cubicBezTo>
                    <a:pt x="16190" y="5702"/>
                    <a:pt x="14966" y="5152"/>
                    <a:pt x="14966" y="5152"/>
                  </a:cubicBezTo>
                  <a:lnTo>
                    <a:pt x="9674" y="4141"/>
                  </a:lnTo>
                  <a:lnTo>
                    <a:pt x="10787" y="2460"/>
                  </a:lnTo>
                  <a:cubicBezTo>
                    <a:pt x="10787" y="2460"/>
                    <a:pt x="15050" y="2241"/>
                    <a:pt x="16832" y="1951"/>
                  </a:cubicBezTo>
                  <a:cubicBezTo>
                    <a:pt x="18614" y="1659"/>
                    <a:pt x="18801" y="1324"/>
                    <a:pt x="18821" y="638"/>
                  </a:cubicBezTo>
                  <a:cubicBezTo>
                    <a:pt x="18838" y="74"/>
                    <a:pt x="17393" y="48"/>
                    <a:pt x="16587" y="48"/>
                  </a:cubicBezTo>
                  <a:cubicBezTo>
                    <a:pt x="16508" y="48"/>
                    <a:pt x="16436" y="49"/>
                    <a:pt x="16371" y="49"/>
                  </a:cubicBezTo>
                  <a:cubicBezTo>
                    <a:pt x="16294" y="49"/>
                    <a:pt x="16229" y="48"/>
                    <a:pt x="16178" y="47"/>
                  </a:cubicBezTo>
                  <a:cubicBezTo>
                    <a:pt x="15918" y="39"/>
                    <a:pt x="14590" y="1"/>
                    <a:pt x="13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3546;p64">
              <a:extLst>
                <a:ext uri="{FF2B5EF4-FFF2-40B4-BE49-F238E27FC236}">
                  <a16:creationId xmlns:a16="http://schemas.microsoft.com/office/drawing/2014/main" id="{14E1CAF9-8169-C088-268A-C49098ED48BE}"/>
                </a:ext>
              </a:extLst>
            </p:cNvPr>
            <p:cNvSpPr/>
            <p:nvPr/>
          </p:nvSpPr>
          <p:spPr>
            <a:xfrm>
              <a:off x="3400075" y="2085675"/>
              <a:ext cx="487425" cy="833400"/>
            </a:xfrm>
            <a:custGeom>
              <a:avLst/>
              <a:gdLst/>
              <a:ahLst/>
              <a:cxnLst/>
              <a:rect l="l" t="t" r="r" b="b"/>
              <a:pathLst>
                <a:path w="19497" h="33336" extrusionOk="0">
                  <a:moveTo>
                    <a:pt x="13567" y="624"/>
                  </a:moveTo>
                  <a:cubicBezTo>
                    <a:pt x="14531" y="624"/>
                    <a:pt x="15576" y="642"/>
                    <a:pt x="16528" y="670"/>
                  </a:cubicBezTo>
                  <a:cubicBezTo>
                    <a:pt x="16584" y="671"/>
                    <a:pt x="16654" y="671"/>
                    <a:pt x="16739" y="671"/>
                  </a:cubicBezTo>
                  <a:lnTo>
                    <a:pt x="16863" y="671"/>
                  </a:lnTo>
                  <a:cubicBezTo>
                    <a:pt x="18480" y="671"/>
                    <a:pt x="18815" y="844"/>
                    <a:pt x="18869" y="941"/>
                  </a:cubicBezTo>
                  <a:cubicBezTo>
                    <a:pt x="18856" y="1399"/>
                    <a:pt x="18848" y="1676"/>
                    <a:pt x="17141" y="1955"/>
                  </a:cubicBezTo>
                  <a:cubicBezTo>
                    <a:pt x="15397" y="2239"/>
                    <a:pt x="11174" y="2457"/>
                    <a:pt x="11131" y="2460"/>
                  </a:cubicBezTo>
                  <a:cubicBezTo>
                    <a:pt x="11033" y="2465"/>
                    <a:pt x="10942" y="2517"/>
                    <a:pt x="10887" y="2599"/>
                  </a:cubicBezTo>
                  <a:lnTo>
                    <a:pt x="9775" y="4281"/>
                  </a:lnTo>
                  <a:cubicBezTo>
                    <a:pt x="9651" y="4465"/>
                    <a:pt x="9756" y="4717"/>
                    <a:pt x="9975" y="4759"/>
                  </a:cubicBezTo>
                  <a:lnTo>
                    <a:pt x="15225" y="5763"/>
                  </a:lnTo>
                  <a:cubicBezTo>
                    <a:pt x="15388" y="5844"/>
                    <a:pt x="16168" y="6267"/>
                    <a:pt x="16044" y="6792"/>
                  </a:cubicBezTo>
                  <a:cubicBezTo>
                    <a:pt x="15857" y="7581"/>
                    <a:pt x="15193" y="11401"/>
                    <a:pt x="15177" y="11971"/>
                  </a:cubicBezTo>
                  <a:cubicBezTo>
                    <a:pt x="15168" y="12286"/>
                    <a:pt x="14733" y="12580"/>
                    <a:pt x="13662" y="13272"/>
                  </a:cubicBezTo>
                  <a:lnTo>
                    <a:pt x="13497" y="13379"/>
                  </a:lnTo>
                  <a:cubicBezTo>
                    <a:pt x="12315" y="14145"/>
                    <a:pt x="11134" y="14284"/>
                    <a:pt x="11122" y="14286"/>
                  </a:cubicBezTo>
                  <a:cubicBezTo>
                    <a:pt x="10960" y="14304"/>
                    <a:pt x="10838" y="14444"/>
                    <a:pt x="10845" y="14608"/>
                  </a:cubicBezTo>
                  <a:cubicBezTo>
                    <a:pt x="10889" y="15725"/>
                    <a:pt x="10722" y="17067"/>
                    <a:pt x="10413" y="17206"/>
                  </a:cubicBezTo>
                  <a:lnTo>
                    <a:pt x="8616" y="18010"/>
                  </a:lnTo>
                  <a:cubicBezTo>
                    <a:pt x="8506" y="18059"/>
                    <a:pt x="8434" y="18168"/>
                    <a:pt x="8432" y="18289"/>
                  </a:cubicBezTo>
                  <a:lnTo>
                    <a:pt x="8184" y="32674"/>
                  </a:lnTo>
                  <a:lnTo>
                    <a:pt x="780" y="31835"/>
                  </a:lnTo>
                  <a:lnTo>
                    <a:pt x="5696" y="17441"/>
                  </a:lnTo>
                  <a:cubicBezTo>
                    <a:pt x="5701" y="17424"/>
                    <a:pt x="5706" y="17406"/>
                    <a:pt x="5709" y="17387"/>
                  </a:cubicBezTo>
                  <a:cubicBezTo>
                    <a:pt x="5790" y="16872"/>
                    <a:pt x="7677" y="4730"/>
                    <a:pt x="7717" y="3356"/>
                  </a:cubicBezTo>
                  <a:cubicBezTo>
                    <a:pt x="7751" y="2191"/>
                    <a:pt x="9412" y="1105"/>
                    <a:pt x="10253" y="808"/>
                  </a:cubicBezTo>
                  <a:cubicBezTo>
                    <a:pt x="10638" y="673"/>
                    <a:pt x="11994" y="624"/>
                    <a:pt x="13567" y="624"/>
                  </a:cubicBezTo>
                  <a:close/>
                  <a:moveTo>
                    <a:pt x="13568" y="0"/>
                  </a:moveTo>
                  <a:cubicBezTo>
                    <a:pt x="12051" y="0"/>
                    <a:pt x="10536" y="48"/>
                    <a:pt x="10045" y="222"/>
                  </a:cubicBezTo>
                  <a:cubicBezTo>
                    <a:pt x="9140" y="541"/>
                    <a:pt x="7141" y="1769"/>
                    <a:pt x="7094" y="3339"/>
                  </a:cubicBezTo>
                  <a:cubicBezTo>
                    <a:pt x="7057" y="4643"/>
                    <a:pt x="5199" y="16611"/>
                    <a:pt x="5097" y="17265"/>
                  </a:cubicBezTo>
                  <a:lnTo>
                    <a:pt x="64" y="32000"/>
                  </a:lnTo>
                  <a:cubicBezTo>
                    <a:pt x="0" y="32188"/>
                    <a:pt x="127" y="32387"/>
                    <a:pt x="325" y="32410"/>
                  </a:cubicBezTo>
                  <a:lnTo>
                    <a:pt x="8455" y="33334"/>
                  </a:lnTo>
                  <a:cubicBezTo>
                    <a:pt x="8467" y="33335"/>
                    <a:pt x="8479" y="33335"/>
                    <a:pt x="8490" y="33335"/>
                  </a:cubicBezTo>
                  <a:lnTo>
                    <a:pt x="8490" y="33336"/>
                  </a:lnTo>
                  <a:cubicBezTo>
                    <a:pt x="8660" y="33336"/>
                    <a:pt x="8799" y="33199"/>
                    <a:pt x="8803" y="33029"/>
                  </a:cubicBezTo>
                  <a:lnTo>
                    <a:pt x="9051" y="18499"/>
                  </a:lnTo>
                  <a:lnTo>
                    <a:pt x="10667" y="17775"/>
                  </a:lnTo>
                  <a:cubicBezTo>
                    <a:pt x="11417" y="17439"/>
                    <a:pt x="11487" y="15704"/>
                    <a:pt x="11474" y="14859"/>
                  </a:cubicBezTo>
                  <a:cubicBezTo>
                    <a:pt x="11933" y="14770"/>
                    <a:pt x="12876" y="14525"/>
                    <a:pt x="13837" y="13903"/>
                  </a:cubicBezTo>
                  <a:lnTo>
                    <a:pt x="14000" y="13796"/>
                  </a:lnTo>
                  <a:cubicBezTo>
                    <a:pt x="15223" y="13005"/>
                    <a:pt x="15781" y="12644"/>
                    <a:pt x="15801" y="11990"/>
                  </a:cubicBezTo>
                  <a:cubicBezTo>
                    <a:pt x="15814" y="11534"/>
                    <a:pt x="16433" y="7852"/>
                    <a:pt x="16651" y="6937"/>
                  </a:cubicBezTo>
                  <a:cubicBezTo>
                    <a:pt x="16909" y="5848"/>
                    <a:pt x="15512" y="5206"/>
                    <a:pt x="15452" y="5180"/>
                  </a:cubicBezTo>
                  <a:cubicBezTo>
                    <a:pt x="15430" y="5170"/>
                    <a:pt x="15406" y="5162"/>
                    <a:pt x="15383" y="5158"/>
                  </a:cubicBezTo>
                  <a:lnTo>
                    <a:pt x="10552" y="4234"/>
                  </a:lnTo>
                  <a:lnTo>
                    <a:pt x="11320" y="3075"/>
                  </a:lnTo>
                  <a:cubicBezTo>
                    <a:pt x="12117" y="3032"/>
                    <a:pt x="15636" y="2833"/>
                    <a:pt x="17242" y="2571"/>
                  </a:cubicBezTo>
                  <a:cubicBezTo>
                    <a:pt x="18979" y="2287"/>
                    <a:pt x="19463" y="1940"/>
                    <a:pt x="19492" y="960"/>
                  </a:cubicBezTo>
                  <a:cubicBezTo>
                    <a:pt x="19496" y="789"/>
                    <a:pt x="19433" y="631"/>
                    <a:pt x="19309" y="502"/>
                  </a:cubicBezTo>
                  <a:cubicBezTo>
                    <a:pt x="18938" y="122"/>
                    <a:pt x="18051" y="47"/>
                    <a:pt x="17120" y="47"/>
                  </a:cubicBezTo>
                  <a:cubicBezTo>
                    <a:pt x="17023" y="47"/>
                    <a:pt x="16925" y="48"/>
                    <a:pt x="16827" y="50"/>
                  </a:cubicBezTo>
                  <a:cubicBezTo>
                    <a:pt x="16781" y="50"/>
                    <a:pt x="16738" y="50"/>
                    <a:pt x="16699" y="50"/>
                  </a:cubicBezTo>
                  <a:cubicBezTo>
                    <a:pt x="16640" y="50"/>
                    <a:pt x="16588" y="49"/>
                    <a:pt x="16546" y="47"/>
                  </a:cubicBezTo>
                  <a:cubicBezTo>
                    <a:pt x="15833" y="27"/>
                    <a:pt x="14700" y="0"/>
                    <a:pt x="13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3547;p64">
              <a:extLst>
                <a:ext uri="{FF2B5EF4-FFF2-40B4-BE49-F238E27FC236}">
                  <a16:creationId xmlns:a16="http://schemas.microsoft.com/office/drawing/2014/main" id="{AB7758B7-079D-E027-03D9-17F933E34868}"/>
                </a:ext>
              </a:extLst>
            </p:cNvPr>
            <p:cNvSpPr/>
            <p:nvPr/>
          </p:nvSpPr>
          <p:spPr>
            <a:xfrm>
              <a:off x="3629125" y="2238550"/>
              <a:ext cx="177100" cy="44500"/>
            </a:xfrm>
            <a:custGeom>
              <a:avLst/>
              <a:gdLst/>
              <a:ahLst/>
              <a:cxnLst/>
              <a:rect l="l" t="t" r="r" b="b"/>
              <a:pathLst>
                <a:path w="7084" h="1780" extrusionOk="0">
                  <a:moveTo>
                    <a:pt x="337" y="1"/>
                  </a:moveTo>
                  <a:cubicBezTo>
                    <a:pt x="189" y="1"/>
                    <a:pt x="58" y="106"/>
                    <a:pt x="32" y="257"/>
                  </a:cubicBezTo>
                  <a:cubicBezTo>
                    <a:pt x="1" y="427"/>
                    <a:pt x="113" y="589"/>
                    <a:pt x="282" y="619"/>
                  </a:cubicBezTo>
                  <a:lnTo>
                    <a:pt x="6704" y="1775"/>
                  </a:lnTo>
                  <a:cubicBezTo>
                    <a:pt x="6721" y="1777"/>
                    <a:pt x="6740" y="1780"/>
                    <a:pt x="6758" y="1780"/>
                  </a:cubicBezTo>
                  <a:lnTo>
                    <a:pt x="6758" y="1780"/>
                  </a:lnTo>
                  <a:cubicBezTo>
                    <a:pt x="6921" y="1779"/>
                    <a:pt x="7055" y="1657"/>
                    <a:pt x="7069" y="1496"/>
                  </a:cubicBezTo>
                  <a:cubicBezTo>
                    <a:pt x="7084" y="1335"/>
                    <a:pt x="6972" y="1190"/>
                    <a:pt x="6813" y="1161"/>
                  </a:cubicBezTo>
                  <a:lnTo>
                    <a:pt x="393" y="6"/>
                  </a:lnTo>
                  <a:cubicBezTo>
                    <a:pt x="374" y="2"/>
                    <a:pt x="355" y="1"/>
                    <a:pt x="337" y="1"/>
                  </a:cubicBezTo>
                  <a:close/>
                  <a:moveTo>
                    <a:pt x="6758" y="1780"/>
                  </a:moveTo>
                  <a:cubicBezTo>
                    <a:pt x="6758" y="1780"/>
                    <a:pt x="6758" y="1780"/>
                    <a:pt x="6758" y="1780"/>
                  </a:cubicBezTo>
                  <a:lnTo>
                    <a:pt x="6759" y="1780"/>
                  </a:lnTo>
                  <a:cubicBezTo>
                    <a:pt x="6759" y="1780"/>
                    <a:pt x="6759" y="1780"/>
                    <a:pt x="6758" y="17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3548;p64">
              <a:extLst>
                <a:ext uri="{FF2B5EF4-FFF2-40B4-BE49-F238E27FC236}">
                  <a16:creationId xmlns:a16="http://schemas.microsoft.com/office/drawing/2014/main" id="{9297C75A-1FC2-7907-A803-09C9ECF77BDF}"/>
                </a:ext>
              </a:extLst>
            </p:cNvPr>
            <p:cNvSpPr/>
            <p:nvPr/>
          </p:nvSpPr>
          <p:spPr>
            <a:xfrm>
              <a:off x="3639050" y="2307425"/>
              <a:ext cx="149000" cy="47725"/>
            </a:xfrm>
            <a:custGeom>
              <a:avLst/>
              <a:gdLst/>
              <a:ahLst/>
              <a:cxnLst/>
              <a:rect l="l" t="t" r="r" b="b"/>
              <a:pathLst>
                <a:path w="5960" h="1909" extrusionOk="0">
                  <a:moveTo>
                    <a:pt x="343" y="1"/>
                  </a:moveTo>
                  <a:cubicBezTo>
                    <a:pt x="203" y="1"/>
                    <a:pt x="76" y="96"/>
                    <a:pt x="41" y="238"/>
                  </a:cubicBezTo>
                  <a:cubicBezTo>
                    <a:pt x="0" y="406"/>
                    <a:pt x="103" y="574"/>
                    <a:pt x="271" y="615"/>
                  </a:cubicBezTo>
                  <a:lnTo>
                    <a:pt x="5558" y="1900"/>
                  </a:lnTo>
                  <a:cubicBezTo>
                    <a:pt x="5582" y="1905"/>
                    <a:pt x="5607" y="1908"/>
                    <a:pt x="5632" y="1908"/>
                  </a:cubicBezTo>
                  <a:cubicBezTo>
                    <a:pt x="5790" y="1908"/>
                    <a:pt x="5922" y="1790"/>
                    <a:pt x="5941" y="1633"/>
                  </a:cubicBezTo>
                  <a:cubicBezTo>
                    <a:pt x="5960" y="1477"/>
                    <a:pt x="5858" y="1331"/>
                    <a:pt x="5705" y="1293"/>
                  </a:cubicBezTo>
                  <a:lnTo>
                    <a:pt x="418" y="10"/>
                  </a:lnTo>
                  <a:cubicBezTo>
                    <a:pt x="393" y="4"/>
                    <a:pt x="368"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3549;p64">
              <a:extLst>
                <a:ext uri="{FF2B5EF4-FFF2-40B4-BE49-F238E27FC236}">
                  <a16:creationId xmlns:a16="http://schemas.microsoft.com/office/drawing/2014/main" id="{5FE4DBDB-30A3-2C06-9B2F-0B2CF97594CE}"/>
                </a:ext>
              </a:extLst>
            </p:cNvPr>
            <p:cNvSpPr/>
            <p:nvPr/>
          </p:nvSpPr>
          <p:spPr>
            <a:xfrm>
              <a:off x="3654175" y="2394200"/>
              <a:ext cx="57425" cy="64150"/>
            </a:xfrm>
            <a:custGeom>
              <a:avLst/>
              <a:gdLst/>
              <a:ahLst/>
              <a:cxnLst/>
              <a:rect l="l" t="t" r="r" b="b"/>
              <a:pathLst>
                <a:path w="2297" h="2566" extrusionOk="0">
                  <a:moveTo>
                    <a:pt x="2142" y="0"/>
                  </a:moveTo>
                  <a:cubicBezTo>
                    <a:pt x="2142" y="0"/>
                    <a:pt x="996" y="293"/>
                    <a:pt x="503" y="441"/>
                  </a:cubicBezTo>
                  <a:cubicBezTo>
                    <a:pt x="350" y="485"/>
                    <a:pt x="226" y="601"/>
                    <a:pt x="172" y="752"/>
                  </a:cubicBezTo>
                  <a:cubicBezTo>
                    <a:pt x="1" y="1220"/>
                    <a:pt x="505" y="2077"/>
                    <a:pt x="729" y="2423"/>
                  </a:cubicBezTo>
                  <a:cubicBezTo>
                    <a:pt x="787" y="2513"/>
                    <a:pt x="886" y="2566"/>
                    <a:pt x="992" y="2566"/>
                  </a:cubicBezTo>
                  <a:cubicBezTo>
                    <a:pt x="1052" y="2566"/>
                    <a:pt x="1111" y="2548"/>
                    <a:pt x="1160" y="2516"/>
                  </a:cubicBezTo>
                  <a:cubicBezTo>
                    <a:pt x="1305" y="2422"/>
                    <a:pt x="1347" y="2229"/>
                    <a:pt x="1253" y="2084"/>
                  </a:cubicBezTo>
                  <a:cubicBezTo>
                    <a:pt x="993" y="1685"/>
                    <a:pt x="777" y="1211"/>
                    <a:pt x="758" y="1015"/>
                  </a:cubicBezTo>
                  <a:cubicBezTo>
                    <a:pt x="1275" y="865"/>
                    <a:pt x="2296" y="604"/>
                    <a:pt x="2297" y="604"/>
                  </a:cubicBez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3550;p64">
              <a:extLst>
                <a:ext uri="{FF2B5EF4-FFF2-40B4-BE49-F238E27FC236}">
                  <a16:creationId xmlns:a16="http://schemas.microsoft.com/office/drawing/2014/main" id="{FC72F746-C06C-1007-402E-E05DD4E81909}"/>
                </a:ext>
              </a:extLst>
            </p:cNvPr>
            <p:cNvSpPr/>
            <p:nvPr/>
          </p:nvSpPr>
          <p:spPr>
            <a:xfrm>
              <a:off x="3025250" y="2698225"/>
              <a:ext cx="621925" cy="1293075"/>
            </a:xfrm>
            <a:custGeom>
              <a:avLst/>
              <a:gdLst/>
              <a:ahLst/>
              <a:cxnLst/>
              <a:rect l="l" t="t" r="r" b="b"/>
              <a:pathLst>
                <a:path w="24877" h="51723" extrusionOk="0">
                  <a:moveTo>
                    <a:pt x="16087" y="0"/>
                  </a:moveTo>
                  <a:cubicBezTo>
                    <a:pt x="16087" y="0"/>
                    <a:pt x="0" y="37302"/>
                    <a:pt x="132" y="42305"/>
                  </a:cubicBezTo>
                  <a:cubicBezTo>
                    <a:pt x="258" y="47100"/>
                    <a:pt x="3197" y="51722"/>
                    <a:pt x="7365" y="51722"/>
                  </a:cubicBezTo>
                  <a:cubicBezTo>
                    <a:pt x="7545" y="51722"/>
                    <a:pt x="7727" y="51714"/>
                    <a:pt x="7911" y="51696"/>
                  </a:cubicBezTo>
                  <a:cubicBezTo>
                    <a:pt x="12368" y="51271"/>
                    <a:pt x="15803" y="47761"/>
                    <a:pt x="17279" y="44749"/>
                  </a:cubicBezTo>
                  <a:cubicBezTo>
                    <a:pt x="18756" y="41737"/>
                    <a:pt x="24877" y="3312"/>
                    <a:pt x="24877" y="3312"/>
                  </a:cubicBezTo>
                  <a:lnTo>
                    <a:pt x="160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3551;p64">
              <a:extLst>
                <a:ext uri="{FF2B5EF4-FFF2-40B4-BE49-F238E27FC236}">
                  <a16:creationId xmlns:a16="http://schemas.microsoft.com/office/drawing/2014/main" id="{6D228467-7980-1959-9FDD-1D5C8816AF69}"/>
                </a:ext>
              </a:extLst>
            </p:cNvPr>
            <p:cNvSpPr/>
            <p:nvPr/>
          </p:nvSpPr>
          <p:spPr>
            <a:xfrm>
              <a:off x="3017425" y="2690425"/>
              <a:ext cx="638050" cy="1308650"/>
            </a:xfrm>
            <a:custGeom>
              <a:avLst/>
              <a:gdLst/>
              <a:ahLst/>
              <a:cxnLst/>
              <a:rect l="l" t="t" r="r" b="b"/>
              <a:pathLst>
                <a:path w="25522" h="52346" extrusionOk="0">
                  <a:moveTo>
                    <a:pt x="16567" y="709"/>
                  </a:moveTo>
                  <a:lnTo>
                    <a:pt x="24842" y="3826"/>
                  </a:lnTo>
                  <a:cubicBezTo>
                    <a:pt x="24310" y="7154"/>
                    <a:pt x="18690" y="42113"/>
                    <a:pt x="17313" y="44924"/>
                  </a:cubicBezTo>
                  <a:cubicBezTo>
                    <a:pt x="15801" y="48007"/>
                    <a:pt x="12395" y="51297"/>
                    <a:pt x="8195" y="51699"/>
                  </a:cubicBezTo>
                  <a:cubicBezTo>
                    <a:pt x="8022" y="51716"/>
                    <a:pt x="7850" y="51724"/>
                    <a:pt x="7679" y="51724"/>
                  </a:cubicBezTo>
                  <a:cubicBezTo>
                    <a:pt x="6341" y="51724"/>
                    <a:pt x="5065" y="51214"/>
                    <a:pt x="3961" y="50235"/>
                  </a:cubicBezTo>
                  <a:cubicBezTo>
                    <a:pt x="2064" y="48557"/>
                    <a:pt x="836" y="45633"/>
                    <a:pt x="756" y="42609"/>
                  </a:cubicBezTo>
                  <a:cubicBezTo>
                    <a:pt x="633" y="37953"/>
                    <a:pt x="15106" y="4113"/>
                    <a:pt x="16567" y="709"/>
                  </a:cubicBezTo>
                  <a:close/>
                  <a:moveTo>
                    <a:pt x="16399" y="1"/>
                  </a:moveTo>
                  <a:cubicBezTo>
                    <a:pt x="16278" y="1"/>
                    <a:pt x="16164" y="72"/>
                    <a:pt x="16114" y="189"/>
                  </a:cubicBezTo>
                  <a:cubicBezTo>
                    <a:pt x="15455" y="1714"/>
                    <a:pt x="1" y="37610"/>
                    <a:pt x="133" y="42624"/>
                  </a:cubicBezTo>
                  <a:cubicBezTo>
                    <a:pt x="217" y="45816"/>
                    <a:pt x="1526" y="48911"/>
                    <a:pt x="3548" y="50703"/>
                  </a:cubicBezTo>
                  <a:cubicBezTo>
                    <a:pt x="4770" y="51785"/>
                    <a:pt x="6189" y="52346"/>
                    <a:pt x="7680" y="52346"/>
                  </a:cubicBezTo>
                  <a:cubicBezTo>
                    <a:pt x="7870" y="52346"/>
                    <a:pt x="8062" y="52337"/>
                    <a:pt x="8254" y="52319"/>
                  </a:cubicBezTo>
                  <a:cubicBezTo>
                    <a:pt x="12694" y="51895"/>
                    <a:pt x="16284" y="48437"/>
                    <a:pt x="17872" y="45198"/>
                  </a:cubicBezTo>
                  <a:cubicBezTo>
                    <a:pt x="19352" y="42178"/>
                    <a:pt x="25247" y="5244"/>
                    <a:pt x="25497" y="3673"/>
                  </a:cubicBezTo>
                  <a:cubicBezTo>
                    <a:pt x="25521" y="3526"/>
                    <a:pt x="25439" y="3384"/>
                    <a:pt x="25299" y="3332"/>
                  </a:cubicBezTo>
                  <a:lnTo>
                    <a:pt x="16509" y="21"/>
                  </a:lnTo>
                  <a:cubicBezTo>
                    <a:pt x="16473" y="7"/>
                    <a:pt x="16436" y="1"/>
                    <a:pt x="16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3552;p64">
              <a:extLst>
                <a:ext uri="{FF2B5EF4-FFF2-40B4-BE49-F238E27FC236}">
                  <a16:creationId xmlns:a16="http://schemas.microsoft.com/office/drawing/2014/main" id="{F8188415-84B6-B5E4-34A4-83F57AD27144}"/>
                </a:ext>
              </a:extLst>
            </p:cNvPr>
            <p:cNvSpPr/>
            <p:nvPr/>
          </p:nvSpPr>
          <p:spPr>
            <a:xfrm>
              <a:off x="5100600" y="779275"/>
              <a:ext cx="496550" cy="496525"/>
            </a:xfrm>
            <a:custGeom>
              <a:avLst/>
              <a:gdLst/>
              <a:ahLst/>
              <a:cxnLst/>
              <a:rect l="l" t="t" r="r" b="b"/>
              <a:pathLst>
                <a:path w="19862" h="19861" extrusionOk="0">
                  <a:moveTo>
                    <a:pt x="9931" y="6030"/>
                  </a:moveTo>
                  <a:cubicBezTo>
                    <a:pt x="12217" y="6030"/>
                    <a:pt x="14043" y="7995"/>
                    <a:pt x="13813" y="10329"/>
                  </a:cubicBezTo>
                  <a:cubicBezTo>
                    <a:pt x="13632" y="12154"/>
                    <a:pt x="12155" y="13631"/>
                    <a:pt x="10330" y="13812"/>
                  </a:cubicBezTo>
                  <a:cubicBezTo>
                    <a:pt x="10195" y="13825"/>
                    <a:pt x="10062" y="13832"/>
                    <a:pt x="9930" y="13832"/>
                  </a:cubicBezTo>
                  <a:cubicBezTo>
                    <a:pt x="7645" y="13832"/>
                    <a:pt x="5819" y="11866"/>
                    <a:pt x="6050" y="9532"/>
                  </a:cubicBezTo>
                  <a:cubicBezTo>
                    <a:pt x="6231" y="7706"/>
                    <a:pt x="7708" y="6230"/>
                    <a:pt x="9533" y="6050"/>
                  </a:cubicBezTo>
                  <a:cubicBezTo>
                    <a:pt x="9667" y="6036"/>
                    <a:pt x="9800" y="6030"/>
                    <a:pt x="9931" y="6030"/>
                  </a:cubicBezTo>
                  <a:close/>
                  <a:moveTo>
                    <a:pt x="9078" y="0"/>
                  </a:moveTo>
                  <a:cubicBezTo>
                    <a:pt x="8575" y="0"/>
                    <a:pt x="8166" y="409"/>
                    <a:pt x="8166" y="913"/>
                  </a:cubicBezTo>
                  <a:lnTo>
                    <a:pt x="8166" y="2229"/>
                  </a:lnTo>
                  <a:cubicBezTo>
                    <a:pt x="7304" y="2426"/>
                    <a:pt x="6483" y="2767"/>
                    <a:pt x="5734" y="3238"/>
                  </a:cubicBezTo>
                  <a:lnTo>
                    <a:pt x="4803" y="2307"/>
                  </a:lnTo>
                  <a:cubicBezTo>
                    <a:pt x="4625" y="2128"/>
                    <a:pt x="4392" y="2039"/>
                    <a:pt x="4158" y="2039"/>
                  </a:cubicBezTo>
                  <a:cubicBezTo>
                    <a:pt x="3925" y="2039"/>
                    <a:pt x="3691" y="2128"/>
                    <a:pt x="3513" y="2307"/>
                  </a:cubicBezTo>
                  <a:lnTo>
                    <a:pt x="2307" y="3513"/>
                  </a:lnTo>
                  <a:cubicBezTo>
                    <a:pt x="1950" y="3868"/>
                    <a:pt x="1950" y="4446"/>
                    <a:pt x="2307" y="4803"/>
                  </a:cubicBezTo>
                  <a:lnTo>
                    <a:pt x="3238" y="5734"/>
                  </a:lnTo>
                  <a:cubicBezTo>
                    <a:pt x="2767" y="6481"/>
                    <a:pt x="2427" y="7304"/>
                    <a:pt x="2229" y="8166"/>
                  </a:cubicBezTo>
                  <a:lnTo>
                    <a:pt x="913" y="8166"/>
                  </a:lnTo>
                  <a:cubicBezTo>
                    <a:pt x="409" y="8166"/>
                    <a:pt x="1" y="8574"/>
                    <a:pt x="1" y="9078"/>
                  </a:cubicBezTo>
                  <a:lnTo>
                    <a:pt x="1" y="10784"/>
                  </a:lnTo>
                  <a:cubicBezTo>
                    <a:pt x="1" y="11288"/>
                    <a:pt x="409" y="11696"/>
                    <a:pt x="913" y="11696"/>
                  </a:cubicBezTo>
                  <a:lnTo>
                    <a:pt x="2229" y="11696"/>
                  </a:lnTo>
                  <a:cubicBezTo>
                    <a:pt x="2427" y="12557"/>
                    <a:pt x="2767" y="13380"/>
                    <a:pt x="3238" y="14128"/>
                  </a:cubicBezTo>
                  <a:lnTo>
                    <a:pt x="2307" y="15059"/>
                  </a:lnTo>
                  <a:cubicBezTo>
                    <a:pt x="1950" y="15415"/>
                    <a:pt x="1950" y="15993"/>
                    <a:pt x="2307" y="16349"/>
                  </a:cubicBezTo>
                  <a:lnTo>
                    <a:pt x="3513" y="17556"/>
                  </a:lnTo>
                  <a:cubicBezTo>
                    <a:pt x="3691" y="17734"/>
                    <a:pt x="3925" y="17823"/>
                    <a:pt x="4158" y="17823"/>
                  </a:cubicBezTo>
                  <a:cubicBezTo>
                    <a:pt x="4392" y="17823"/>
                    <a:pt x="4625" y="17734"/>
                    <a:pt x="4803" y="17556"/>
                  </a:cubicBezTo>
                  <a:lnTo>
                    <a:pt x="5734" y="16625"/>
                  </a:lnTo>
                  <a:cubicBezTo>
                    <a:pt x="6482" y="17094"/>
                    <a:pt x="7304" y="17435"/>
                    <a:pt x="8166" y="17632"/>
                  </a:cubicBezTo>
                  <a:lnTo>
                    <a:pt x="8166" y="18949"/>
                  </a:lnTo>
                  <a:cubicBezTo>
                    <a:pt x="8166" y="19452"/>
                    <a:pt x="8575" y="19861"/>
                    <a:pt x="9078" y="19861"/>
                  </a:cubicBezTo>
                  <a:lnTo>
                    <a:pt x="10783" y="19861"/>
                  </a:lnTo>
                  <a:cubicBezTo>
                    <a:pt x="11288" y="19861"/>
                    <a:pt x="11696" y="19452"/>
                    <a:pt x="11696" y="18949"/>
                  </a:cubicBezTo>
                  <a:lnTo>
                    <a:pt x="11696" y="17632"/>
                  </a:lnTo>
                  <a:cubicBezTo>
                    <a:pt x="12557" y="17434"/>
                    <a:pt x="13380" y="17094"/>
                    <a:pt x="14128" y="16624"/>
                  </a:cubicBezTo>
                  <a:lnTo>
                    <a:pt x="15059" y="17555"/>
                  </a:lnTo>
                  <a:cubicBezTo>
                    <a:pt x="15237" y="17733"/>
                    <a:pt x="15471" y="17822"/>
                    <a:pt x="15704" y="17822"/>
                  </a:cubicBezTo>
                  <a:cubicBezTo>
                    <a:pt x="15938" y="17822"/>
                    <a:pt x="16171" y="17733"/>
                    <a:pt x="16349" y="17555"/>
                  </a:cubicBezTo>
                  <a:lnTo>
                    <a:pt x="17556" y="16349"/>
                  </a:lnTo>
                  <a:cubicBezTo>
                    <a:pt x="17912" y="15992"/>
                    <a:pt x="17912" y="15414"/>
                    <a:pt x="17556" y="15059"/>
                  </a:cubicBezTo>
                  <a:lnTo>
                    <a:pt x="16625" y="14128"/>
                  </a:lnTo>
                  <a:cubicBezTo>
                    <a:pt x="17094" y="13379"/>
                    <a:pt x="17436" y="12557"/>
                    <a:pt x="17632" y="11696"/>
                  </a:cubicBezTo>
                  <a:lnTo>
                    <a:pt x="18949" y="11696"/>
                  </a:lnTo>
                  <a:cubicBezTo>
                    <a:pt x="19452" y="11696"/>
                    <a:pt x="19861" y="11287"/>
                    <a:pt x="19861" y="10784"/>
                  </a:cubicBezTo>
                  <a:lnTo>
                    <a:pt x="19861" y="9078"/>
                  </a:lnTo>
                  <a:cubicBezTo>
                    <a:pt x="19861" y="8574"/>
                    <a:pt x="19452" y="8166"/>
                    <a:pt x="18949" y="8166"/>
                  </a:cubicBezTo>
                  <a:lnTo>
                    <a:pt x="17632" y="8166"/>
                  </a:lnTo>
                  <a:cubicBezTo>
                    <a:pt x="17436" y="7304"/>
                    <a:pt x="17094" y="6481"/>
                    <a:pt x="16625" y="5734"/>
                  </a:cubicBezTo>
                  <a:lnTo>
                    <a:pt x="17556" y="4803"/>
                  </a:lnTo>
                  <a:cubicBezTo>
                    <a:pt x="17912" y="4446"/>
                    <a:pt x="17912" y="3868"/>
                    <a:pt x="17556" y="3513"/>
                  </a:cubicBezTo>
                  <a:lnTo>
                    <a:pt x="16349" y="2307"/>
                  </a:lnTo>
                  <a:cubicBezTo>
                    <a:pt x="16171" y="2128"/>
                    <a:pt x="15938" y="2039"/>
                    <a:pt x="15704" y="2039"/>
                  </a:cubicBezTo>
                  <a:cubicBezTo>
                    <a:pt x="15471" y="2039"/>
                    <a:pt x="15237" y="2128"/>
                    <a:pt x="15059" y="2307"/>
                  </a:cubicBezTo>
                  <a:lnTo>
                    <a:pt x="14128" y="3238"/>
                  </a:lnTo>
                  <a:cubicBezTo>
                    <a:pt x="13380" y="2767"/>
                    <a:pt x="12557" y="2426"/>
                    <a:pt x="11696" y="2229"/>
                  </a:cubicBezTo>
                  <a:lnTo>
                    <a:pt x="11696" y="913"/>
                  </a:lnTo>
                  <a:cubicBezTo>
                    <a:pt x="11696" y="409"/>
                    <a:pt x="11288" y="0"/>
                    <a:pt x="10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3553;p64">
              <a:extLst>
                <a:ext uri="{FF2B5EF4-FFF2-40B4-BE49-F238E27FC236}">
                  <a16:creationId xmlns:a16="http://schemas.microsoft.com/office/drawing/2014/main" id="{1DD780A7-7284-04E9-68B0-28C6E1DEDA2E}"/>
                </a:ext>
              </a:extLst>
            </p:cNvPr>
            <p:cNvSpPr/>
            <p:nvPr/>
          </p:nvSpPr>
          <p:spPr>
            <a:xfrm>
              <a:off x="1233600" y="2706725"/>
              <a:ext cx="374275" cy="374300"/>
            </a:xfrm>
            <a:custGeom>
              <a:avLst/>
              <a:gdLst/>
              <a:ahLst/>
              <a:cxnLst/>
              <a:rect l="l" t="t" r="r" b="b"/>
              <a:pathLst>
                <a:path w="14971" h="14972" extrusionOk="0">
                  <a:moveTo>
                    <a:pt x="7486" y="4546"/>
                  </a:moveTo>
                  <a:cubicBezTo>
                    <a:pt x="8262" y="4546"/>
                    <a:pt x="9011" y="4853"/>
                    <a:pt x="9565" y="5407"/>
                  </a:cubicBezTo>
                  <a:cubicBezTo>
                    <a:pt x="10191" y="6032"/>
                    <a:pt x="10501" y="6907"/>
                    <a:pt x="10412" y="7786"/>
                  </a:cubicBezTo>
                  <a:cubicBezTo>
                    <a:pt x="10275" y="9162"/>
                    <a:pt x="9161" y="10275"/>
                    <a:pt x="7785" y="10412"/>
                  </a:cubicBezTo>
                  <a:cubicBezTo>
                    <a:pt x="7686" y="10423"/>
                    <a:pt x="7586" y="10428"/>
                    <a:pt x="7487" y="10428"/>
                  </a:cubicBezTo>
                  <a:cubicBezTo>
                    <a:pt x="6710" y="10428"/>
                    <a:pt x="5961" y="10121"/>
                    <a:pt x="5406" y="9565"/>
                  </a:cubicBezTo>
                  <a:cubicBezTo>
                    <a:pt x="4780" y="8940"/>
                    <a:pt x="4470" y="8067"/>
                    <a:pt x="4559" y="7186"/>
                  </a:cubicBezTo>
                  <a:cubicBezTo>
                    <a:pt x="4696" y="5810"/>
                    <a:pt x="5809" y="4697"/>
                    <a:pt x="7186" y="4561"/>
                  </a:cubicBezTo>
                  <a:cubicBezTo>
                    <a:pt x="7286" y="4551"/>
                    <a:pt x="7386" y="4546"/>
                    <a:pt x="7486" y="4546"/>
                  </a:cubicBezTo>
                  <a:close/>
                  <a:moveTo>
                    <a:pt x="6842" y="1"/>
                  </a:moveTo>
                  <a:cubicBezTo>
                    <a:pt x="6462" y="1"/>
                    <a:pt x="6155" y="308"/>
                    <a:pt x="6155" y="688"/>
                  </a:cubicBezTo>
                  <a:lnTo>
                    <a:pt x="6155" y="1681"/>
                  </a:lnTo>
                  <a:cubicBezTo>
                    <a:pt x="5506" y="1829"/>
                    <a:pt x="4886" y="2086"/>
                    <a:pt x="4322" y="2440"/>
                  </a:cubicBezTo>
                  <a:lnTo>
                    <a:pt x="3619" y="1738"/>
                  </a:lnTo>
                  <a:cubicBezTo>
                    <a:pt x="3485" y="1604"/>
                    <a:pt x="3309" y="1537"/>
                    <a:pt x="3133" y="1537"/>
                  </a:cubicBezTo>
                  <a:cubicBezTo>
                    <a:pt x="2957" y="1537"/>
                    <a:pt x="2782" y="1604"/>
                    <a:pt x="2647" y="1738"/>
                  </a:cubicBezTo>
                  <a:lnTo>
                    <a:pt x="1737" y="2648"/>
                  </a:lnTo>
                  <a:cubicBezTo>
                    <a:pt x="1469" y="2916"/>
                    <a:pt x="1469" y="3352"/>
                    <a:pt x="1737" y="3620"/>
                  </a:cubicBezTo>
                  <a:lnTo>
                    <a:pt x="2440" y="4322"/>
                  </a:lnTo>
                  <a:cubicBezTo>
                    <a:pt x="2085" y="4886"/>
                    <a:pt x="1829" y="5505"/>
                    <a:pt x="1680" y="6155"/>
                  </a:cubicBezTo>
                  <a:lnTo>
                    <a:pt x="688" y="6155"/>
                  </a:lnTo>
                  <a:cubicBezTo>
                    <a:pt x="308" y="6155"/>
                    <a:pt x="0" y="6463"/>
                    <a:pt x="0" y="6843"/>
                  </a:cubicBezTo>
                  <a:lnTo>
                    <a:pt x="0" y="8128"/>
                  </a:lnTo>
                  <a:cubicBezTo>
                    <a:pt x="0" y="8508"/>
                    <a:pt x="308" y="8818"/>
                    <a:pt x="688" y="8818"/>
                  </a:cubicBezTo>
                  <a:lnTo>
                    <a:pt x="1680" y="8818"/>
                  </a:lnTo>
                  <a:cubicBezTo>
                    <a:pt x="1828" y="9467"/>
                    <a:pt x="2085" y="10087"/>
                    <a:pt x="2440" y="10650"/>
                  </a:cubicBezTo>
                  <a:lnTo>
                    <a:pt x="1737" y="11352"/>
                  </a:lnTo>
                  <a:cubicBezTo>
                    <a:pt x="1469" y="11621"/>
                    <a:pt x="1469" y="12056"/>
                    <a:pt x="1737" y="12324"/>
                  </a:cubicBezTo>
                  <a:lnTo>
                    <a:pt x="2647" y="13234"/>
                  </a:lnTo>
                  <a:cubicBezTo>
                    <a:pt x="2782" y="13369"/>
                    <a:pt x="2957" y="13436"/>
                    <a:pt x="3133" y="13436"/>
                  </a:cubicBezTo>
                  <a:cubicBezTo>
                    <a:pt x="3309" y="13436"/>
                    <a:pt x="3485" y="13369"/>
                    <a:pt x="3619" y="13234"/>
                  </a:cubicBezTo>
                  <a:lnTo>
                    <a:pt x="4322" y="12532"/>
                  </a:lnTo>
                  <a:cubicBezTo>
                    <a:pt x="4885" y="12886"/>
                    <a:pt x="5505" y="13143"/>
                    <a:pt x="6154" y="13292"/>
                  </a:cubicBezTo>
                  <a:lnTo>
                    <a:pt x="6154" y="14285"/>
                  </a:lnTo>
                  <a:cubicBezTo>
                    <a:pt x="6154" y="14663"/>
                    <a:pt x="6462" y="14972"/>
                    <a:pt x="6842" y="14972"/>
                  </a:cubicBezTo>
                  <a:lnTo>
                    <a:pt x="8128" y="14972"/>
                  </a:lnTo>
                  <a:cubicBezTo>
                    <a:pt x="8508" y="14972"/>
                    <a:pt x="8816" y="14665"/>
                    <a:pt x="8816" y="14285"/>
                  </a:cubicBezTo>
                  <a:lnTo>
                    <a:pt x="8816" y="13292"/>
                  </a:lnTo>
                  <a:cubicBezTo>
                    <a:pt x="9465" y="13144"/>
                    <a:pt x="10085" y="12886"/>
                    <a:pt x="10649" y="12532"/>
                  </a:cubicBezTo>
                  <a:lnTo>
                    <a:pt x="11352" y="13234"/>
                  </a:lnTo>
                  <a:cubicBezTo>
                    <a:pt x="11486" y="13369"/>
                    <a:pt x="11662" y="13436"/>
                    <a:pt x="11838" y="13436"/>
                  </a:cubicBezTo>
                  <a:cubicBezTo>
                    <a:pt x="12013" y="13436"/>
                    <a:pt x="12189" y="13369"/>
                    <a:pt x="12324" y="13234"/>
                  </a:cubicBezTo>
                  <a:lnTo>
                    <a:pt x="13234" y="12325"/>
                  </a:lnTo>
                  <a:cubicBezTo>
                    <a:pt x="13502" y="12057"/>
                    <a:pt x="13502" y="11621"/>
                    <a:pt x="13234" y="11352"/>
                  </a:cubicBezTo>
                  <a:lnTo>
                    <a:pt x="12531" y="10651"/>
                  </a:lnTo>
                  <a:cubicBezTo>
                    <a:pt x="12886" y="10087"/>
                    <a:pt x="13142" y="9467"/>
                    <a:pt x="13291" y="8818"/>
                  </a:cubicBezTo>
                  <a:lnTo>
                    <a:pt x="14283" y="8818"/>
                  </a:lnTo>
                  <a:cubicBezTo>
                    <a:pt x="14663" y="8818"/>
                    <a:pt x="14971" y="8509"/>
                    <a:pt x="14971" y="8129"/>
                  </a:cubicBezTo>
                  <a:lnTo>
                    <a:pt x="14971" y="6843"/>
                  </a:lnTo>
                  <a:cubicBezTo>
                    <a:pt x="14971" y="6463"/>
                    <a:pt x="14663" y="6155"/>
                    <a:pt x="14283" y="6155"/>
                  </a:cubicBezTo>
                  <a:lnTo>
                    <a:pt x="13291" y="6155"/>
                  </a:lnTo>
                  <a:cubicBezTo>
                    <a:pt x="13142" y="5505"/>
                    <a:pt x="12886" y="4886"/>
                    <a:pt x="12531" y="4322"/>
                  </a:cubicBezTo>
                  <a:lnTo>
                    <a:pt x="13234" y="3620"/>
                  </a:lnTo>
                  <a:cubicBezTo>
                    <a:pt x="13502" y="3352"/>
                    <a:pt x="13502" y="2916"/>
                    <a:pt x="13234" y="2648"/>
                  </a:cubicBezTo>
                  <a:lnTo>
                    <a:pt x="12324" y="1738"/>
                  </a:lnTo>
                  <a:cubicBezTo>
                    <a:pt x="12189" y="1604"/>
                    <a:pt x="12013" y="1537"/>
                    <a:pt x="11838" y="1537"/>
                  </a:cubicBezTo>
                  <a:cubicBezTo>
                    <a:pt x="11662" y="1537"/>
                    <a:pt x="11486" y="1604"/>
                    <a:pt x="11352" y="1738"/>
                  </a:cubicBezTo>
                  <a:lnTo>
                    <a:pt x="10649" y="2440"/>
                  </a:lnTo>
                  <a:cubicBezTo>
                    <a:pt x="10086" y="2086"/>
                    <a:pt x="9465" y="1829"/>
                    <a:pt x="8817" y="1681"/>
                  </a:cubicBezTo>
                  <a:lnTo>
                    <a:pt x="8817" y="688"/>
                  </a:lnTo>
                  <a:cubicBezTo>
                    <a:pt x="8816" y="308"/>
                    <a:pt x="8509" y="1"/>
                    <a:pt x="8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3554;p64">
              <a:extLst>
                <a:ext uri="{FF2B5EF4-FFF2-40B4-BE49-F238E27FC236}">
                  <a16:creationId xmlns:a16="http://schemas.microsoft.com/office/drawing/2014/main" id="{1C2AE8F9-1C67-DEBE-5571-F2814111CB7B}"/>
                </a:ext>
              </a:extLst>
            </p:cNvPr>
            <p:cNvSpPr/>
            <p:nvPr/>
          </p:nvSpPr>
          <p:spPr>
            <a:xfrm>
              <a:off x="6011100" y="2278500"/>
              <a:ext cx="374300" cy="374300"/>
            </a:xfrm>
            <a:custGeom>
              <a:avLst/>
              <a:gdLst/>
              <a:ahLst/>
              <a:cxnLst/>
              <a:rect l="l" t="t" r="r" b="b"/>
              <a:pathLst>
                <a:path w="14972" h="14972" extrusionOk="0">
                  <a:moveTo>
                    <a:pt x="7484" y="4545"/>
                  </a:moveTo>
                  <a:cubicBezTo>
                    <a:pt x="8260" y="4545"/>
                    <a:pt x="9010" y="4852"/>
                    <a:pt x="9565" y="5407"/>
                  </a:cubicBezTo>
                  <a:cubicBezTo>
                    <a:pt x="10190" y="6032"/>
                    <a:pt x="10501" y="6906"/>
                    <a:pt x="10411" y="7786"/>
                  </a:cubicBezTo>
                  <a:cubicBezTo>
                    <a:pt x="10275" y="9162"/>
                    <a:pt x="9162" y="10275"/>
                    <a:pt x="7786" y="10412"/>
                  </a:cubicBezTo>
                  <a:cubicBezTo>
                    <a:pt x="7686" y="10422"/>
                    <a:pt x="7586" y="10427"/>
                    <a:pt x="7487" y="10427"/>
                  </a:cubicBezTo>
                  <a:cubicBezTo>
                    <a:pt x="6711" y="10427"/>
                    <a:pt x="5961" y="10120"/>
                    <a:pt x="5407" y="9565"/>
                  </a:cubicBezTo>
                  <a:cubicBezTo>
                    <a:pt x="4780" y="8940"/>
                    <a:pt x="4470" y="8065"/>
                    <a:pt x="4559" y="7186"/>
                  </a:cubicBezTo>
                  <a:cubicBezTo>
                    <a:pt x="4696" y="5810"/>
                    <a:pt x="5810" y="4697"/>
                    <a:pt x="7186" y="4560"/>
                  </a:cubicBezTo>
                  <a:cubicBezTo>
                    <a:pt x="7285" y="4550"/>
                    <a:pt x="7385" y="4545"/>
                    <a:pt x="7484" y="4545"/>
                  </a:cubicBezTo>
                  <a:close/>
                  <a:moveTo>
                    <a:pt x="6843" y="0"/>
                  </a:moveTo>
                  <a:cubicBezTo>
                    <a:pt x="6463" y="0"/>
                    <a:pt x="6155" y="309"/>
                    <a:pt x="6155" y="689"/>
                  </a:cubicBezTo>
                  <a:lnTo>
                    <a:pt x="6155" y="1680"/>
                  </a:lnTo>
                  <a:cubicBezTo>
                    <a:pt x="5506" y="1829"/>
                    <a:pt x="4886" y="2086"/>
                    <a:pt x="4322" y="2440"/>
                  </a:cubicBezTo>
                  <a:lnTo>
                    <a:pt x="3621" y="1738"/>
                  </a:lnTo>
                  <a:cubicBezTo>
                    <a:pt x="3486" y="1604"/>
                    <a:pt x="3310" y="1537"/>
                    <a:pt x="3134" y="1537"/>
                  </a:cubicBezTo>
                  <a:cubicBezTo>
                    <a:pt x="2958" y="1537"/>
                    <a:pt x="2782" y="1604"/>
                    <a:pt x="2648" y="1738"/>
                  </a:cubicBezTo>
                  <a:lnTo>
                    <a:pt x="1739" y="2648"/>
                  </a:lnTo>
                  <a:cubicBezTo>
                    <a:pt x="1469" y="2916"/>
                    <a:pt x="1469" y="3351"/>
                    <a:pt x="1739" y="3620"/>
                  </a:cubicBezTo>
                  <a:lnTo>
                    <a:pt x="2440" y="4322"/>
                  </a:lnTo>
                  <a:cubicBezTo>
                    <a:pt x="2085" y="4886"/>
                    <a:pt x="1829" y="5506"/>
                    <a:pt x="1681" y="6156"/>
                  </a:cubicBezTo>
                  <a:lnTo>
                    <a:pt x="688" y="6156"/>
                  </a:lnTo>
                  <a:cubicBezTo>
                    <a:pt x="308" y="6156"/>
                    <a:pt x="0" y="6463"/>
                    <a:pt x="1" y="6843"/>
                  </a:cubicBezTo>
                  <a:lnTo>
                    <a:pt x="1" y="8129"/>
                  </a:lnTo>
                  <a:cubicBezTo>
                    <a:pt x="1" y="8508"/>
                    <a:pt x="308" y="8816"/>
                    <a:pt x="688" y="8816"/>
                  </a:cubicBezTo>
                  <a:lnTo>
                    <a:pt x="1681" y="8816"/>
                  </a:lnTo>
                  <a:cubicBezTo>
                    <a:pt x="1829" y="9466"/>
                    <a:pt x="2085" y="10085"/>
                    <a:pt x="2440" y="10650"/>
                  </a:cubicBezTo>
                  <a:lnTo>
                    <a:pt x="1739" y="11352"/>
                  </a:lnTo>
                  <a:cubicBezTo>
                    <a:pt x="1469" y="11621"/>
                    <a:pt x="1469" y="12056"/>
                    <a:pt x="1739" y="12324"/>
                  </a:cubicBezTo>
                  <a:lnTo>
                    <a:pt x="2648" y="13234"/>
                  </a:lnTo>
                  <a:cubicBezTo>
                    <a:pt x="2782" y="13368"/>
                    <a:pt x="2958" y="13435"/>
                    <a:pt x="3134" y="13435"/>
                  </a:cubicBezTo>
                  <a:cubicBezTo>
                    <a:pt x="3310" y="13435"/>
                    <a:pt x="3486" y="13368"/>
                    <a:pt x="3621" y="13234"/>
                  </a:cubicBezTo>
                  <a:lnTo>
                    <a:pt x="4322" y="12532"/>
                  </a:lnTo>
                  <a:cubicBezTo>
                    <a:pt x="4886" y="12886"/>
                    <a:pt x="5506" y="13143"/>
                    <a:pt x="6155" y="13291"/>
                  </a:cubicBezTo>
                  <a:lnTo>
                    <a:pt x="6155" y="14283"/>
                  </a:lnTo>
                  <a:cubicBezTo>
                    <a:pt x="6155" y="14663"/>
                    <a:pt x="6463" y="14972"/>
                    <a:pt x="6843" y="14972"/>
                  </a:cubicBezTo>
                  <a:lnTo>
                    <a:pt x="8129" y="14972"/>
                  </a:lnTo>
                  <a:cubicBezTo>
                    <a:pt x="8509" y="14972"/>
                    <a:pt x="8817" y="14663"/>
                    <a:pt x="8816" y="14283"/>
                  </a:cubicBezTo>
                  <a:lnTo>
                    <a:pt x="8816" y="13291"/>
                  </a:lnTo>
                  <a:cubicBezTo>
                    <a:pt x="9467" y="13143"/>
                    <a:pt x="10086" y="12886"/>
                    <a:pt x="10649" y="12532"/>
                  </a:cubicBezTo>
                  <a:lnTo>
                    <a:pt x="11352" y="13234"/>
                  </a:lnTo>
                  <a:cubicBezTo>
                    <a:pt x="11486" y="13368"/>
                    <a:pt x="11662" y="13435"/>
                    <a:pt x="11838" y="13435"/>
                  </a:cubicBezTo>
                  <a:cubicBezTo>
                    <a:pt x="12014" y="13435"/>
                    <a:pt x="12190" y="13368"/>
                    <a:pt x="12324" y="13234"/>
                  </a:cubicBezTo>
                  <a:lnTo>
                    <a:pt x="13234" y="12324"/>
                  </a:lnTo>
                  <a:cubicBezTo>
                    <a:pt x="13502" y="12056"/>
                    <a:pt x="13502" y="11621"/>
                    <a:pt x="13234" y="11352"/>
                  </a:cubicBezTo>
                  <a:lnTo>
                    <a:pt x="12531" y="10650"/>
                  </a:lnTo>
                  <a:cubicBezTo>
                    <a:pt x="12886" y="10085"/>
                    <a:pt x="13143" y="9466"/>
                    <a:pt x="13291" y="8816"/>
                  </a:cubicBezTo>
                  <a:lnTo>
                    <a:pt x="14283" y="8816"/>
                  </a:lnTo>
                  <a:cubicBezTo>
                    <a:pt x="14663" y="8816"/>
                    <a:pt x="14971" y="8508"/>
                    <a:pt x="14971" y="8129"/>
                  </a:cubicBezTo>
                  <a:lnTo>
                    <a:pt x="14971" y="6843"/>
                  </a:lnTo>
                  <a:cubicBezTo>
                    <a:pt x="14971" y="6463"/>
                    <a:pt x="14663" y="6156"/>
                    <a:pt x="14283" y="6156"/>
                  </a:cubicBezTo>
                  <a:lnTo>
                    <a:pt x="13291" y="6156"/>
                  </a:lnTo>
                  <a:cubicBezTo>
                    <a:pt x="13142" y="5506"/>
                    <a:pt x="12886" y="4886"/>
                    <a:pt x="12531" y="4322"/>
                  </a:cubicBezTo>
                  <a:lnTo>
                    <a:pt x="13234" y="3620"/>
                  </a:lnTo>
                  <a:cubicBezTo>
                    <a:pt x="13502" y="3351"/>
                    <a:pt x="13502" y="2916"/>
                    <a:pt x="13234" y="2648"/>
                  </a:cubicBezTo>
                  <a:lnTo>
                    <a:pt x="12324" y="1738"/>
                  </a:lnTo>
                  <a:cubicBezTo>
                    <a:pt x="12190" y="1604"/>
                    <a:pt x="12014" y="1537"/>
                    <a:pt x="11838" y="1537"/>
                  </a:cubicBezTo>
                  <a:cubicBezTo>
                    <a:pt x="11662" y="1537"/>
                    <a:pt x="11486" y="1604"/>
                    <a:pt x="11352" y="1738"/>
                  </a:cubicBezTo>
                  <a:lnTo>
                    <a:pt x="10649" y="2440"/>
                  </a:lnTo>
                  <a:cubicBezTo>
                    <a:pt x="10086" y="2086"/>
                    <a:pt x="9467" y="1829"/>
                    <a:pt x="8816" y="1680"/>
                  </a:cubicBezTo>
                  <a:lnTo>
                    <a:pt x="8816" y="689"/>
                  </a:lnTo>
                  <a:cubicBezTo>
                    <a:pt x="8816" y="309"/>
                    <a:pt x="8509" y="0"/>
                    <a:pt x="8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3555;p64">
              <a:extLst>
                <a:ext uri="{FF2B5EF4-FFF2-40B4-BE49-F238E27FC236}">
                  <a16:creationId xmlns:a16="http://schemas.microsoft.com/office/drawing/2014/main" id="{5C63205B-BEE0-CDB5-E19A-FB73072E6D78}"/>
                </a:ext>
              </a:extLst>
            </p:cNvPr>
            <p:cNvSpPr/>
            <p:nvPr/>
          </p:nvSpPr>
          <p:spPr>
            <a:xfrm>
              <a:off x="3567575" y="286800"/>
              <a:ext cx="191725" cy="191675"/>
            </a:xfrm>
            <a:custGeom>
              <a:avLst/>
              <a:gdLst/>
              <a:ahLst/>
              <a:cxnLst/>
              <a:rect l="l" t="t" r="r" b="b"/>
              <a:pathLst>
                <a:path w="7669" h="7667" extrusionOk="0">
                  <a:moveTo>
                    <a:pt x="3838" y="2327"/>
                  </a:moveTo>
                  <a:cubicBezTo>
                    <a:pt x="4717" y="2327"/>
                    <a:pt x="5425" y="3089"/>
                    <a:pt x="5333" y="3986"/>
                  </a:cubicBezTo>
                  <a:cubicBezTo>
                    <a:pt x="5263" y="4692"/>
                    <a:pt x="4693" y="5262"/>
                    <a:pt x="3988" y="5331"/>
                  </a:cubicBezTo>
                  <a:cubicBezTo>
                    <a:pt x="3935" y="5337"/>
                    <a:pt x="3883" y="5339"/>
                    <a:pt x="3832" y="5339"/>
                  </a:cubicBezTo>
                  <a:cubicBezTo>
                    <a:pt x="2952" y="5339"/>
                    <a:pt x="2244" y="4576"/>
                    <a:pt x="2336" y="3679"/>
                  </a:cubicBezTo>
                  <a:cubicBezTo>
                    <a:pt x="2405" y="2974"/>
                    <a:pt x="2976" y="2405"/>
                    <a:pt x="3681" y="2335"/>
                  </a:cubicBezTo>
                  <a:cubicBezTo>
                    <a:pt x="3734" y="2330"/>
                    <a:pt x="3786" y="2327"/>
                    <a:pt x="3838" y="2327"/>
                  </a:cubicBezTo>
                  <a:close/>
                  <a:moveTo>
                    <a:pt x="3503" y="0"/>
                  </a:moveTo>
                  <a:cubicBezTo>
                    <a:pt x="3310" y="0"/>
                    <a:pt x="3153" y="158"/>
                    <a:pt x="3153" y="351"/>
                  </a:cubicBezTo>
                  <a:lnTo>
                    <a:pt x="3153" y="859"/>
                  </a:lnTo>
                  <a:cubicBezTo>
                    <a:pt x="2821" y="936"/>
                    <a:pt x="2503" y="1067"/>
                    <a:pt x="2214" y="1249"/>
                  </a:cubicBezTo>
                  <a:lnTo>
                    <a:pt x="1855" y="890"/>
                  </a:lnTo>
                  <a:cubicBezTo>
                    <a:pt x="1786" y="821"/>
                    <a:pt x="1696" y="787"/>
                    <a:pt x="1606" y="787"/>
                  </a:cubicBezTo>
                  <a:cubicBezTo>
                    <a:pt x="1516" y="787"/>
                    <a:pt x="1426" y="821"/>
                    <a:pt x="1357" y="890"/>
                  </a:cubicBezTo>
                  <a:lnTo>
                    <a:pt x="891" y="1355"/>
                  </a:lnTo>
                  <a:cubicBezTo>
                    <a:pt x="754" y="1493"/>
                    <a:pt x="754" y="1717"/>
                    <a:pt x="891" y="1853"/>
                  </a:cubicBezTo>
                  <a:lnTo>
                    <a:pt x="1251" y="2212"/>
                  </a:lnTo>
                  <a:cubicBezTo>
                    <a:pt x="1069" y="2502"/>
                    <a:pt x="938" y="2819"/>
                    <a:pt x="861" y="3151"/>
                  </a:cubicBezTo>
                  <a:lnTo>
                    <a:pt x="353" y="3151"/>
                  </a:lnTo>
                  <a:cubicBezTo>
                    <a:pt x="159" y="3151"/>
                    <a:pt x="1" y="3309"/>
                    <a:pt x="1" y="3504"/>
                  </a:cubicBezTo>
                  <a:lnTo>
                    <a:pt x="1" y="4163"/>
                  </a:lnTo>
                  <a:cubicBezTo>
                    <a:pt x="1" y="4356"/>
                    <a:pt x="159" y="4514"/>
                    <a:pt x="353" y="4514"/>
                  </a:cubicBezTo>
                  <a:lnTo>
                    <a:pt x="861" y="4514"/>
                  </a:lnTo>
                  <a:cubicBezTo>
                    <a:pt x="938" y="4847"/>
                    <a:pt x="1069" y="5165"/>
                    <a:pt x="1250" y="5453"/>
                  </a:cubicBezTo>
                  <a:lnTo>
                    <a:pt x="891" y="5812"/>
                  </a:lnTo>
                  <a:cubicBezTo>
                    <a:pt x="753" y="5950"/>
                    <a:pt x="753" y="6172"/>
                    <a:pt x="891" y="6310"/>
                  </a:cubicBezTo>
                  <a:lnTo>
                    <a:pt x="1356" y="6776"/>
                  </a:lnTo>
                  <a:cubicBezTo>
                    <a:pt x="1425" y="6845"/>
                    <a:pt x="1515" y="6879"/>
                    <a:pt x="1606" y="6879"/>
                  </a:cubicBezTo>
                  <a:cubicBezTo>
                    <a:pt x="1696" y="6879"/>
                    <a:pt x="1786" y="6845"/>
                    <a:pt x="1854" y="6776"/>
                  </a:cubicBezTo>
                  <a:lnTo>
                    <a:pt x="2213" y="6417"/>
                  </a:lnTo>
                  <a:cubicBezTo>
                    <a:pt x="2503" y="6598"/>
                    <a:pt x="2820" y="6730"/>
                    <a:pt x="3152" y="6806"/>
                  </a:cubicBezTo>
                  <a:lnTo>
                    <a:pt x="3152" y="7314"/>
                  </a:lnTo>
                  <a:cubicBezTo>
                    <a:pt x="3152" y="7508"/>
                    <a:pt x="3310" y="7666"/>
                    <a:pt x="3504" y="7666"/>
                  </a:cubicBezTo>
                  <a:lnTo>
                    <a:pt x="4164" y="7666"/>
                  </a:lnTo>
                  <a:cubicBezTo>
                    <a:pt x="4358" y="7666"/>
                    <a:pt x="4515" y="7508"/>
                    <a:pt x="4515" y="7314"/>
                  </a:cubicBezTo>
                  <a:lnTo>
                    <a:pt x="4515" y="6806"/>
                  </a:lnTo>
                  <a:cubicBezTo>
                    <a:pt x="4847" y="6730"/>
                    <a:pt x="5165" y="6598"/>
                    <a:pt x="5454" y="6417"/>
                  </a:cubicBezTo>
                  <a:lnTo>
                    <a:pt x="5813" y="6776"/>
                  </a:lnTo>
                  <a:cubicBezTo>
                    <a:pt x="5882" y="6845"/>
                    <a:pt x="5972" y="6879"/>
                    <a:pt x="6062" y="6879"/>
                  </a:cubicBezTo>
                  <a:cubicBezTo>
                    <a:pt x="6152" y="6879"/>
                    <a:pt x="6242" y="6845"/>
                    <a:pt x="6311" y="6776"/>
                  </a:cubicBezTo>
                  <a:lnTo>
                    <a:pt x="6777" y="6310"/>
                  </a:lnTo>
                  <a:cubicBezTo>
                    <a:pt x="6914" y="6173"/>
                    <a:pt x="6914" y="5950"/>
                    <a:pt x="6777" y="5812"/>
                  </a:cubicBezTo>
                  <a:lnTo>
                    <a:pt x="6418" y="5453"/>
                  </a:lnTo>
                  <a:cubicBezTo>
                    <a:pt x="6599" y="5165"/>
                    <a:pt x="6730" y="4847"/>
                    <a:pt x="6807" y="4514"/>
                  </a:cubicBezTo>
                  <a:lnTo>
                    <a:pt x="7316" y="4514"/>
                  </a:lnTo>
                  <a:cubicBezTo>
                    <a:pt x="7510" y="4514"/>
                    <a:pt x="7668" y="4357"/>
                    <a:pt x="7668" y="4162"/>
                  </a:cubicBezTo>
                  <a:lnTo>
                    <a:pt x="7668" y="3504"/>
                  </a:lnTo>
                  <a:cubicBezTo>
                    <a:pt x="7668" y="3309"/>
                    <a:pt x="7510" y="3151"/>
                    <a:pt x="7316" y="3151"/>
                  </a:cubicBezTo>
                  <a:lnTo>
                    <a:pt x="6808" y="3151"/>
                  </a:lnTo>
                  <a:cubicBezTo>
                    <a:pt x="6732" y="2819"/>
                    <a:pt x="6600" y="2502"/>
                    <a:pt x="6419" y="2212"/>
                  </a:cubicBezTo>
                  <a:lnTo>
                    <a:pt x="6778" y="1853"/>
                  </a:lnTo>
                  <a:cubicBezTo>
                    <a:pt x="6915" y="1717"/>
                    <a:pt x="6915" y="1493"/>
                    <a:pt x="6778" y="1355"/>
                  </a:cubicBezTo>
                  <a:lnTo>
                    <a:pt x="6312" y="889"/>
                  </a:lnTo>
                  <a:cubicBezTo>
                    <a:pt x="6243" y="821"/>
                    <a:pt x="6153" y="787"/>
                    <a:pt x="6063" y="787"/>
                  </a:cubicBezTo>
                  <a:cubicBezTo>
                    <a:pt x="5973" y="787"/>
                    <a:pt x="5883" y="821"/>
                    <a:pt x="5814" y="889"/>
                  </a:cubicBezTo>
                  <a:lnTo>
                    <a:pt x="5455" y="1248"/>
                  </a:lnTo>
                  <a:cubicBezTo>
                    <a:pt x="5167" y="1067"/>
                    <a:pt x="4848" y="936"/>
                    <a:pt x="4516" y="859"/>
                  </a:cubicBezTo>
                  <a:lnTo>
                    <a:pt x="4516" y="351"/>
                  </a:lnTo>
                  <a:cubicBezTo>
                    <a:pt x="4516" y="158"/>
                    <a:pt x="4359" y="0"/>
                    <a:pt x="4166" y="0"/>
                  </a:cubicBezTo>
                  <a:cubicBezTo>
                    <a:pt x="4165" y="0"/>
                    <a:pt x="4164" y="0"/>
                    <a:pt x="4164" y="0"/>
                  </a:cubicBezTo>
                  <a:lnTo>
                    <a:pt x="3505" y="0"/>
                  </a:lnTo>
                  <a:cubicBezTo>
                    <a:pt x="3505" y="0"/>
                    <a:pt x="3504" y="0"/>
                    <a:pt x="3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3556;p64">
              <a:extLst>
                <a:ext uri="{FF2B5EF4-FFF2-40B4-BE49-F238E27FC236}">
                  <a16:creationId xmlns:a16="http://schemas.microsoft.com/office/drawing/2014/main" id="{3011548C-9AC8-A045-60E4-9DB719C4B287}"/>
                </a:ext>
              </a:extLst>
            </p:cNvPr>
            <p:cNvSpPr/>
            <p:nvPr/>
          </p:nvSpPr>
          <p:spPr>
            <a:xfrm>
              <a:off x="2171325" y="616825"/>
              <a:ext cx="1481975" cy="933075"/>
            </a:xfrm>
            <a:custGeom>
              <a:avLst/>
              <a:gdLst/>
              <a:ahLst/>
              <a:cxnLst/>
              <a:rect l="l" t="t" r="r" b="b"/>
              <a:pathLst>
                <a:path w="59279" h="37323" extrusionOk="0">
                  <a:moveTo>
                    <a:pt x="3952" y="1"/>
                  </a:moveTo>
                  <a:cubicBezTo>
                    <a:pt x="1779" y="1"/>
                    <a:pt x="1" y="1779"/>
                    <a:pt x="1" y="3953"/>
                  </a:cubicBezTo>
                  <a:lnTo>
                    <a:pt x="1" y="25468"/>
                  </a:lnTo>
                  <a:cubicBezTo>
                    <a:pt x="1" y="27641"/>
                    <a:pt x="1779" y="29419"/>
                    <a:pt x="3952" y="29419"/>
                  </a:cubicBezTo>
                  <a:lnTo>
                    <a:pt x="46858" y="29419"/>
                  </a:lnTo>
                  <a:lnTo>
                    <a:pt x="59278" y="37323"/>
                  </a:lnTo>
                  <a:lnTo>
                    <a:pt x="53569" y="29419"/>
                  </a:lnTo>
                  <a:cubicBezTo>
                    <a:pt x="55743" y="29419"/>
                    <a:pt x="57521" y="27641"/>
                    <a:pt x="57521" y="25468"/>
                  </a:cubicBezTo>
                  <a:lnTo>
                    <a:pt x="57521" y="3953"/>
                  </a:lnTo>
                  <a:cubicBezTo>
                    <a:pt x="57521" y="1779"/>
                    <a:pt x="55743" y="1"/>
                    <a:pt x="53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3557;p64">
              <a:extLst>
                <a:ext uri="{FF2B5EF4-FFF2-40B4-BE49-F238E27FC236}">
                  <a16:creationId xmlns:a16="http://schemas.microsoft.com/office/drawing/2014/main" id="{3FF72D02-F6D5-51BC-1302-6E6A238DDE35}"/>
                </a:ext>
              </a:extLst>
            </p:cNvPr>
            <p:cNvSpPr/>
            <p:nvPr/>
          </p:nvSpPr>
          <p:spPr>
            <a:xfrm>
              <a:off x="2458200" y="902225"/>
              <a:ext cx="125525" cy="120775"/>
            </a:xfrm>
            <a:custGeom>
              <a:avLst/>
              <a:gdLst/>
              <a:ahLst/>
              <a:cxnLst/>
              <a:rect l="l" t="t" r="r" b="b"/>
              <a:pathLst>
                <a:path w="5021" h="4831" extrusionOk="0">
                  <a:moveTo>
                    <a:pt x="2607" y="0"/>
                  </a:moveTo>
                  <a:cubicBezTo>
                    <a:pt x="1978" y="0"/>
                    <a:pt x="1360" y="246"/>
                    <a:pt x="898" y="707"/>
                  </a:cubicBezTo>
                  <a:cubicBezTo>
                    <a:pt x="208" y="1398"/>
                    <a:pt x="1" y="2437"/>
                    <a:pt x="374" y="3339"/>
                  </a:cubicBezTo>
                  <a:cubicBezTo>
                    <a:pt x="748" y="4242"/>
                    <a:pt x="1629" y="4830"/>
                    <a:pt x="2605" y="4830"/>
                  </a:cubicBezTo>
                  <a:cubicBezTo>
                    <a:pt x="3939" y="4830"/>
                    <a:pt x="5020" y="3749"/>
                    <a:pt x="5021" y="2416"/>
                  </a:cubicBezTo>
                  <a:cubicBezTo>
                    <a:pt x="5021" y="1439"/>
                    <a:pt x="4432" y="558"/>
                    <a:pt x="3530" y="184"/>
                  </a:cubicBezTo>
                  <a:cubicBezTo>
                    <a:pt x="3231" y="60"/>
                    <a:pt x="2918" y="0"/>
                    <a:pt x="260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3558;p64">
              <a:extLst>
                <a:ext uri="{FF2B5EF4-FFF2-40B4-BE49-F238E27FC236}">
                  <a16:creationId xmlns:a16="http://schemas.microsoft.com/office/drawing/2014/main" id="{B871C762-B94F-8688-F53C-7E2FCD3818D1}"/>
                </a:ext>
              </a:extLst>
            </p:cNvPr>
            <p:cNvSpPr/>
            <p:nvPr/>
          </p:nvSpPr>
          <p:spPr>
            <a:xfrm>
              <a:off x="2814950" y="902225"/>
              <a:ext cx="125550" cy="120775"/>
            </a:xfrm>
            <a:custGeom>
              <a:avLst/>
              <a:gdLst/>
              <a:ahLst/>
              <a:cxnLst/>
              <a:rect l="l" t="t" r="r" b="b"/>
              <a:pathLst>
                <a:path w="5022" h="4831" extrusionOk="0">
                  <a:moveTo>
                    <a:pt x="2607" y="0"/>
                  </a:moveTo>
                  <a:cubicBezTo>
                    <a:pt x="1978" y="0"/>
                    <a:pt x="1360" y="246"/>
                    <a:pt x="899" y="707"/>
                  </a:cubicBezTo>
                  <a:cubicBezTo>
                    <a:pt x="207" y="1398"/>
                    <a:pt x="1" y="2437"/>
                    <a:pt x="375" y="3339"/>
                  </a:cubicBezTo>
                  <a:cubicBezTo>
                    <a:pt x="748" y="4242"/>
                    <a:pt x="1629" y="4830"/>
                    <a:pt x="2606" y="4830"/>
                  </a:cubicBezTo>
                  <a:cubicBezTo>
                    <a:pt x="3939" y="4830"/>
                    <a:pt x="5020" y="3749"/>
                    <a:pt x="5020" y="2416"/>
                  </a:cubicBezTo>
                  <a:cubicBezTo>
                    <a:pt x="5021" y="1439"/>
                    <a:pt x="4433" y="558"/>
                    <a:pt x="3530" y="184"/>
                  </a:cubicBezTo>
                  <a:cubicBezTo>
                    <a:pt x="3232" y="60"/>
                    <a:pt x="2918" y="0"/>
                    <a:pt x="260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3559;p64">
              <a:extLst>
                <a:ext uri="{FF2B5EF4-FFF2-40B4-BE49-F238E27FC236}">
                  <a16:creationId xmlns:a16="http://schemas.microsoft.com/office/drawing/2014/main" id="{B51296C7-34DD-AF28-31B9-0AE1D75CE593}"/>
                </a:ext>
              </a:extLst>
            </p:cNvPr>
            <p:cNvSpPr/>
            <p:nvPr/>
          </p:nvSpPr>
          <p:spPr>
            <a:xfrm>
              <a:off x="3171725" y="902225"/>
              <a:ext cx="125525" cy="120775"/>
            </a:xfrm>
            <a:custGeom>
              <a:avLst/>
              <a:gdLst/>
              <a:ahLst/>
              <a:cxnLst/>
              <a:rect l="l" t="t" r="r" b="b"/>
              <a:pathLst>
                <a:path w="5021" h="4831" extrusionOk="0">
                  <a:moveTo>
                    <a:pt x="2607" y="0"/>
                  </a:moveTo>
                  <a:cubicBezTo>
                    <a:pt x="1978" y="0"/>
                    <a:pt x="1360" y="246"/>
                    <a:pt x="898" y="707"/>
                  </a:cubicBezTo>
                  <a:cubicBezTo>
                    <a:pt x="207" y="1398"/>
                    <a:pt x="0" y="2437"/>
                    <a:pt x="374" y="3339"/>
                  </a:cubicBezTo>
                  <a:cubicBezTo>
                    <a:pt x="748" y="4242"/>
                    <a:pt x="1628" y="4830"/>
                    <a:pt x="2606" y="4830"/>
                  </a:cubicBezTo>
                  <a:cubicBezTo>
                    <a:pt x="3939" y="4830"/>
                    <a:pt x="5020" y="3749"/>
                    <a:pt x="5020" y="2416"/>
                  </a:cubicBezTo>
                  <a:cubicBezTo>
                    <a:pt x="5020" y="1439"/>
                    <a:pt x="4433" y="558"/>
                    <a:pt x="3530" y="184"/>
                  </a:cubicBezTo>
                  <a:cubicBezTo>
                    <a:pt x="3232" y="60"/>
                    <a:pt x="2918" y="0"/>
                    <a:pt x="260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4329747"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REAL-WORLD APPLICATIONS</a:t>
            </a:r>
          </a:p>
        </p:txBody>
      </p:sp>
      <p:sp>
        <p:nvSpPr>
          <p:cNvPr id="875" name="Google Shape;875;p37"/>
          <p:cNvSpPr txBox="1">
            <a:spLocks noGrp="1"/>
          </p:cNvSpPr>
          <p:nvPr>
            <p:ph type="body" idx="1"/>
          </p:nvPr>
        </p:nvSpPr>
        <p:spPr>
          <a:xfrm>
            <a:off x="3678296" y="3186917"/>
            <a:ext cx="135793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protect sensitive data during transmission.</a:t>
            </a:r>
            <a:endParaRPr sz="1200" dirty="0"/>
          </a:p>
        </p:txBody>
      </p:sp>
      <p:sp>
        <p:nvSpPr>
          <p:cNvPr id="878" name="Google Shape;878;p37"/>
          <p:cNvSpPr txBox="1">
            <a:spLocks noGrp="1"/>
          </p:cNvSpPr>
          <p:nvPr>
            <p:ph type="title" idx="4"/>
          </p:nvPr>
        </p:nvSpPr>
        <p:spPr>
          <a:xfrm>
            <a:off x="1090697" y="2278686"/>
            <a:ext cx="1562126" cy="6664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Financial Applications</a:t>
            </a:r>
            <a:endParaRPr sz="1600" dirty="0"/>
          </a:p>
        </p:txBody>
      </p:sp>
      <p:sp>
        <p:nvSpPr>
          <p:cNvPr id="877" name="Google Shape;877;p37"/>
          <p:cNvSpPr txBox="1">
            <a:spLocks noGrp="1"/>
          </p:cNvSpPr>
          <p:nvPr>
            <p:ph type="body" idx="3"/>
          </p:nvPr>
        </p:nvSpPr>
        <p:spPr>
          <a:xfrm>
            <a:off x="955061" y="3233772"/>
            <a:ext cx="1877319" cy="96335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need to transmit financial data securely and protect it from unauthorized access.</a:t>
            </a:r>
            <a:endParaRPr lang="en-IN" sz="1200" dirty="0"/>
          </a:p>
        </p:txBody>
      </p:sp>
      <p:sp>
        <p:nvSpPr>
          <p:cNvPr id="880" name="Google Shape;880;p37"/>
          <p:cNvSpPr txBox="1">
            <a:spLocks noGrp="1"/>
          </p:cNvSpPr>
          <p:nvPr>
            <p:ph type="title" idx="6"/>
          </p:nvPr>
        </p:nvSpPr>
        <p:spPr>
          <a:xfrm>
            <a:off x="6072089" y="2332695"/>
            <a:ext cx="1713444" cy="854222"/>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IN" dirty="0"/>
            </a:br>
            <a:r>
              <a:rPr lang="en-IN" dirty="0"/>
              <a:t>Online Streaming Applications</a:t>
            </a:r>
            <a:endParaRPr dirty="0"/>
          </a:p>
        </p:txBody>
      </p:sp>
      <p:sp>
        <p:nvSpPr>
          <p:cNvPr id="879" name="Google Shape;879;p37"/>
          <p:cNvSpPr txBox="1">
            <a:spLocks noGrp="1"/>
          </p:cNvSpPr>
          <p:nvPr>
            <p:ph type="body" idx="5"/>
          </p:nvPr>
        </p:nvSpPr>
        <p:spPr>
          <a:xfrm>
            <a:off x="6139706" y="3233772"/>
            <a:ext cx="1676884" cy="83121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protect content from piracy streaming.</a:t>
            </a:r>
          </a:p>
        </p:txBody>
      </p:sp>
      <p:sp>
        <p:nvSpPr>
          <p:cNvPr id="876" name="Google Shape;876;p37"/>
          <p:cNvSpPr txBox="1">
            <a:spLocks noGrp="1"/>
          </p:cNvSpPr>
          <p:nvPr>
            <p:ph type="title" idx="2"/>
          </p:nvPr>
        </p:nvSpPr>
        <p:spPr>
          <a:xfrm>
            <a:off x="3678296" y="2278377"/>
            <a:ext cx="1357930" cy="9109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dirty="0"/>
              <a:t>Military &amp;</a:t>
            </a:r>
            <a:br>
              <a:rPr lang="en-IN" sz="1600" dirty="0"/>
            </a:br>
            <a:r>
              <a:rPr lang="en-IN" sz="1600" dirty="0"/>
              <a:t>Government Applications</a:t>
            </a:r>
            <a:endParaRPr sz="1600" dirty="0"/>
          </a:p>
        </p:txBody>
      </p:sp>
      <p:sp>
        <p:nvSpPr>
          <p:cNvPr id="881" name="Google Shape;881;p37"/>
          <p:cNvSpPr/>
          <p:nvPr/>
        </p:nvSpPr>
        <p:spPr>
          <a:xfrm>
            <a:off x="1354666" y="1084761"/>
            <a:ext cx="969900" cy="96295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3840139" y="1082856"/>
            <a:ext cx="969900" cy="93726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353661" y="1078756"/>
            <a:ext cx="969900" cy="93726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37"/>
          <p:cNvGrpSpPr/>
          <p:nvPr/>
        </p:nvGrpSpPr>
        <p:grpSpPr>
          <a:xfrm>
            <a:off x="6528744" y="1192630"/>
            <a:ext cx="639868" cy="685076"/>
            <a:chOff x="7055134" y="2919170"/>
            <a:chExt cx="290321" cy="310819"/>
          </a:xfrm>
        </p:grpSpPr>
        <p:sp>
          <p:nvSpPr>
            <p:cNvPr id="885" name="Google Shape;885;p37"/>
            <p:cNvSpPr/>
            <p:nvPr/>
          </p:nvSpPr>
          <p:spPr>
            <a:xfrm>
              <a:off x="7102498" y="2970988"/>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7"/>
          <p:cNvGrpSpPr/>
          <p:nvPr/>
        </p:nvGrpSpPr>
        <p:grpSpPr>
          <a:xfrm>
            <a:off x="1502152" y="1258711"/>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7"/>
          <p:cNvGrpSpPr/>
          <p:nvPr/>
        </p:nvGrpSpPr>
        <p:grpSpPr>
          <a:xfrm>
            <a:off x="4004169" y="1330579"/>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419151" y="10778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1534318" y="913879"/>
            <a:ext cx="1717543"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User Interface </a:t>
            </a:r>
            <a:endParaRPr dirty="0">
              <a:solidFill>
                <a:schemeClr val="lt2"/>
              </a:solidFill>
            </a:endParaRPr>
          </a:p>
        </p:txBody>
      </p:sp>
      <p:sp>
        <p:nvSpPr>
          <p:cNvPr id="306" name="Google Shape;306;p31"/>
          <p:cNvSpPr txBox="1">
            <a:spLocks noGrp="1"/>
          </p:cNvSpPr>
          <p:nvPr>
            <p:ph type="subTitle" idx="1"/>
          </p:nvPr>
        </p:nvSpPr>
        <p:spPr>
          <a:xfrm>
            <a:off x="631026" y="1299210"/>
            <a:ext cx="2756063" cy="40039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lt2"/>
                </a:solidFill>
              </a:rPr>
              <a:t>User registration on Flask App</a:t>
            </a:r>
          </a:p>
          <a:p>
            <a:pPr marL="0" lvl="0" indent="0" algn="r" rtl="0">
              <a:spcBef>
                <a:spcPts val="0"/>
              </a:spcBef>
              <a:spcAft>
                <a:spcPts val="0"/>
              </a:spcAft>
              <a:buNone/>
            </a:pPr>
            <a:endParaRPr dirty="0">
              <a:solidFill>
                <a:schemeClr val="lt2"/>
              </a:solidFill>
            </a:endParaRPr>
          </a:p>
        </p:txBody>
      </p:sp>
      <p:sp>
        <p:nvSpPr>
          <p:cNvPr id="307" name="Google Shape;307;p31"/>
          <p:cNvSpPr txBox="1">
            <a:spLocks noGrp="1"/>
          </p:cNvSpPr>
          <p:nvPr>
            <p:ph type="ctrTitle" idx="2"/>
          </p:nvPr>
        </p:nvSpPr>
        <p:spPr>
          <a:xfrm>
            <a:off x="1029822" y="2307904"/>
            <a:ext cx="2222039"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Client Server Model</a:t>
            </a:r>
            <a:endParaRPr dirty="0">
              <a:solidFill>
                <a:schemeClr val="lt2"/>
              </a:solidFill>
            </a:endParaRPr>
          </a:p>
        </p:txBody>
      </p:sp>
      <p:sp>
        <p:nvSpPr>
          <p:cNvPr id="308" name="Google Shape;308;p31"/>
          <p:cNvSpPr txBox="1">
            <a:spLocks noGrp="1"/>
          </p:cNvSpPr>
          <p:nvPr>
            <p:ph type="subTitle" idx="3"/>
          </p:nvPr>
        </p:nvSpPr>
        <p:spPr>
          <a:xfrm>
            <a:off x="421744" y="2727495"/>
            <a:ext cx="2890555" cy="4667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solidFill>
                  <a:schemeClr val="lt2"/>
                </a:solidFill>
              </a:rPr>
              <a:t>A Client Server implementation</a:t>
            </a:r>
            <a:endParaRPr dirty="0">
              <a:solidFill>
                <a:schemeClr val="lt2"/>
              </a:solidFill>
            </a:endParaRPr>
          </a:p>
        </p:txBody>
      </p:sp>
      <p:sp>
        <p:nvSpPr>
          <p:cNvPr id="309" name="Google Shape;309;p31"/>
          <p:cNvSpPr txBox="1">
            <a:spLocks noGrp="1"/>
          </p:cNvSpPr>
          <p:nvPr>
            <p:ph type="ctrTitle" idx="4"/>
          </p:nvPr>
        </p:nvSpPr>
        <p:spPr>
          <a:xfrm>
            <a:off x="1494969" y="3552753"/>
            <a:ext cx="1808633"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lt2"/>
                </a:solidFill>
              </a:rPr>
              <a:t>Key Generation</a:t>
            </a:r>
            <a:endParaRPr dirty="0">
              <a:solidFill>
                <a:schemeClr val="lt2"/>
              </a:solidFill>
            </a:endParaRPr>
          </a:p>
        </p:txBody>
      </p:sp>
      <p:sp>
        <p:nvSpPr>
          <p:cNvPr id="310" name="Google Shape;310;p31"/>
          <p:cNvSpPr txBox="1">
            <a:spLocks noGrp="1"/>
          </p:cNvSpPr>
          <p:nvPr>
            <p:ph type="subTitle" idx="5"/>
          </p:nvPr>
        </p:nvSpPr>
        <p:spPr>
          <a:xfrm>
            <a:off x="854840" y="3953375"/>
            <a:ext cx="2554602" cy="50633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lt2"/>
                </a:solidFill>
              </a:rPr>
              <a:t>Generating encryption keys </a:t>
            </a:r>
            <a:endParaRPr dirty="0">
              <a:solidFill>
                <a:schemeClr val="lt2"/>
              </a:solidFill>
            </a:endParaRPr>
          </a:p>
        </p:txBody>
      </p:sp>
      <p:sp>
        <p:nvSpPr>
          <p:cNvPr id="311" name="Google Shape;311;p31"/>
          <p:cNvSpPr txBox="1">
            <a:spLocks noGrp="1"/>
          </p:cNvSpPr>
          <p:nvPr>
            <p:ph type="title" idx="7"/>
          </p:nvPr>
        </p:nvSpPr>
        <p:spPr>
          <a:xfrm>
            <a:off x="3446499" y="2284125"/>
            <a:ext cx="81282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517782" y="3558275"/>
            <a:ext cx="788297"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483413" y="1102646"/>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14" name="Google Shape;314;p31"/>
          <p:cNvSpPr txBox="1">
            <a:spLocks noGrp="1"/>
          </p:cNvSpPr>
          <p:nvPr>
            <p:ph type="title" idx="13"/>
          </p:nvPr>
        </p:nvSpPr>
        <p:spPr>
          <a:xfrm>
            <a:off x="4722648" y="2332395"/>
            <a:ext cx="952965"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15" name="Google Shape;315;p31"/>
          <p:cNvSpPr txBox="1">
            <a:spLocks noGrp="1"/>
          </p:cNvSpPr>
          <p:nvPr>
            <p:ph type="title" idx="14"/>
          </p:nvPr>
        </p:nvSpPr>
        <p:spPr>
          <a:xfrm>
            <a:off x="4863981" y="3561129"/>
            <a:ext cx="858371" cy="84267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316" name="Google Shape;316;p31"/>
          <p:cNvSpPr txBox="1">
            <a:spLocks noGrp="1"/>
          </p:cNvSpPr>
          <p:nvPr>
            <p:ph type="ctrTitle" idx="15"/>
          </p:nvPr>
        </p:nvSpPr>
        <p:spPr>
          <a:xfrm>
            <a:off x="5850435" y="872934"/>
            <a:ext cx="918753"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 Server </a:t>
            </a:r>
            <a:endParaRPr dirty="0">
              <a:solidFill>
                <a:schemeClr val="lt2"/>
              </a:solidFill>
            </a:endParaRPr>
          </a:p>
        </p:txBody>
      </p:sp>
      <p:sp>
        <p:nvSpPr>
          <p:cNvPr id="317" name="Google Shape;317;p31"/>
          <p:cNvSpPr txBox="1">
            <a:spLocks noGrp="1"/>
          </p:cNvSpPr>
          <p:nvPr>
            <p:ph type="subTitle" idx="16"/>
          </p:nvPr>
        </p:nvSpPr>
        <p:spPr>
          <a:xfrm>
            <a:off x="5845321" y="1202048"/>
            <a:ext cx="1966281" cy="662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lt2"/>
                </a:solidFill>
              </a:rPr>
              <a:t>Contains videos and encryption scheme</a:t>
            </a:r>
          </a:p>
          <a:p>
            <a:pPr marL="0" lvl="0" indent="0" algn="l" rtl="0">
              <a:spcBef>
                <a:spcPts val="0"/>
              </a:spcBef>
              <a:spcAft>
                <a:spcPts val="0"/>
              </a:spcAft>
              <a:buNone/>
            </a:pPr>
            <a:endParaRPr dirty="0">
              <a:solidFill>
                <a:schemeClr val="lt2"/>
              </a:solidFill>
            </a:endParaRPr>
          </a:p>
        </p:txBody>
      </p:sp>
      <p:sp>
        <p:nvSpPr>
          <p:cNvPr id="318" name="Google Shape;318;p31"/>
          <p:cNvSpPr txBox="1">
            <a:spLocks noGrp="1"/>
          </p:cNvSpPr>
          <p:nvPr>
            <p:ph type="ctrTitle" idx="17"/>
          </p:nvPr>
        </p:nvSpPr>
        <p:spPr>
          <a:xfrm>
            <a:off x="5850435" y="2187898"/>
            <a:ext cx="1020352"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Client </a:t>
            </a:r>
            <a:endParaRPr dirty="0">
              <a:solidFill>
                <a:schemeClr val="lt2"/>
              </a:solidFill>
            </a:endParaRPr>
          </a:p>
        </p:txBody>
      </p:sp>
      <p:sp>
        <p:nvSpPr>
          <p:cNvPr id="319" name="Google Shape;319;p31"/>
          <p:cNvSpPr txBox="1">
            <a:spLocks noGrp="1"/>
          </p:cNvSpPr>
          <p:nvPr>
            <p:ph type="subTitle" idx="18"/>
          </p:nvPr>
        </p:nvSpPr>
        <p:spPr>
          <a:xfrm>
            <a:off x="5840399" y="2576032"/>
            <a:ext cx="2306118"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lt2"/>
                </a:solidFill>
              </a:rPr>
              <a:t>Client Program to connect with server</a:t>
            </a:r>
          </a:p>
          <a:p>
            <a:pPr marL="0" lvl="0" indent="0" algn="l" rtl="0">
              <a:spcBef>
                <a:spcPts val="0"/>
              </a:spcBef>
              <a:spcAft>
                <a:spcPts val="0"/>
              </a:spcAft>
              <a:buClr>
                <a:schemeClr val="dk1"/>
              </a:buClr>
              <a:buSzPts val="1100"/>
              <a:buFont typeface="Arial"/>
              <a:buNone/>
            </a:pPr>
            <a:endParaRPr dirty="0">
              <a:solidFill>
                <a:schemeClr val="lt2"/>
              </a:solidFill>
            </a:endParaRPr>
          </a:p>
        </p:txBody>
      </p:sp>
      <p:sp>
        <p:nvSpPr>
          <p:cNvPr id="320" name="Google Shape;320;p31"/>
          <p:cNvSpPr txBox="1">
            <a:spLocks noGrp="1"/>
          </p:cNvSpPr>
          <p:nvPr>
            <p:ph type="ctrTitle" idx="19"/>
          </p:nvPr>
        </p:nvSpPr>
        <p:spPr>
          <a:xfrm>
            <a:off x="5784188" y="3603807"/>
            <a:ext cx="1780600" cy="4337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Video Playback</a:t>
            </a:r>
            <a:endParaRPr dirty="0">
              <a:solidFill>
                <a:schemeClr val="lt2"/>
              </a:solidFill>
            </a:endParaRPr>
          </a:p>
        </p:txBody>
      </p:sp>
      <p:sp>
        <p:nvSpPr>
          <p:cNvPr id="321" name="Google Shape;321;p31"/>
          <p:cNvSpPr txBox="1">
            <a:spLocks noGrp="1"/>
          </p:cNvSpPr>
          <p:nvPr>
            <p:ph type="subTitle" idx="20"/>
          </p:nvPr>
        </p:nvSpPr>
        <p:spPr>
          <a:xfrm>
            <a:off x="5766703" y="4038757"/>
            <a:ext cx="2893049" cy="371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lt2"/>
                </a:solidFill>
              </a:rPr>
              <a:t>Video Decryption and Playback</a:t>
            </a:r>
            <a:endParaRPr dirty="0">
              <a:solidFill>
                <a:schemeClr val="lt2"/>
              </a:solidFill>
            </a:endParaRPr>
          </a:p>
        </p:txBody>
      </p:sp>
      <p:cxnSp>
        <p:nvCxnSpPr>
          <p:cNvPr id="322" name="Google Shape;322;p31"/>
          <p:cNvCxnSpPr>
            <a:cxnSpLocks/>
          </p:cNvCxnSpPr>
          <p:nvPr/>
        </p:nvCxnSpPr>
        <p:spPr>
          <a:xfrm flipV="1">
            <a:off x="426254" y="1922504"/>
            <a:ext cx="8311709" cy="41418"/>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a:cxnSpLocks/>
          </p:cNvCxnSpPr>
          <p:nvPr/>
        </p:nvCxnSpPr>
        <p:spPr>
          <a:xfrm>
            <a:off x="421744" y="3347824"/>
            <a:ext cx="8360228" cy="0"/>
          </a:xfrm>
          <a:prstGeom prst="straightConnector1">
            <a:avLst/>
          </a:prstGeom>
          <a:noFill/>
          <a:ln w="19050" cap="flat" cmpd="sng">
            <a:solidFill>
              <a:schemeClr val="lt1"/>
            </a:solidFill>
            <a:prstDash val="solid"/>
            <a:round/>
            <a:headEnd type="oval" w="med" len="med"/>
            <a:tailEnd type="oval" w="med" len="med"/>
          </a:ln>
        </p:spPr>
      </p:cxnSp>
      <p:sp>
        <p:nvSpPr>
          <p:cNvPr id="2" name="TextBox 1">
            <a:extLst>
              <a:ext uri="{FF2B5EF4-FFF2-40B4-BE49-F238E27FC236}">
                <a16:creationId xmlns:a16="http://schemas.microsoft.com/office/drawing/2014/main" id="{FC97C25D-4BC3-A2AA-E1C0-BF75C6C98AF4}"/>
              </a:ext>
            </a:extLst>
          </p:cNvPr>
          <p:cNvSpPr txBox="1"/>
          <p:nvPr/>
        </p:nvSpPr>
        <p:spPr>
          <a:xfrm>
            <a:off x="157142" y="139004"/>
            <a:ext cx="1927410" cy="584775"/>
          </a:xfrm>
          <a:prstGeom prst="rect">
            <a:avLst/>
          </a:prstGeom>
          <a:noFill/>
        </p:spPr>
        <p:txBody>
          <a:bodyPr wrap="square" rtlCol="0">
            <a:spAutoFit/>
          </a:bodyPr>
          <a:lstStyle/>
          <a:p>
            <a:r>
              <a:rPr lang="en-IN" sz="3200" b="1" dirty="0">
                <a:solidFill>
                  <a:schemeClr val="lt2"/>
                </a:solidFill>
                <a:latin typeface="Vega"/>
              </a:rPr>
              <a:t>PHASES</a:t>
            </a:r>
            <a:r>
              <a:rPr lang="en-IN" sz="3200" dirty="0">
                <a:solidFill>
                  <a:schemeClr val="lt2"/>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pic>
        <p:nvPicPr>
          <p:cNvPr id="2" name="Picture 1">
            <a:extLst>
              <a:ext uri="{FF2B5EF4-FFF2-40B4-BE49-F238E27FC236}">
                <a16:creationId xmlns:a16="http://schemas.microsoft.com/office/drawing/2014/main" id="{95A43A90-1E0B-1C50-01ED-35D26D612BA7}"/>
              </a:ext>
            </a:extLst>
          </p:cNvPr>
          <p:cNvPicPr>
            <a:picLocks noChangeAspect="1"/>
          </p:cNvPicPr>
          <p:nvPr/>
        </p:nvPicPr>
        <p:blipFill>
          <a:blip r:embed="rId3"/>
          <a:stretch>
            <a:fillRect/>
          </a:stretch>
        </p:blipFill>
        <p:spPr>
          <a:xfrm>
            <a:off x="5888948" y="-68596"/>
            <a:ext cx="4519907" cy="6050650"/>
          </a:xfrm>
          <a:prstGeom prst="rect">
            <a:avLst/>
          </a:prstGeom>
        </p:spPr>
      </p:pic>
      <p:sp>
        <p:nvSpPr>
          <p:cNvPr id="2330" name="Google Shape;2330;p54"/>
          <p:cNvSpPr txBox="1">
            <a:spLocks noGrp="1"/>
          </p:cNvSpPr>
          <p:nvPr>
            <p:ph type="subTitle" idx="1"/>
          </p:nvPr>
        </p:nvSpPr>
        <p:spPr>
          <a:xfrm>
            <a:off x="995098" y="1362414"/>
            <a:ext cx="6918215" cy="21904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latin typeface="DMsans"/>
              </a:rPr>
              <a:t>The paper discusses traditional cryptographic approaches for securing video communication, including symmetric key encryption (e.g., AES) and asymmetric key encryption (e.g., RSA). It highlights the challenges of key management and distribution in symmetric encryption and the computational expense of asymmetric encryption. The authors propose a hybrid model using both RSA and ECC, leveraging the strengths of each method. They suggest that ECC is suitable for real-time video streaming due to its small key size and fast processing, while RSA enhances security. The hybrid approach aims to enhance the robustness of secured data.</a:t>
            </a:r>
          </a:p>
        </p:txBody>
      </p:sp>
      <p:sp>
        <p:nvSpPr>
          <p:cNvPr id="2332" name="Google Shape;2332;p54"/>
          <p:cNvSpPr txBox="1">
            <a:spLocks noGrp="1"/>
          </p:cNvSpPr>
          <p:nvPr>
            <p:ph type="title"/>
          </p:nvPr>
        </p:nvSpPr>
        <p:spPr>
          <a:xfrm>
            <a:off x="626625" y="338175"/>
            <a:ext cx="2695156"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RELATED WORKS</a:t>
            </a:r>
            <a:endParaRPr dirty="0"/>
          </a:p>
        </p:txBody>
      </p:sp>
      <p:grpSp>
        <p:nvGrpSpPr>
          <p:cNvPr id="55" name="Google Shape;2199;p52">
            <a:extLst>
              <a:ext uri="{FF2B5EF4-FFF2-40B4-BE49-F238E27FC236}">
                <a16:creationId xmlns:a16="http://schemas.microsoft.com/office/drawing/2014/main" id="{ECBA8872-61C2-2F93-C89F-7FC4D359A6D5}"/>
              </a:ext>
            </a:extLst>
          </p:cNvPr>
          <p:cNvGrpSpPr/>
          <p:nvPr/>
        </p:nvGrpSpPr>
        <p:grpSpPr>
          <a:xfrm>
            <a:off x="6075775" y="2956729"/>
            <a:ext cx="2359565" cy="2053590"/>
            <a:chOff x="1088525" y="238125"/>
            <a:chExt cx="5597300" cy="5237525"/>
          </a:xfrm>
        </p:grpSpPr>
        <p:sp>
          <p:nvSpPr>
            <p:cNvPr id="56" name="Google Shape;2200;p52">
              <a:extLst>
                <a:ext uri="{FF2B5EF4-FFF2-40B4-BE49-F238E27FC236}">
                  <a16:creationId xmlns:a16="http://schemas.microsoft.com/office/drawing/2014/main" id="{082FA378-820A-7893-3059-B98A4F769882}"/>
                </a:ext>
              </a:extLst>
            </p:cNvPr>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1;p52">
              <a:extLst>
                <a:ext uri="{FF2B5EF4-FFF2-40B4-BE49-F238E27FC236}">
                  <a16:creationId xmlns:a16="http://schemas.microsoft.com/office/drawing/2014/main" id="{4FA1D4E8-E663-0373-004D-518675C0A510}"/>
                </a:ext>
              </a:extLst>
            </p:cNvPr>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2;p52">
              <a:extLst>
                <a:ext uri="{FF2B5EF4-FFF2-40B4-BE49-F238E27FC236}">
                  <a16:creationId xmlns:a16="http://schemas.microsoft.com/office/drawing/2014/main" id="{FCC2FB74-DFEB-1204-BF5B-6FD9C76044C6}"/>
                </a:ext>
              </a:extLst>
            </p:cNvPr>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3;p52">
              <a:extLst>
                <a:ext uri="{FF2B5EF4-FFF2-40B4-BE49-F238E27FC236}">
                  <a16:creationId xmlns:a16="http://schemas.microsoft.com/office/drawing/2014/main" id="{126B5675-0D22-0F2C-0AFA-B3B181A0D422}"/>
                </a:ext>
              </a:extLst>
            </p:cNvPr>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4;p52">
              <a:extLst>
                <a:ext uri="{FF2B5EF4-FFF2-40B4-BE49-F238E27FC236}">
                  <a16:creationId xmlns:a16="http://schemas.microsoft.com/office/drawing/2014/main" id="{DFBF587E-CFD8-91D7-C5AF-E7CAF644C4E4}"/>
                </a:ext>
              </a:extLst>
            </p:cNvPr>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5;p52">
              <a:extLst>
                <a:ext uri="{FF2B5EF4-FFF2-40B4-BE49-F238E27FC236}">
                  <a16:creationId xmlns:a16="http://schemas.microsoft.com/office/drawing/2014/main" id="{944772FE-5DE5-A811-58ED-D4499A626827}"/>
                </a:ext>
              </a:extLst>
            </p:cNvPr>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06;p52">
              <a:extLst>
                <a:ext uri="{FF2B5EF4-FFF2-40B4-BE49-F238E27FC236}">
                  <a16:creationId xmlns:a16="http://schemas.microsoft.com/office/drawing/2014/main" id="{DC299F3A-A6B6-65AC-193A-5E5F32170718}"/>
                </a:ext>
              </a:extLst>
            </p:cNvPr>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07;p52">
              <a:extLst>
                <a:ext uri="{FF2B5EF4-FFF2-40B4-BE49-F238E27FC236}">
                  <a16:creationId xmlns:a16="http://schemas.microsoft.com/office/drawing/2014/main" id="{0FE3E4D6-CB73-6371-2CBD-3273560433FE}"/>
                </a:ext>
              </a:extLst>
            </p:cNvPr>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208;p52">
              <a:extLst>
                <a:ext uri="{FF2B5EF4-FFF2-40B4-BE49-F238E27FC236}">
                  <a16:creationId xmlns:a16="http://schemas.microsoft.com/office/drawing/2014/main" id="{6492E5F3-CF08-639A-4CC1-1FBBA4F2BBA7}"/>
                </a:ext>
              </a:extLst>
            </p:cNvPr>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209;p52">
              <a:extLst>
                <a:ext uri="{FF2B5EF4-FFF2-40B4-BE49-F238E27FC236}">
                  <a16:creationId xmlns:a16="http://schemas.microsoft.com/office/drawing/2014/main" id="{7028C7BD-DC7F-4678-7618-99741BD4007A}"/>
                </a:ext>
              </a:extLst>
            </p:cNvPr>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210;p52">
              <a:extLst>
                <a:ext uri="{FF2B5EF4-FFF2-40B4-BE49-F238E27FC236}">
                  <a16:creationId xmlns:a16="http://schemas.microsoft.com/office/drawing/2014/main" id="{8B18C1BE-701F-8C05-6B80-8E254965A39A}"/>
                </a:ext>
              </a:extLst>
            </p:cNvPr>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211;p52">
              <a:extLst>
                <a:ext uri="{FF2B5EF4-FFF2-40B4-BE49-F238E27FC236}">
                  <a16:creationId xmlns:a16="http://schemas.microsoft.com/office/drawing/2014/main" id="{92810CCF-EDCE-AA65-48A9-8E2560FC0BCA}"/>
                </a:ext>
              </a:extLst>
            </p:cNvPr>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212;p52">
              <a:extLst>
                <a:ext uri="{FF2B5EF4-FFF2-40B4-BE49-F238E27FC236}">
                  <a16:creationId xmlns:a16="http://schemas.microsoft.com/office/drawing/2014/main" id="{53254ECF-4C37-A123-000B-D719505AF9F3}"/>
                </a:ext>
              </a:extLst>
            </p:cNvPr>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213;p52">
              <a:extLst>
                <a:ext uri="{FF2B5EF4-FFF2-40B4-BE49-F238E27FC236}">
                  <a16:creationId xmlns:a16="http://schemas.microsoft.com/office/drawing/2014/main" id="{87BD9C0C-D79E-6F44-71FE-719C1C0B5C14}"/>
                </a:ext>
              </a:extLst>
            </p:cNvPr>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214;p52">
              <a:extLst>
                <a:ext uri="{FF2B5EF4-FFF2-40B4-BE49-F238E27FC236}">
                  <a16:creationId xmlns:a16="http://schemas.microsoft.com/office/drawing/2014/main" id="{5CAEB2B2-31B5-7B42-CEC6-04DB146A014F}"/>
                </a:ext>
              </a:extLst>
            </p:cNvPr>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215;p52">
              <a:extLst>
                <a:ext uri="{FF2B5EF4-FFF2-40B4-BE49-F238E27FC236}">
                  <a16:creationId xmlns:a16="http://schemas.microsoft.com/office/drawing/2014/main" id="{DA725A46-DAE8-7444-626D-D3C270FE54D8}"/>
                </a:ext>
              </a:extLst>
            </p:cNvPr>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216;p52">
              <a:extLst>
                <a:ext uri="{FF2B5EF4-FFF2-40B4-BE49-F238E27FC236}">
                  <a16:creationId xmlns:a16="http://schemas.microsoft.com/office/drawing/2014/main" id="{6B446230-B8DA-ACC3-1DAA-DE568891956F}"/>
                </a:ext>
              </a:extLst>
            </p:cNvPr>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217;p52">
              <a:extLst>
                <a:ext uri="{FF2B5EF4-FFF2-40B4-BE49-F238E27FC236}">
                  <a16:creationId xmlns:a16="http://schemas.microsoft.com/office/drawing/2014/main" id="{87175CC8-7839-28CB-696C-0D9DFB963E69}"/>
                </a:ext>
              </a:extLst>
            </p:cNvPr>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218;p52">
              <a:extLst>
                <a:ext uri="{FF2B5EF4-FFF2-40B4-BE49-F238E27FC236}">
                  <a16:creationId xmlns:a16="http://schemas.microsoft.com/office/drawing/2014/main" id="{F9C21439-2341-9942-3B47-9B5FC7F00CC4}"/>
                </a:ext>
              </a:extLst>
            </p:cNvPr>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219;p52">
              <a:extLst>
                <a:ext uri="{FF2B5EF4-FFF2-40B4-BE49-F238E27FC236}">
                  <a16:creationId xmlns:a16="http://schemas.microsoft.com/office/drawing/2014/main" id="{F74B41BD-E1AB-4460-0288-4B20FDFC3385}"/>
                </a:ext>
              </a:extLst>
            </p:cNvPr>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220;p52">
              <a:extLst>
                <a:ext uri="{FF2B5EF4-FFF2-40B4-BE49-F238E27FC236}">
                  <a16:creationId xmlns:a16="http://schemas.microsoft.com/office/drawing/2014/main" id="{DF9F10EC-4901-AE36-E980-F49288A2B21E}"/>
                </a:ext>
              </a:extLst>
            </p:cNvPr>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221;p52">
              <a:extLst>
                <a:ext uri="{FF2B5EF4-FFF2-40B4-BE49-F238E27FC236}">
                  <a16:creationId xmlns:a16="http://schemas.microsoft.com/office/drawing/2014/main" id="{877BC8CA-77D8-B931-67B6-2314B5E46E24}"/>
                </a:ext>
              </a:extLst>
            </p:cNvPr>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222;p52">
              <a:extLst>
                <a:ext uri="{FF2B5EF4-FFF2-40B4-BE49-F238E27FC236}">
                  <a16:creationId xmlns:a16="http://schemas.microsoft.com/office/drawing/2014/main" id="{86E5A758-D2AA-2A5D-BC93-702786B0BF69}"/>
                </a:ext>
              </a:extLst>
            </p:cNvPr>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223;p52">
              <a:extLst>
                <a:ext uri="{FF2B5EF4-FFF2-40B4-BE49-F238E27FC236}">
                  <a16:creationId xmlns:a16="http://schemas.microsoft.com/office/drawing/2014/main" id="{CA43928E-27CD-0798-C873-75E766E54B3F}"/>
                </a:ext>
              </a:extLst>
            </p:cNvPr>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224;p52">
              <a:extLst>
                <a:ext uri="{FF2B5EF4-FFF2-40B4-BE49-F238E27FC236}">
                  <a16:creationId xmlns:a16="http://schemas.microsoft.com/office/drawing/2014/main" id="{157526EB-CD85-DC89-AA7F-650E0F2B8AB1}"/>
                </a:ext>
              </a:extLst>
            </p:cNvPr>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225;p52">
              <a:extLst>
                <a:ext uri="{FF2B5EF4-FFF2-40B4-BE49-F238E27FC236}">
                  <a16:creationId xmlns:a16="http://schemas.microsoft.com/office/drawing/2014/main" id="{F343E264-7694-42E2-8E60-A60456A18F34}"/>
                </a:ext>
              </a:extLst>
            </p:cNvPr>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226;p52">
              <a:extLst>
                <a:ext uri="{FF2B5EF4-FFF2-40B4-BE49-F238E27FC236}">
                  <a16:creationId xmlns:a16="http://schemas.microsoft.com/office/drawing/2014/main" id="{B7BD14CF-F70A-B0E4-8F6B-7F801A82054D}"/>
                </a:ext>
              </a:extLst>
            </p:cNvPr>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227;p52">
              <a:extLst>
                <a:ext uri="{FF2B5EF4-FFF2-40B4-BE49-F238E27FC236}">
                  <a16:creationId xmlns:a16="http://schemas.microsoft.com/office/drawing/2014/main" id="{6DDC53B3-C747-FE62-32D4-034D9661D2E5}"/>
                </a:ext>
              </a:extLst>
            </p:cNvPr>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228;p52">
              <a:extLst>
                <a:ext uri="{FF2B5EF4-FFF2-40B4-BE49-F238E27FC236}">
                  <a16:creationId xmlns:a16="http://schemas.microsoft.com/office/drawing/2014/main" id="{8CDE9DF0-BDD2-51AE-F6F9-4C6EEA0B328D}"/>
                </a:ext>
              </a:extLst>
            </p:cNvPr>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229;p52">
              <a:extLst>
                <a:ext uri="{FF2B5EF4-FFF2-40B4-BE49-F238E27FC236}">
                  <a16:creationId xmlns:a16="http://schemas.microsoft.com/office/drawing/2014/main" id="{B4A30BE9-A19B-BCF1-04BC-EFCBA9E11179}"/>
                </a:ext>
              </a:extLst>
            </p:cNvPr>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230;p52">
              <a:extLst>
                <a:ext uri="{FF2B5EF4-FFF2-40B4-BE49-F238E27FC236}">
                  <a16:creationId xmlns:a16="http://schemas.microsoft.com/office/drawing/2014/main" id="{D7BF0192-E4F5-10D5-9B1E-F1A88813295A}"/>
                </a:ext>
              </a:extLst>
            </p:cNvPr>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231;p52">
              <a:extLst>
                <a:ext uri="{FF2B5EF4-FFF2-40B4-BE49-F238E27FC236}">
                  <a16:creationId xmlns:a16="http://schemas.microsoft.com/office/drawing/2014/main" id="{6158A369-82A4-B5F0-BFA2-1CAE1F9B0911}"/>
                </a:ext>
              </a:extLst>
            </p:cNvPr>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232;p52">
              <a:extLst>
                <a:ext uri="{FF2B5EF4-FFF2-40B4-BE49-F238E27FC236}">
                  <a16:creationId xmlns:a16="http://schemas.microsoft.com/office/drawing/2014/main" id="{56CC4926-700C-B400-4F67-CC889D984CBC}"/>
                </a:ext>
              </a:extLst>
            </p:cNvPr>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233;p52">
              <a:extLst>
                <a:ext uri="{FF2B5EF4-FFF2-40B4-BE49-F238E27FC236}">
                  <a16:creationId xmlns:a16="http://schemas.microsoft.com/office/drawing/2014/main" id="{2E7FBF81-EFDE-1455-32CF-FDFF976D0973}"/>
                </a:ext>
              </a:extLst>
            </p:cNvPr>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234;p52">
              <a:extLst>
                <a:ext uri="{FF2B5EF4-FFF2-40B4-BE49-F238E27FC236}">
                  <a16:creationId xmlns:a16="http://schemas.microsoft.com/office/drawing/2014/main" id="{DACA39BD-4B96-B28F-81AD-49FF943DDE00}"/>
                </a:ext>
              </a:extLst>
            </p:cNvPr>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235;p52">
              <a:extLst>
                <a:ext uri="{FF2B5EF4-FFF2-40B4-BE49-F238E27FC236}">
                  <a16:creationId xmlns:a16="http://schemas.microsoft.com/office/drawing/2014/main" id="{2EF147D9-551F-2CD4-65F1-958E8E774775}"/>
                </a:ext>
              </a:extLst>
            </p:cNvPr>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236;p52">
              <a:extLst>
                <a:ext uri="{FF2B5EF4-FFF2-40B4-BE49-F238E27FC236}">
                  <a16:creationId xmlns:a16="http://schemas.microsoft.com/office/drawing/2014/main" id="{6BD3D107-6927-3A19-D556-25D056EB4F41}"/>
                </a:ext>
              </a:extLst>
            </p:cNvPr>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237;p52">
              <a:extLst>
                <a:ext uri="{FF2B5EF4-FFF2-40B4-BE49-F238E27FC236}">
                  <a16:creationId xmlns:a16="http://schemas.microsoft.com/office/drawing/2014/main" id="{94E1952F-4ABD-BDEE-36CC-03238DF22F46}"/>
                </a:ext>
              </a:extLst>
            </p:cNvPr>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238;p52">
              <a:extLst>
                <a:ext uri="{FF2B5EF4-FFF2-40B4-BE49-F238E27FC236}">
                  <a16:creationId xmlns:a16="http://schemas.microsoft.com/office/drawing/2014/main" id="{0FC01F14-2C91-A2A5-B8DC-D391AC3EB707}"/>
                </a:ext>
              </a:extLst>
            </p:cNvPr>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239;p52">
              <a:extLst>
                <a:ext uri="{FF2B5EF4-FFF2-40B4-BE49-F238E27FC236}">
                  <a16:creationId xmlns:a16="http://schemas.microsoft.com/office/drawing/2014/main" id="{74247CE0-AD02-E109-B949-74EB1D5976B0}"/>
                </a:ext>
              </a:extLst>
            </p:cNvPr>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240;p52">
              <a:extLst>
                <a:ext uri="{FF2B5EF4-FFF2-40B4-BE49-F238E27FC236}">
                  <a16:creationId xmlns:a16="http://schemas.microsoft.com/office/drawing/2014/main" id="{12230CB6-4481-F7FD-DB93-97A1FC7DE949}"/>
                </a:ext>
              </a:extLst>
            </p:cNvPr>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241;p52">
              <a:extLst>
                <a:ext uri="{FF2B5EF4-FFF2-40B4-BE49-F238E27FC236}">
                  <a16:creationId xmlns:a16="http://schemas.microsoft.com/office/drawing/2014/main" id="{6ED7BE19-2D3C-EE1D-3E27-42A671B34B13}"/>
                </a:ext>
              </a:extLst>
            </p:cNvPr>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242;p52">
              <a:extLst>
                <a:ext uri="{FF2B5EF4-FFF2-40B4-BE49-F238E27FC236}">
                  <a16:creationId xmlns:a16="http://schemas.microsoft.com/office/drawing/2014/main" id="{5C2C1A12-8A71-5C69-D244-5C3126F5832D}"/>
                </a:ext>
              </a:extLst>
            </p:cNvPr>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243;p52">
              <a:extLst>
                <a:ext uri="{FF2B5EF4-FFF2-40B4-BE49-F238E27FC236}">
                  <a16:creationId xmlns:a16="http://schemas.microsoft.com/office/drawing/2014/main" id="{584CAEE1-40FB-DB24-D4C4-103AD1A9EAE7}"/>
                </a:ext>
              </a:extLst>
            </p:cNvPr>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244;p52">
              <a:extLst>
                <a:ext uri="{FF2B5EF4-FFF2-40B4-BE49-F238E27FC236}">
                  <a16:creationId xmlns:a16="http://schemas.microsoft.com/office/drawing/2014/main" id="{ECEE7182-4EE6-FDD4-718C-1BFBEAB92F63}"/>
                </a:ext>
              </a:extLst>
            </p:cNvPr>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245;p52">
              <a:extLst>
                <a:ext uri="{FF2B5EF4-FFF2-40B4-BE49-F238E27FC236}">
                  <a16:creationId xmlns:a16="http://schemas.microsoft.com/office/drawing/2014/main" id="{F4FBDBEB-EEB1-B9A8-6478-FEFF6D2940A7}"/>
                </a:ext>
              </a:extLst>
            </p:cNvPr>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246;p52">
              <a:extLst>
                <a:ext uri="{FF2B5EF4-FFF2-40B4-BE49-F238E27FC236}">
                  <a16:creationId xmlns:a16="http://schemas.microsoft.com/office/drawing/2014/main" id="{8389B397-FE88-02B4-7477-9588A6DB4D18}"/>
                </a:ext>
              </a:extLst>
            </p:cNvPr>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247;p52">
              <a:extLst>
                <a:ext uri="{FF2B5EF4-FFF2-40B4-BE49-F238E27FC236}">
                  <a16:creationId xmlns:a16="http://schemas.microsoft.com/office/drawing/2014/main" id="{FEDFB95A-12AD-F73A-36EC-D5EFED8A59BD}"/>
                </a:ext>
              </a:extLst>
            </p:cNvPr>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248;p52">
              <a:extLst>
                <a:ext uri="{FF2B5EF4-FFF2-40B4-BE49-F238E27FC236}">
                  <a16:creationId xmlns:a16="http://schemas.microsoft.com/office/drawing/2014/main" id="{A997DA81-D902-847D-3C7B-2BBAE6761A1A}"/>
                </a:ext>
              </a:extLst>
            </p:cNvPr>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249;p52">
              <a:extLst>
                <a:ext uri="{FF2B5EF4-FFF2-40B4-BE49-F238E27FC236}">
                  <a16:creationId xmlns:a16="http://schemas.microsoft.com/office/drawing/2014/main" id="{CFB9C307-62E3-110D-DC22-BED94E3EB5AF}"/>
                </a:ext>
              </a:extLst>
            </p:cNvPr>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250;p52">
              <a:extLst>
                <a:ext uri="{FF2B5EF4-FFF2-40B4-BE49-F238E27FC236}">
                  <a16:creationId xmlns:a16="http://schemas.microsoft.com/office/drawing/2014/main" id="{6165ADC7-4B6A-7F48-E5C4-AFDAD354E3F5}"/>
                </a:ext>
              </a:extLst>
            </p:cNvPr>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251;p52">
              <a:extLst>
                <a:ext uri="{FF2B5EF4-FFF2-40B4-BE49-F238E27FC236}">
                  <a16:creationId xmlns:a16="http://schemas.microsoft.com/office/drawing/2014/main" id="{904FFAB9-DB40-6426-60D5-6FC3504F7952}"/>
                </a:ext>
              </a:extLst>
            </p:cNvPr>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252;p52">
              <a:extLst>
                <a:ext uri="{FF2B5EF4-FFF2-40B4-BE49-F238E27FC236}">
                  <a16:creationId xmlns:a16="http://schemas.microsoft.com/office/drawing/2014/main" id="{1D9F8268-B46E-638F-F844-4ED694D4DC59}"/>
                </a:ext>
              </a:extLst>
            </p:cNvPr>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253;p52">
              <a:extLst>
                <a:ext uri="{FF2B5EF4-FFF2-40B4-BE49-F238E27FC236}">
                  <a16:creationId xmlns:a16="http://schemas.microsoft.com/office/drawing/2014/main" id="{31F93494-A4CC-9F77-9788-C547BB00626C}"/>
                </a:ext>
              </a:extLst>
            </p:cNvPr>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254;p52">
              <a:extLst>
                <a:ext uri="{FF2B5EF4-FFF2-40B4-BE49-F238E27FC236}">
                  <a16:creationId xmlns:a16="http://schemas.microsoft.com/office/drawing/2014/main" id="{1836771E-B8B5-8290-3E0D-E2C4F0B0A296}"/>
                </a:ext>
              </a:extLst>
            </p:cNvPr>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255;p52">
              <a:extLst>
                <a:ext uri="{FF2B5EF4-FFF2-40B4-BE49-F238E27FC236}">
                  <a16:creationId xmlns:a16="http://schemas.microsoft.com/office/drawing/2014/main" id="{BF4CFEC3-1FF7-FEBA-247B-6FF6B0CFA39F}"/>
                </a:ext>
              </a:extLst>
            </p:cNvPr>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256;p52">
              <a:extLst>
                <a:ext uri="{FF2B5EF4-FFF2-40B4-BE49-F238E27FC236}">
                  <a16:creationId xmlns:a16="http://schemas.microsoft.com/office/drawing/2014/main" id="{52890DDE-B1DF-D137-9C45-3064EC85F4D3}"/>
                </a:ext>
              </a:extLst>
            </p:cNvPr>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257;p52">
              <a:extLst>
                <a:ext uri="{FF2B5EF4-FFF2-40B4-BE49-F238E27FC236}">
                  <a16:creationId xmlns:a16="http://schemas.microsoft.com/office/drawing/2014/main" id="{0C12DED6-83B8-C15E-3A53-FE34F692918F}"/>
                </a:ext>
              </a:extLst>
            </p:cNvPr>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258;p52">
              <a:extLst>
                <a:ext uri="{FF2B5EF4-FFF2-40B4-BE49-F238E27FC236}">
                  <a16:creationId xmlns:a16="http://schemas.microsoft.com/office/drawing/2014/main" id="{0B0BBF98-B6D7-94F5-6BDE-EDB699642896}"/>
                </a:ext>
              </a:extLst>
            </p:cNvPr>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259;p52">
              <a:extLst>
                <a:ext uri="{FF2B5EF4-FFF2-40B4-BE49-F238E27FC236}">
                  <a16:creationId xmlns:a16="http://schemas.microsoft.com/office/drawing/2014/main" id="{FF02B34B-0A3F-525C-5785-0DE89C9EB85E}"/>
                </a:ext>
              </a:extLst>
            </p:cNvPr>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260;p52">
              <a:extLst>
                <a:ext uri="{FF2B5EF4-FFF2-40B4-BE49-F238E27FC236}">
                  <a16:creationId xmlns:a16="http://schemas.microsoft.com/office/drawing/2014/main" id="{BFB2EB90-45AE-3EC8-80E4-2253D15F1B14}"/>
                </a:ext>
              </a:extLst>
            </p:cNvPr>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261;p52">
              <a:extLst>
                <a:ext uri="{FF2B5EF4-FFF2-40B4-BE49-F238E27FC236}">
                  <a16:creationId xmlns:a16="http://schemas.microsoft.com/office/drawing/2014/main" id="{01904F85-5BEB-EA1A-38F0-D8270C995F38}"/>
                </a:ext>
              </a:extLst>
            </p:cNvPr>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262;p52">
              <a:extLst>
                <a:ext uri="{FF2B5EF4-FFF2-40B4-BE49-F238E27FC236}">
                  <a16:creationId xmlns:a16="http://schemas.microsoft.com/office/drawing/2014/main" id="{285E273A-4CC3-C7B5-F570-252BFE99E3E5}"/>
                </a:ext>
              </a:extLst>
            </p:cNvPr>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263;p52">
              <a:extLst>
                <a:ext uri="{FF2B5EF4-FFF2-40B4-BE49-F238E27FC236}">
                  <a16:creationId xmlns:a16="http://schemas.microsoft.com/office/drawing/2014/main" id="{74841663-F65D-86D4-5C82-C3291727C468}"/>
                </a:ext>
              </a:extLst>
            </p:cNvPr>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264;p52">
              <a:extLst>
                <a:ext uri="{FF2B5EF4-FFF2-40B4-BE49-F238E27FC236}">
                  <a16:creationId xmlns:a16="http://schemas.microsoft.com/office/drawing/2014/main" id="{B59AE87A-AB52-89FC-0F00-72D22F36A07B}"/>
                </a:ext>
              </a:extLst>
            </p:cNvPr>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265;p52">
              <a:extLst>
                <a:ext uri="{FF2B5EF4-FFF2-40B4-BE49-F238E27FC236}">
                  <a16:creationId xmlns:a16="http://schemas.microsoft.com/office/drawing/2014/main" id="{4BA1B895-10C3-1B0D-5819-76E66EA995A5}"/>
                </a:ext>
              </a:extLst>
            </p:cNvPr>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266;p52">
              <a:extLst>
                <a:ext uri="{FF2B5EF4-FFF2-40B4-BE49-F238E27FC236}">
                  <a16:creationId xmlns:a16="http://schemas.microsoft.com/office/drawing/2014/main" id="{20DDF3D0-EB66-1764-0CC6-914C5EF2106B}"/>
                </a:ext>
              </a:extLst>
            </p:cNvPr>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267;p52">
              <a:extLst>
                <a:ext uri="{FF2B5EF4-FFF2-40B4-BE49-F238E27FC236}">
                  <a16:creationId xmlns:a16="http://schemas.microsoft.com/office/drawing/2014/main" id="{D22EDB39-342E-1859-5B18-4E54DE031203}"/>
                </a:ext>
              </a:extLst>
            </p:cNvPr>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268;p52">
              <a:extLst>
                <a:ext uri="{FF2B5EF4-FFF2-40B4-BE49-F238E27FC236}">
                  <a16:creationId xmlns:a16="http://schemas.microsoft.com/office/drawing/2014/main" id="{D350A92F-B387-7C98-BC75-56736CDB4C9D}"/>
                </a:ext>
              </a:extLst>
            </p:cNvPr>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269;p52">
              <a:extLst>
                <a:ext uri="{FF2B5EF4-FFF2-40B4-BE49-F238E27FC236}">
                  <a16:creationId xmlns:a16="http://schemas.microsoft.com/office/drawing/2014/main" id="{0F6F3F54-8424-4041-C2ED-DDB11A950D7A}"/>
                </a:ext>
              </a:extLst>
            </p:cNvPr>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270;p52">
              <a:extLst>
                <a:ext uri="{FF2B5EF4-FFF2-40B4-BE49-F238E27FC236}">
                  <a16:creationId xmlns:a16="http://schemas.microsoft.com/office/drawing/2014/main" id="{698EAE7C-750B-8F24-6383-99686A6ADD18}"/>
                </a:ext>
              </a:extLst>
            </p:cNvPr>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271;p52">
              <a:extLst>
                <a:ext uri="{FF2B5EF4-FFF2-40B4-BE49-F238E27FC236}">
                  <a16:creationId xmlns:a16="http://schemas.microsoft.com/office/drawing/2014/main" id="{A5EEBB10-4C85-27D4-554A-F8AC861E41D7}"/>
                </a:ext>
              </a:extLst>
            </p:cNvPr>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272;p52">
              <a:extLst>
                <a:ext uri="{FF2B5EF4-FFF2-40B4-BE49-F238E27FC236}">
                  <a16:creationId xmlns:a16="http://schemas.microsoft.com/office/drawing/2014/main" id="{6EC896F9-164D-7CAC-BAEC-BA1823FF23DE}"/>
                </a:ext>
              </a:extLst>
            </p:cNvPr>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273;p52">
              <a:extLst>
                <a:ext uri="{FF2B5EF4-FFF2-40B4-BE49-F238E27FC236}">
                  <a16:creationId xmlns:a16="http://schemas.microsoft.com/office/drawing/2014/main" id="{BA981774-F846-C837-E181-63E6B7EB0148}"/>
                </a:ext>
              </a:extLst>
            </p:cNvPr>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274;p52">
              <a:extLst>
                <a:ext uri="{FF2B5EF4-FFF2-40B4-BE49-F238E27FC236}">
                  <a16:creationId xmlns:a16="http://schemas.microsoft.com/office/drawing/2014/main" id="{EEAAE57B-2547-AFD9-0811-E76ACF5F575A}"/>
                </a:ext>
              </a:extLst>
            </p:cNvPr>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275;p52">
              <a:extLst>
                <a:ext uri="{FF2B5EF4-FFF2-40B4-BE49-F238E27FC236}">
                  <a16:creationId xmlns:a16="http://schemas.microsoft.com/office/drawing/2014/main" id="{DC0B57CA-D147-3A6C-D79F-0999F97498DE}"/>
                </a:ext>
              </a:extLst>
            </p:cNvPr>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276;p52">
              <a:extLst>
                <a:ext uri="{FF2B5EF4-FFF2-40B4-BE49-F238E27FC236}">
                  <a16:creationId xmlns:a16="http://schemas.microsoft.com/office/drawing/2014/main" id="{1AF0C2D9-06AC-1AC6-0111-B2DADAAAF88E}"/>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277;p52">
              <a:extLst>
                <a:ext uri="{FF2B5EF4-FFF2-40B4-BE49-F238E27FC236}">
                  <a16:creationId xmlns:a16="http://schemas.microsoft.com/office/drawing/2014/main" id="{AD201CAE-B2DA-F924-5EEC-179D20D50ACF}"/>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278;p52">
              <a:extLst>
                <a:ext uri="{FF2B5EF4-FFF2-40B4-BE49-F238E27FC236}">
                  <a16:creationId xmlns:a16="http://schemas.microsoft.com/office/drawing/2014/main" id="{C7AA975E-249D-AA3B-080F-9FEF7AFF3DB4}"/>
                </a:ext>
              </a:extLst>
            </p:cNvPr>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279;p52">
              <a:extLst>
                <a:ext uri="{FF2B5EF4-FFF2-40B4-BE49-F238E27FC236}">
                  <a16:creationId xmlns:a16="http://schemas.microsoft.com/office/drawing/2014/main" id="{D8864199-610A-4B95-8282-94894E0DC4A0}"/>
                </a:ext>
              </a:extLst>
            </p:cNvPr>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280;p52">
              <a:extLst>
                <a:ext uri="{FF2B5EF4-FFF2-40B4-BE49-F238E27FC236}">
                  <a16:creationId xmlns:a16="http://schemas.microsoft.com/office/drawing/2014/main" id="{52ADC5F0-416C-AE38-5120-A188747924A4}"/>
                </a:ext>
              </a:extLst>
            </p:cNvPr>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281;p52">
              <a:extLst>
                <a:ext uri="{FF2B5EF4-FFF2-40B4-BE49-F238E27FC236}">
                  <a16:creationId xmlns:a16="http://schemas.microsoft.com/office/drawing/2014/main" id="{76B673D0-C578-1CC7-F58E-00EB72534671}"/>
                </a:ext>
              </a:extLst>
            </p:cNvPr>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282;p52">
              <a:extLst>
                <a:ext uri="{FF2B5EF4-FFF2-40B4-BE49-F238E27FC236}">
                  <a16:creationId xmlns:a16="http://schemas.microsoft.com/office/drawing/2014/main" id="{1CA62F6C-547A-93B7-BF7D-0F466264E79B}"/>
                </a:ext>
              </a:extLst>
            </p:cNvPr>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283;p52">
              <a:extLst>
                <a:ext uri="{FF2B5EF4-FFF2-40B4-BE49-F238E27FC236}">
                  <a16:creationId xmlns:a16="http://schemas.microsoft.com/office/drawing/2014/main" id="{C4B9C444-F66D-57DF-4160-45B0FF93C496}"/>
                </a:ext>
              </a:extLst>
            </p:cNvPr>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284;p52">
              <a:extLst>
                <a:ext uri="{FF2B5EF4-FFF2-40B4-BE49-F238E27FC236}">
                  <a16:creationId xmlns:a16="http://schemas.microsoft.com/office/drawing/2014/main" id="{88FE5476-B392-F35A-E146-F658B9FD771A}"/>
                </a:ext>
              </a:extLst>
            </p:cNvPr>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285;p52">
              <a:extLst>
                <a:ext uri="{FF2B5EF4-FFF2-40B4-BE49-F238E27FC236}">
                  <a16:creationId xmlns:a16="http://schemas.microsoft.com/office/drawing/2014/main" id="{186B7006-BA15-1F4F-13D9-ADCCD848AB13}"/>
                </a:ext>
              </a:extLst>
            </p:cNvPr>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286;p52">
              <a:extLst>
                <a:ext uri="{FF2B5EF4-FFF2-40B4-BE49-F238E27FC236}">
                  <a16:creationId xmlns:a16="http://schemas.microsoft.com/office/drawing/2014/main" id="{ED0D5DA5-6989-E47B-9BC0-DC0D601E291E}"/>
                </a:ext>
              </a:extLst>
            </p:cNvPr>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287;p52">
              <a:extLst>
                <a:ext uri="{FF2B5EF4-FFF2-40B4-BE49-F238E27FC236}">
                  <a16:creationId xmlns:a16="http://schemas.microsoft.com/office/drawing/2014/main" id="{EEEBCE74-AA4B-F8D4-5C28-B34B42425DA7}"/>
                </a:ext>
              </a:extLst>
            </p:cNvPr>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288;p52">
              <a:extLst>
                <a:ext uri="{FF2B5EF4-FFF2-40B4-BE49-F238E27FC236}">
                  <a16:creationId xmlns:a16="http://schemas.microsoft.com/office/drawing/2014/main" id="{90797B7A-B283-079B-DC4E-A3B84B503995}"/>
                </a:ext>
              </a:extLst>
            </p:cNvPr>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289;p52">
              <a:extLst>
                <a:ext uri="{FF2B5EF4-FFF2-40B4-BE49-F238E27FC236}">
                  <a16:creationId xmlns:a16="http://schemas.microsoft.com/office/drawing/2014/main" id="{F129F3DC-B2B4-4F16-9DB8-D9EA9BB5B6D4}"/>
                </a:ext>
              </a:extLst>
            </p:cNvPr>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290;p52">
              <a:extLst>
                <a:ext uri="{FF2B5EF4-FFF2-40B4-BE49-F238E27FC236}">
                  <a16:creationId xmlns:a16="http://schemas.microsoft.com/office/drawing/2014/main" id="{779D328E-0927-2F2F-14BF-53CBF75572F7}"/>
                </a:ext>
              </a:extLst>
            </p:cNvPr>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291;p52">
              <a:extLst>
                <a:ext uri="{FF2B5EF4-FFF2-40B4-BE49-F238E27FC236}">
                  <a16:creationId xmlns:a16="http://schemas.microsoft.com/office/drawing/2014/main" id="{7B045A72-C3D3-93B4-475C-8694B3F31088}"/>
                </a:ext>
              </a:extLst>
            </p:cNvPr>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292;p52">
              <a:extLst>
                <a:ext uri="{FF2B5EF4-FFF2-40B4-BE49-F238E27FC236}">
                  <a16:creationId xmlns:a16="http://schemas.microsoft.com/office/drawing/2014/main" id="{93B85CD0-F14D-DC52-6694-F78D0BC2671A}"/>
                </a:ext>
              </a:extLst>
            </p:cNvPr>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293;p52">
              <a:extLst>
                <a:ext uri="{FF2B5EF4-FFF2-40B4-BE49-F238E27FC236}">
                  <a16:creationId xmlns:a16="http://schemas.microsoft.com/office/drawing/2014/main" id="{089AC075-5640-DE79-E250-2B279BFE5F1C}"/>
                </a:ext>
              </a:extLst>
            </p:cNvPr>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294;p52">
              <a:extLst>
                <a:ext uri="{FF2B5EF4-FFF2-40B4-BE49-F238E27FC236}">
                  <a16:creationId xmlns:a16="http://schemas.microsoft.com/office/drawing/2014/main" id="{ED8FC4E2-9BFA-99AA-3895-01C522D5B442}"/>
                </a:ext>
              </a:extLst>
            </p:cNvPr>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295;p52">
              <a:extLst>
                <a:ext uri="{FF2B5EF4-FFF2-40B4-BE49-F238E27FC236}">
                  <a16:creationId xmlns:a16="http://schemas.microsoft.com/office/drawing/2014/main" id="{35BFE39D-B825-6DD4-46A3-F524CEEBD6C4}"/>
                </a:ext>
              </a:extLst>
            </p:cNvPr>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296;p52">
              <a:extLst>
                <a:ext uri="{FF2B5EF4-FFF2-40B4-BE49-F238E27FC236}">
                  <a16:creationId xmlns:a16="http://schemas.microsoft.com/office/drawing/2014/main" id="{2741D5FD-10D2-F34E-CB8F-C106D4ED2AA0}"/>
                </a:ext>
              </a:extLst>
            </p:cNvPr>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297;p52">
              <a:extLst>
                <a:ext uri="{FF2B5EF4-FFF2-40B4-BE49-F238E27FC236}">
                  <a16:creationId xmlns:a16="http://schemas.microsoft.com/office/drawing/2014/main" id="{6E53C74E-6EB2-26C3-CAA1-EA6C0B85B72F}"/>
                </a:ext>
              </a:extLst>
            </p:cNvPr>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709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pic>
        <p:nvPicPr>
          <p:cNvPr id="2" name="Picture 1">
            <a:extLst>
              <a:ext uri="{FF2B5EF4-FFF2-40B4-BE49-F238E27FC236}">
                <a16:creationId xmlns:a16="http://schemas.microsoft.com/office/drawing/2014/main" id="{95A43A90-1E0B-1C50-01ED-35D26D612BA7}"/>
              </a:ext>
            </a:extLst>
          </p:cNvPr>
          <p:cNvPicPr>
            <a:picLocks noChangeAspect="1"/>
          </p:cNvPicPr>
          <p:nvPr/>
        </p:nvPicPr>
        <p:blipFill>
          <a:blip r:embed="rId3"/>
          <a:stretch>
            <a:fillRect/>
          </a:stretch>
        </p:blipFill>
        <p:spPr>
          <a:xfrm>
            <a:off x="5986825" y="-68596"/>
            <a:ext cx="4519907" cy="6050650"/>
          </a:xfrm>
          <a:prstGeom prst="rect">
            <a:avLst/>
          </a:prstGeom>
        </p:spPr>
      </p:pic>
      <p:sp>
        <p:nvSpPr>
          <p:cNvPr id="2330" name="Google Shape;2330;p54"/>
          <p:cNvSpPr txBox="1">
            <a:spLocks noGrp="1"/>
          </p:cNvSpPr>
          <p:nvPr>
            <p:ph type="subTitle" idx="1"/>
          </p:nvPr>
        </p:nvSpPr>
        <p:spPr>
          <a:xfrm>
            <a:off x="995099" y="1362414"/>
            <a:ext cx="5374876" cy="305557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sz="1500" dirty="0">
                <a:latin typeface="DMsans"/>
              </a:rPr>
              <a:t>The X coordinate value was proposed as a constant value in the proposed algorithm. To bring more novelty and security we used a dynamic value which will be changing for every newly generated key from the ECC equation. </a:t>
            </a:r>
          </a:p>
          <a:p>
            <a:pPr marL="285750" lvl="0" indent="-285750" algn="l" rtl="0">
              <a:spcBef>
                <a:spcPts val="0"/>
              </a:spcBef>
              <a:spcAft>
                <a:spcPts val="0"/>
              </a:spcAft>
              <a:buFont typeface="Arial" panose="020B0604020202020204" pitchFamily="34" charset="0"/>
              <a:buChar char="•"/>
            </a:pPr>
            <a:endParaRPr lang="en-GB" sz="1500" dirty="0">
              <a:latin typeface="DMsans"/>
            </a:endParaRPr>
          </a:p>
          <a:p>
            <a:pPr marL="285750" lvl="0" indent="-285750" algn="l" rtl="0">
              <a:spcBef>
                <a:spcPts val="0"/>
              </a:spcBef>
              <a:spcAft>
                <a:spcPts val="0"/>
              </a:spcAft>
              <a:buFont typeface="Arial" panose="020B0604020202020204" pitchFamily="34" charset="0"/>
              <a:buChar char="•"/>
            </a:pPr>
            <a:r>
              <a:rPr lang="en-GB" sz="1500" dirty="0">
                <a:latin typeface="DMsans"/>
              </a:rPr>
              <a:t>Proposed algorithm included receiver's public key in the ECC equation of the key generation. This additional inclusion will not increase the security of the crypto system and it will take additional computational power of the hardware. </a:t>
            </a:r>
          </a:p>
          <a:p>
            <a:pPr marL="0" lvl="0" indent="0" algn="l" rtl="0">
              <a:spcBef>
                <a:spcPts val="0"/>
              </a:spcBef>
              <a:spcAft>
                <a:spcPts val="0"/>
              </a:spcAft>
            </a:pPr>
            <a:endParaRPr lang="en-GB" sz="1500" dirty="0">
              <a:latin typeface="DMsans"/>
            </a:endParaRPr>
          </a:p>
        </p:txBody>
      </p:sp>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GAPS IDENTIFIED</a:t>
            </a:r>
            <a:endParaRPr dirty="0"/>
          </a:p>
        </p:txBody>
      </p:sp>
      <p:grpSp>
        <p:nvGrpSpPr>
          <p:cNvPr id="55" name="Google Shape;2199;p52">
            <a:extLst>
              <a:ext uri="{FF2B5EF4-FFF2-40B4-BE49-F238E27FC236}">
                <a16:creationId xmlns:a16="http://schemas.microsoft.com/office/drawing/2014/main" id="{ECBA8872-61C2-2F93-C89F-7FC4D359A6D5}"/>
              </a:ext>
            </a:extLst>
          </p:cNvPr>
          <p:cNvGrpSpPr/>
          <p:nvPr/>
        </p:nvGrpSpPr>
        <p:grpSpPr>
          <a:xfrm>
            <a:off x="6277705" y="3040549"/>
            <a:ext cx="2359565" cy="2053590"/>
            <a:chOff x="1088525" y="238125"/>
            <a:chExt cx="5597300" cy="5237525"/>
          </a:xfrm>
        </p:grpSpPr>
        <p:sp>
          <p:nvSpPr>
            <p:cNvPr id="56" name="Google Shape;2200;p52">
              <a:extLst>
                <a:ext uri="{FF2B5EF4-FFF2-40B4-BE49-F238E27FC236}">
                  <a16:creationId xmlns:a16="http://schemas.microsoft.com/office/drawing/2014/main" id="{082FA378-820A-7893-3059-B98A4F769882}"/>
                </a:ext>
              </a:extLst>
            </p:cNvPr>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1;p52">
              <a:extLst>
                <a:ext uri="{FF2B5EF4-FFF2-40B4-BE49-F238E27FC236}">
                  <a16:creationId xmlns:a16="http://schemas.microsoft.com/office/drawing/2014/main" id="{4FA1D4E8-E663-0373-004D-518675C0A510}"/>
                </a:ext>
              </a:extLst>
            </p:cNvPr>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2;p52">
              <a:extLst>
                <a:ext uri="{FF2B5EF4-FFF2-40B4-BE49-F238E27FC236}">
                  <a16:creationId xmlns:a16="http://schemas.microsoft.com/office/drawing/2014/main" id="{FCC2FB74-DFEB-1204-BF5B-6FD9C76044C6}"/>
                </a:ext>
              </a:extLst>
            </p:cNvPr>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3;p52">
              <a:extLst>
                <a:ext uri="{FF2B5EF4-FFF2-40B4-BE49-F238E27FC236}">
                  <a16:creationId xmlns:a16="http://schemas.microsoft.com/office/drawing/2014/main" id="{126B5675-0D22-0F2C-0AFA-B3B181A0D422}"/>
                </a:ext>
              </a:extLst>
            </p:cNvPr>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4;p52">
              <a:extLst>
                <a:ext uri="{FF2B5EF4-FFF2-40B4-BE49-F238E27FC236}">
                  <a16:creationId xmlns:a16="http://schemas.microsoft.com/office/drawing/2014/main" id="{DFBF587E-CFD8-91D7-C5AF-E7CAF644C4E4}"/>
                </a:ext>
              </a:extLst>
            </p:cNvPr>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5;p52">
              <a:extLst>
                <a:ext uri="{FF2B5EF4-FFF2-40B4-BE49-F238E27FC236}">
                  <a16:creationId xmlns:a16="http://schemas.microsoft.com/office/drawing/2014/main" id="{944772FE-5DE5-A811-58ED-D4499A626827}"/>
                </a:ext>
              </a:extLst>
            </p:cNvPr>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06;p52">
              <a:extLst>
                <a:ext uri="{FF2B5EF4-FFF2-40B4-BE49-F238E27FC236}">
                  <a16:creationId xmlns:a16="http://schemas.microsoft.com/office/drawing/2014/main" id="{DC299F3A-A6B6-65AC-193A-5E5F32170718}"/>
                </a:ext>
              </a:extLst>
            </p:cNvPr>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07;p52">
              <a:extLst>
                <a:ext uri="{FF2B5EF4-FFF2-40B4-BE49-F238E27FC236}">
                  <a16:creationId xmlns:a16="http://schemas.microsoft.com/office/drawing/2014/main" id="{0FE3E4D6-CB73-6371-2CBD-3273560433FE}"/>
                </a:ext>
              </a:extLst>
            </p:cNvPr>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208;p52">
              <a:extLst>
                <a:ext uri="{FF2B5EF4-FFF2-40B4-BE49-F238E27FC236}">
                  <a16:creationId xmlns:a16="http://schemas.microsoft.com/office/drawing/2014/main" id="{6492E5F3-CF08-639A-4CC1-1FBBA4F2BBA7}"/>
                </a:ext>
              </a:extLst>
            </p:cNvPr>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209;p52">
              <a:extLst>
                <a:ext uri="{FF2B5EF4-FFF2-40B4-BE49-F238E27FC236}">
                  <a16:creationId xmlns:a16="http://schemas.microsoft.com/office/drawing/2014/main" id="{7028C7BD-DC7F-4678-7618-99741BD4007A}"/>
                </a:ext>
              </a:extLst>
            </p:cNvPr>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210;p52">
              <a:extLst>
                <a:ext uri="{FF2B5EF4-FFF2-40B4-BE49-F238E27FC236}">
                  <a16:creationId xmlns:a16="http://schemas.microsoft.com/office/drawing/2014/main" id="{8B18C1BE-701F-8C05-6B80-8E254965A39A}"/>
                </a:ext>
              </a:extLst>
            </p:cNvPr>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211;p52">
              <a:extLst>
                <a:ext uri="{FF2B5EF4-FFF2-40B4-BE49-F238E27FC236}">
                  <a16:creationId xmlns:a16="http://schemas.microsoft.com/office/drawing/2014/main" id="{92810CCF-EDCE-AA65-48A9-8E2560FC0BCA}"/>
                </a:ext>
              </a:extLst>
            </p:cNvPr>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212;p52">
              <a:extLst>
                <a:ext uri="{FF2B5EF4-FFF2-40B4-BE49-F238E27FC236}">
                  <a16:creationId xmlns:a16="http://schemas.microsoft.com/office/drawing/2014/main" id="{53254ECF-4C37-A123-000B-D719505AF9F3}"/>
                </a:ext>
              </a:extLst>
            </p:cNvPr>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213;p52">
              <a:extLst>
                <a:ext uri="{FF2B5EF4-FFF2-40B4-BE49-F238E27FC236}">
                  <a16:creationId xmlns:a16="http://schemas.microsoft.com/office/drawing/2014/main" id="{87BD9C0C-D79E-6F44-71FE-719C1C0B5C14}"/>
                </a:ext>
              </a:extLst>
            </p:cNvPr>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214;p52">
              <a:extLst>
                <a:ext uri="{FF2B5EF4-FFF2-40B4-BE49-F238E27FC236}">
                  <a16:creationId xmlns:a16="http://schemas.microsoft.com/office/drawing/2014/main" id="{5CAEB2B2-31B5-7B42-CEC6-04DB146A014F}"/>
                </a:ext>
              </a:extLst>
            </p:cNvPr>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215;p52">
              <a:extLst>
                <a:ext uri="{FF2B5EF4-FFF2-40B4-BE49-F238E27FC236}">
                  <a16:creationId xmlns:a16="http://schemas.microsoft.com/office/drawing/2014/main" id="{DA725A46-DAE8-7444-626D-D3C270FE54D8}"/>
                </a:ext>
              </a:extLst>
            </p:cNvPr>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216;p52">
              <a:extLst>
                <a:ext uri="{FF2B5EF4-FFF2-40B4-BE49-F238E27FC236}">
                  <a16:creationId xmlns:a16="http://schemas.microsoft.com/office/drawing/2014/main" id="{6B446230-B8DA-ACC3-1DAA-DE568891956F}"/>
                </a:ext>
              </a:extLst>
            </p:cNvPr>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217;p52">
              <a:extLst>
                <a:ext uri="{FF2B5EF4-FFF2-40B4-BE49-F238E27FC236}">
                  <a16:creationId xmlns:a16="http://schemas.microsoft.com/office/drawing/2014/main" id="{87175CC8-7839-28CB-696C-0D9DFB963E69}"/>
                </a:ext>
              </a:extLst>
            </p:cNvPr>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218;p52">
              <a:extLst>
                <a:ext uri="{FF2B5EF4-FFF2-40B4-BE49-F238E27FC236}">
                  <a16:creationId xmlns:a16="http://schemas.microsoft.com/office/drawing/2014/main" id="{F9C21439-2341-9942-3B47-9B5FC7F00CC4}"/>
                </a:ext>
              </a:extLst>
            </p:cNvPr>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219;p52">
              <a:extLst>
                <a:ext uri="{FF2B5EF4-FFF2-40B4-BE49-F238E27FC236}">
                  <a16:creationId xmlns:a16="http://schemas.microsoft.com/office/drawing/2014/main" id="{F74B41BD-E1AB-4460-0288-4B20FDFC3385}"/>
                </a:ext>
              </a:extLst>
            </p:cNvPr>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220;p52">
              <a:extLst>
                <a:ext uri="{FF2B5EF4-FFF2-40B4-BE49-F238E27FC236}">
                  <a16:creationId xmlns:a16="http://schemas.microsoft.com/office/drawing/2014/main" id="{DF9F10EC-4901-AE36-E980-F49288A2B21E}"/>
                </a:ext>
              </a:extLst>
            </p:cNvPr>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221;p52">
              <a:extLst>
                <a:ext uri="{FF2B5EF4-FFF2-40B4-BE49-F238E27FC236}">
                  <a16:creationId xmlns:a16="http://schemas.microsoft.com/office/drawing/2014/main" id="{877BC8CA-77D8-B931-67B6-2314B5E46E24}"/>
                </a:ext>
              </a:extLst>
            </p:cNvPr>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222;p52">
              <a:extLst>
                <a:ext uri="{FF2B5EF4-FFF2-40B4-BE49-F238E27FC236}">
                  <a16:creationId xmlns:a16="http://schemas.microsoft.com/office/drawing/2014/main" id="{86E5A758-D2AA-2A5D-BC93-702786B0BF69}"/>
                </a:ext>
              </a:extLst>
            </p:cNvPr>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223;p52">
              <a:extLst>
                <a:ext uri="{FF2B5EF4-FFF2-40B4-BE49-F238E27FC236}">
                  <a16:creationId xmlns:a16="http://schemas.microsoft.com/office/drawing/2014/main" id="{CA43928E-27CD-0798-C873-75E766E54B3F}"/>
                </a:ext>
              </a:extLst>
            </p:cNvPr>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224;p52">
              <a:extLst>
                <a:ext uri="{FF2B5EF4-FFF2-40B4-BE49-F238E27FC236}">
                  <a16:creationId xmlns:a16="http://schemas.microsoft.com/office/drawing/2014/main" id="{157526EB-CD85-DC89-AA7F-650E0F2B8AB1}"/>
                </a:ext>
              </a:extLst>
            </p:cNvPr>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225;p52">
              <a:extLst>
                <a:ext uri="{FF2B5EF4-FFF2-40B4-BE49-F238E27FC236}">
                  <a16:creationId xmlns:a16="http://schemas.microsoft.com/office/drawing/2014/main" id="{F343E264-7694-42E2-8E60-A60456A18F34}"/>
                </a:ext>
              </a:extLst>
            </p:cNvPr>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226;p52">
              <a:extLst>
                <a:ext uri="{FF2B5EF4-FFF2-40B4-BE49-F238E27FC236}">
                  <a16:creationId xmlns:a16="http://schemas.microsoft.com/office/drawing/2014/main" id="{B7BD14CF-F70A-B0E4-8F6B-7F801A82054D}"/>
                </a:ext>
              </a:extLst>
            </p:cNvPr>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227;p52">
              <a:extLst>
                <a:ext uri="{FF2B5EF4-FFF2-40B4-BE49-F238E27FC236}">
                  <a16:creationId xmlns:a16="http://schemas.microsoft.com/office/drawing/2014/main" id="{6DDC53B3-C747-FE62-32D4-034D9661D2E5}"/>
                </a:ext>
              </a:extLst>
            </p:cNvPr>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228;p52">
              <a:extLst>
                <a:ext uri="{FF2B5EF4-FFF2-40B4-BE49-F238E27FC236}">
                  <a16:creationId xmlns:a16="http://schemas.microsoft.com/office/drawing/2014/main" id="{8CDE9DF0-BDD2-51AE-F6F9-4C6EEA0B328D}"/>
                </a:ext>
              </a:extLst>
            </p:cNvPr>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229;p52">
              <a:extLst>
                <a:ext uri="{FF2B5EF4-FFF2-40B4-BE49-F238E27FC236}">
                  <a16:creationId xmlns:a16="http://schemas.microsoft.com/office/drawing/2014/main" id="{B4A30BE9-A19B-BCF1-04BC-EFCBA9E11179}"/>
                </a:ext>
              </a:extLst>
            </p:cNvPr>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230;p52">
              <a:extLst>
                <a:ext uri="{FF2B5EF4-FFF2-40B4-BE49-F238E27FC236}">
                  <a16:creationId xmlns:a16="http://schemas.microsoft.com/office/drawing/2014/main" id="{D7BF0192-E4F5-10D5-9B1E-F1A88813295A}"/>
                </a:ext>
              </a:extLst>
            </p:cNvPr>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231;p52">
              <a:extLst>
                <a:ext uri="{FF2B5EF4-FFF2-40B4-BE49-F238E27FC236}">
                  <a16:creationId xmlns:a16="http://schemas.microsoft.com/office/drawing/2014/main" id="{6158A369-82A4-B5F0-BFA2-1CAE1F9B0911}"/>
                </a:ext>
              </a:extLst>
            </p:cNvPr>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232;p52">
              <a:extLst>
                <a:ext uri="{FF2B5EF4-FFF2-40B4-BE49-F238E27FC236}">
                  <a16:creationId xmlns:a16="http://schemas.microsoft.com/office/drawing/2014/main" id="{56CC4926-700C-B400-4F67-CC889D984CBC}"/>
                </a:ext>
              </a:extLst>
            </p:cNvPr>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233;p52">
              <a:extLst>
                <a:ext uri="{FF2B5EF4-FFF2-40B4-BE49-F238E27FC236}">
                  <a16:creationId xmlns:a16="http://schemas.microsoft.com/office/drawing/2014/main" id="{2E7FBF81-EFDE-1455-32CF-FDFF976D0973}"/>
                </a:ext>
              </a:extLst>
            </p:cNvPr>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234;p52">
              <a:extLst>
                <a:ext uri="{FF2B5EF4-FFF2-40B4-BE49-F238E27FC236}">
                  <a16:creationId xmlns:a16="http://schemas.microsoft.com/office/drawing/2014/main" id="{DACA39BD-4B96-B28F-81AD-49FF943DDE00}"/>
                </a:ext>
              </a:extLst>
            </p:cNvPr>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235;p52">
              <a:extLst>
                <a:ext uri="{FF2B5EF4-FFF2-40B4-BE49-F238E27FC236}">
                  <a16:creationId xmlns:a16="http://schemas.microsoft.com/office/drawing/2014/main" id="{2EF147D9-551F-2CD4-65F1-958E8E774775}"/>
                </a:ext>
              </a:extLst>
            </p:cNvPr>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236;p52">
              <a:extLst>
                <a:ext uri="{FF2B5EF4-FFF2-40B4-BE49-F238E27FC236}">
                  <a16:creationId xmlns:a16="http://schemas.microsoft.com/office/drawing/2014/main" id="{6BD3D107-6927-3A19-D556-25D056EB4F41}"/>
                </a:ext>
              </a:extLst>
            </p:cNvPr>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237;p52">
              <a:extLst>
                <a:ext uri="{FF2B5EF4-FFF2-40B4-BE49-F238E27FC236}">
                  <a16:creationId xmlns:a16="http://schemas.microsoft.com/office/drawing/2014/main" id="{94E1952F-4ABD-BDEE-36CC-03238DF22F46}"/>
                </a:ext>
              </a:extLst>
            </p:cNvPr>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238;p52">
              <a:extLst>
                <a:ext uri="{FF2B5EF4-FFF2-40B4-BE49-F238E27FC236}">
                  <a16:creationId xmlns:a16="http://schemas.microsoft.com/office/drawing/2014/main" id="{0FC01F14-2C91-A2A5-B8DC-D391AC3EB707}"/>
                </a:ext>
              </a:extLst>
            </p:cNvPr>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239;p52">
              <a:extLst>
                <a:ext uri="{FF2B5EF4-FFF2-40B4-BE49-F238E27FC236}">
                  <a16:creationId xmlns:a16="http://schemas.microsoft.com/office/drawing/2014/main" id="{74247CE0-AD02-E109-B949-74EB1D5976B0}"/>
                </a:ext>
              </a:extLst>
            </p:cNvPr>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240;p52">
              <a:extLst>
                <a:ext uri="{FF2B5EF4-FFF2-40B4-BE49-F238E27FC236}">
                  <a16:creationId xmlns:a16="http://schemas.microsoft.com/office/drawing/2014/main" id="{12230CB6-4481-F7FD-DB93-97A1FC7DE949}"/>
                </a:ext>
              </a:extLst>
            </p:cNvPr>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241;p52">
              <a:extLst>
                <a:ext uri="{FF2B5EF4-FFF2-40B4-BE49-F238E27FC236}">
                  <a16:creationId xmlns:a16="http://schemas.microsoft.com/office/drawing/2014/main" id="{6ED7BE19-2D3C-EE1D-3E27-42A671B34B13}"/>
                </a:ext>
              </a:extLst>
            </p:cNvPr>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242;p52">
              <a:extLst>
                <a:ext uri="{FF2B5EF4-FFF2-40B4-BE49-F238E27FC236}">
                  <a16:creationId xmlns:a16="http://schemas.microsoft.com/office/drawing/2014/main" id="{5C2C1A12-8A71-5C69-D244-5C3126F5832D}"/>
                </a:ext>
              </a:extLst>
            </p:cNvPr>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243;p52">
              <a:extLst>
                <a:ext uri="{FF2B5EF4-FFF2-40B4-BE49-F238E27FC236}">
                  <a16:creationId xmlns:a16="http://schemas.microsoft.com/office/drawing/2014/main" id="{584CAEE1-40FB-DB24-D4C4-103AD1A9EAE7}"/>
                </a:ext>
              </a:extLst>
            </p:cNvPr>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244;p52">
              <a:extLst>
                <a:ext uri="{FF2B5EF4-FFF2-40B4-BE49-F238E27FC236}">
                  <a16:creationId xmlns:a16="http://schemas.microsoft.com/office/drawing/2014/main" id="{ECEE7182-4EE6-FDD4-718C-1BFBEAB92F63}"/>
                </a:ext>
              </a:extLst>
            </p:cNvPr>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245;p52">
              <a:extLst>
                <a:ext uri="{FF2B5EF4-FFF2-40B4-BE49-F238E27FC236}">
                  <a16:creationId xmlns:a16="http://schemas.microsoft.com/office/drawing/2014/main" id="{F4FBDBEB-EEB1-B9A8-6478-FEFF6D2940A7}"/>
                </a:ext>
              </a:extLst>
            </p:cNvPr>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246;p52">
              <a:extLst>
                <a:ext uri="{FF2B5EF4-FFF2-40B4-BE49-F238E27FC236}">
                  <a16:creationId xmlns:a16="http://schemas.microsoft.com/office/drawing/2014/main" id="{8389B397-FE88-02B4-7477-9588A6DB4D18}"/>
                </a:ext>
              </a:extLst>
            </p:cNvPr>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247;p52">
              <a:extLst>
                <a:ext uri="{FF2B5EF4-FFF2-40B4-BE49-F238E27FC236}">
                  <a16:creationId xmlns:a16="http://schemas.microsoft.com/office/drawing/2014/main" id="{FEDFB95A-12AD-F73A-36EC-D5EFED8A59BD}"/>
                </a:ext>
              </a:extLst>
            </p:cNvPr>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248;p52">
              <a:extLst>
                <a:ext uri="{FF2B5EF4-FFF2-40B4-BE49-F238E27FC236}">
                  <a16:creationId xmlns:a16="http://schemas.microsoft.com/office/drawing/2014/main" id="{A997DA81-D902-847D-3C7B-2BBAE6761A1A}"/>
                </a:ext>
              </a:extLst>
            </p:cNvPr>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249;p52">
              <a:extLst>
                <a:ext uri="{FF2B5EF4-FFF2-40B4-BE49-F238E27FC236}">
                  <a16:creationId xmlns:a16="http://schemas.microsoft.com/office/drawing/2014/main" id="{CFB9C307-62E3-110D-DC22-BED94E3EB5AF}"/>
                </a:ext>
              </a:extLst>
            </p:cNvPr>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250;p52">
              <a:extLst>
                <a:ext uri="{FF2B5EF4-FFF2-40B4-BE49-F238E27FC236}">
                  <a16:creationId xmlns:a16="http://schemas.microsoft.com/office/drawing/2014/main" id="{6165ADC7-4B6A-7F48-E5C4-AFDAD354E3F5}"/>
                </a:ext>
              </a:extLst>
            </p:cNvPr>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251;p52">
              <a:extLst>
                <a:ext uri="{FF2B5EF4-FFF2-40B4-BE49-F238E27FC236}">
                  <a16:creationId xmlns:a16="http://schemas.microsoft.com/office/drawing/2014/main" id="{904FFAB9-DB40-6426-60D5-6FC3504F7952}"/>
                </a:ext>
              </a:extLst>
            </p:cNvPr>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252;p52">
              <a:extLst>
                <a:ext uri="{FF2B5EF4-FFF2-40B4-BE49-F238E27FC236}">
                  <a16:creationId xmlns:a16="http://schemas.microsoft.com/office/drawing/2014/main" id="{1D9F8268-B46E-638F-F844-4ED694D4DC59}"/>
                </a:ext>
              </a:extLst>
            </p:cNvPr>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253;p52">
              <a:extLst>
                <a:ext uri="{FF2B5EF4-FFF2-40B4-BE49-F238E27FC236}">
                  <a16:creationId xmlns:a16="http://schemas.microsoft.com/office/drawing/2014/main" id="{31F93494-A4CC-9F77-9788-C547BB00626C}"/>
                </a:ext>
              </a:extLst>
            </p:cNvPr>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254;p52">
              <a:extLst>
                <a:ext uri="{FF2B5EF4-FFF2-40B4-BE49-F238E27FC236}">
                  <a16:creationId xmlns:a16="http://schemas.microsoft.com/office/drawing/2014/main" id="{1836771E-B8B5-8290-3E0D-E2C4F0B0A296}"/>
                </a:ext>
              </a:extLst>
            </p:cNvPr>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255;p52">
              <a:extLst>
                <a:ext uri="{FF2B5EF4-FFF2-40B4-BE49-F238E27FC236}">
                  <a16:creationId xmlns:a16="http://schemas.microsoft.com/office/drawing/2014/main" id="{BF4CFEC3-1FF7-FEBA-247B-6FF6B0CFA39F}"/>
                </a:ext>
              </a:extLst>
            </p:cNvPr>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256;p52">
              <a:extLst>
                <a:ext uri="{FF2B5EF4-FFF2-40B4-BE49-F238E27FC236}">
                  <a16:creationId xmlns:a16="http://schemas.microsoft.com/office/drawing/2014/main" id="{52890DDE-B1DF-D137-9C45-3064EC85F4D3}"/>
                </a:ext>
              </a:extLst>
            </p:cNvPr>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257;p52">
              <a:extLst>
                <a:ext uri="{FF2B5EF4-FFF2-40B4-BE49-F238E27FC236}">
                  <a16:creationId xmlns:a16="http://schemas.microsoft.com/office/drawing/2014/main" id="{0C12DED6-83B8-C15E-3A53-FE34F692918F}"/>
                </a:ext>
              </a:extLst>
            </p:cNvPr>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258;p52">
              <a:extLst>
                <a:ext uri="{FF2B5EF4-FFF2-40B4-BE49-F238E27FC236}">
                  <a16:creationId xmlns:a16="http://schemas.microsoft.com/office/drawing/2014/main" id="{0B0BBF98-B6D7-94F5-6BDE-EDB699642896}"/>
                </a:ext>
              </a:extLst>
            </p:cNvPr>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259;p52">
              <a:extLst>
                <a:ext uri="{FF2B5EF4-FFF2-40B4-BE49-F238E27FC236}">
                  <a16:creationId xmlns:a16="http://schemas.microsoft.com/office/drawing/2014/main" id="{FF02B34B-0A3F-525C-5785-0DE89C9EB85E}"/>
                </a:ext>
              </a:extLst>
            </p:cNvPr>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260;p52">
              <a:extLst>
                <a:ext uri="{FF2B5EF4-FFF2-40B4-BE49-F238E27FC236}">
                  <a16:creationId xmlns:a16="http://schemas.microsoft.com/office/drawing/2014/main" id="{BFB2EB90-45AE-3EC8-80E4-2253D15F1B14}"/>
                </a:ext>
              </a:extLst>
            </p:cNvPr>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261;p52">
              <a:extLst>
                <a:ext uri="{FF2B5EF4-FFF2-40B4-BE49-F238E27FC236}">
                  <a16:creationId xmlns:a16="http://schemas.microsoft.com/office/drawing/2014/main" id="{01904F85-5BEB-EA1A-38F0-D8270C995F38}"/>
                </a:ext>
              </a:extLst>
            </p:cNvPr>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262;p52">
              <a:extLst>
                <a:ext uri="{FF2B5EF4-FFF2-40B4-BE49-F238E27FC236}">
                  <a16:creationId xmlns:a16="http://schemas.microsoft.com/office/drawing/2014/main" id="{285E273A-4CC3-C7B5-F570-252BFE99E3E5}"/>
                </a:ext>
              </a:extLst>
            </p:cNvPr>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263;p52">
              <a:extLst>
                <a:ext uri="{FF2B5EF4-FFF2-40B4-BE49-F238E27FC236}">
                  <a16:creationId xmlns:a16="http://schemas.microsoft.com/office/drawing/2014/main" id="{74841663-F65D-86D4-5C82-C3291727C468}"/>
                </a:ext>
              </a:extLst>
            </p:cNvPr>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264;p52">
              <a:extLst>
                <a:ext uri="{FF2B5EF4-FFF2-40B4-BE49-F238E27FC236}">
                  <a16:creationId xmlns:a16="http://schemas.microsoft.com/office/drawing/2014/main" id="{B59AE87A-AB52-89FC-0F00-72D22F36A07B}"/>
                </a:ext>
              </a:extLst>
            </p:cNvPr>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265;p52">
              <a:extLst>
                <a:ext uri="{FF2B5EF4-FFF2-40B4-BE49-F238E27FC236}">
                  <a16:creationId xmlns:a16="http://schemas.microsoft.com/office/drawing/2014/main" id="{4BA1B895-10C3-1B0D-5819-76E66EA995A5}"/>
                </a:ext>
              </a:extLst>
            </p:cNvPr>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266;p52">
              <a:extLst>
                <a:ext uri="{FF2B5EF4-FFF2-40B4-BE49-F238E27FC236}">
                  <a16:creationId xmlns:a16="http://schemas.microsoft.com/office/drawing/2014/main" id="{20DDF3D0-EB66-1764-0CC6-914C5EF2106B}"/>
                </a:ext>
              </a:extLst>
            </p:cNvPr>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267;p52">
              <a:extLst>
                <a:ext uri="{FF2B5EF4-FFF2-40B4-BE49-F238E27FC236}">
                  <a16:creationId xmlns:a16="http://schemas.microsoft.com/office/drawing/2014/main" id="{D22EDB39-342E-1859-5B18-4E54DE031203}"/>
                </a:ext>
              </a:extLst>
            </p:cNvPr>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268;p52">
              <a:extLst>
                <a:ext uri="{FF2B5EF4-FFF2-40B4-BE49-F238E27FC236}">
                  <a16:creationId xmlns:a16="http://schemas.microsoft.com/office/drawing/2014/main" id="{D350A92F-B387-7C98-BC75-56736CDB4C9D}"/>
                </a:ext>
              </a:extLst>
            </p:cNvPr>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269;p52">
              <a:extLst>
                <a:ext uri="{FF2B5EF4-FFF2-40B4-BE49-F238E27FC236}">
                  <a16:creationId xmlns:a16="http://schemas.microsoft.com/office/drawing/2014/main" id="{0F6F3F54-8424-4041-C2ED-DDB11A950D7A}"/>
                </a:ext>
              </a:extLst>
            </p:cNvPr>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270;p52">
              <a:extLst>
                <a:ext uri="{FF2B5EF4-FFF2-40B4-BE49-F238E27FC236}">
                  <a16:creationId xmlns:a16="http://schemas.microsoft.com/office/drawing/2014/main" id="{698EAE7C-750B-8F24-6383-99686A6ADD18}"/>
                </a:ext>
              </a:extLst>
            </p:cNvPr>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271;p52">
              <a:extLst>
                <a:ext uri="{FF2B5EF4-FFF2-40B4-BE49-F238E27FC236}">
                  <a16:creationId xmlns:a16="http://schemas.microsoft.com/office/drawing/2014/main" id="{A5EEBB10-4C85-27D4-554A-F8AC861E41D7}"/>
                </a:ext>
              </a:extLst>
            </p:cNvPr>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272;p52">
              <a:extLst>
                <a:ext uri="{FF2B5EF4-FFF2-40B4-BE49-F238E27FC236}">
                  <a16:creationId xmlns:a16="http://schemas.microsoft.com/office/drawing/2014/main" id="{6EC896F9-164D-7CAC-BAEC-BA1823FF23DE}"/>
                </a:ext>
              </a:extLst>
            </p:cNvPr>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273;p52">
              <a:extLst>
                <a:ext uri="{FF2B5EF4-FFF2-40B4-BE49-F238E27FC236}">
                  <a16:creationId xmlns:a16="http://schemas.microsoft.com/office/drawing/2014/main" id="{BA981774-F846-C837-E181-63E6B7EB0148}"/>
                </a:ext>
              </a:extLst>
            </p:cNvPr>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274;p52">
              <a:extLst>
                <a:ext uri="{FF2B5EF4-FFF2-40B4-BE49-F238E27FC236}">
                  <a16:creationId xmlns:a16="http://schemas.microsoft.com/office/drawing/2014/main" id="{EEAAE57B-2547-AFD9-0811-E76ACF5F575A}"/>
                </a:ext>
              </a:extLst>
            </p:cNvPr>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275;p52">
              <a:extLst>
                <a:ext uri="{FF2B5EF4-FFF2-40B4-BE49-F238E27FC236}">
                  <a16:creationId xmlns:a16="http://schemas.microsoft.com/office/drawing/2014/main" id="{DC0B57CA-D147-3A6C-D79F-0999F97498DE}"/>
                </a:ext>
              </a:extLst>
            </p:cNvPr>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276;p52">
              <a:extLst>
                <a:ext uri="{FF2B5EF4-FFF2-40B4-BE49-F238E27FC236}">
                  <a16:creationId xmlns:a16="http://schemas.microsoft.com/office/drawing/2014/main" id="{1AF0C2D9-06AC-1AC6-0111-B2DADAAAF88E}"/>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277;p52">
              <a:extLst>
                <a:ext uri="{FF2B5EF4-FFF2-40B4-BE49-F238E27FC236}">
                  <a16:creationId xmlns:a16="http://schemas.microsoft.com/office/drawing/2014/main" id="{AD201CAE-B2DA-F924-5EEC-179D20D50ACF}"/>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278;p52">
              <a:extLst>
                <a:ext uri="{FF2B5EF4-FFF2-40B4-BE49-F238E27FC236}">
                  <a16:creationId xmlns:a16="http://schemas.microsoft.com/office/drawing/2014/main" id="{C7AA975E-249D-AA3B-080F-9FEF7AFF3DB4}"/>
                </a:ext>
              </a:extLst>
            </p:cNvPr>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279;p52">
              <a:extLst>
                <a:ext uri="{FF2B5EF4-FFF2-40B4-BE49-F238E27FC236}">
                  <a16:creationId xmlns:a16="http://schemas.microsoft.com/office/drawing/2014/main" id="{D8864199-610A-4B95-8282-94894E0DC4A0}"/>
                </a:ext>
              </a:extLst>
            </p:cNvPr>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280;p52">
              <a:extLst>
                <a:ext uri="{FF2B5EF4-FFF2-40B4-BE49-F238E27FC236}">
                  <a16:creationId xmlns:a16="http://schemas.microsoft.com/office/drawing/2014/main" id="{52ADC5F0-416C-AE38-5120-A188747924A4}"/>
                </a:ext>
              </a:extLst>
            </p:cNvPr>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281;p52">
              <a:extLst>
                <a:ext uri="{FF2B5EF4-FFF2-40B4-BE49-F238E27FC236}">
                  <a16:creationId xmlns:a16="http://schemas.microsoft.com/office/drawing/2014/main" id="{76B673D0-C578-1CC7-F58E-00EB72534671}"/>
                </a:ext>
              </a:extLst>
            </p:cNvPr>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282;p52">
              <a:extLst>
                <a:ext uri="{FF2B5EF4-FFF2-40B4-BE49-F238E27FC236}">
                  <a16:creationId xmlns:a16="http://schemas.microsoft.com/office/drawing/2014/main" id="{1CA62F6C-547A-93B7-BF7D-0F466264E79B}"/>
                </a:ext>
              </a:extLst>
            </p:cNvPr>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283;p52">
              <a:extLst>
                <a:ext uri="{FF2B5EF4-FFF2-40B4-BE49-F238E27FC236}">
                  <a16:creationId xmlns:a16="http://schemas.microsoft.com/office/drawing/2014/main" id="{C4B9C444-F66D-57DF-4160-45B0FF93C496}"/>
                </a:ext>
              </a:extLst>
            </p:cNvPr>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284;p52">
              <a:extLst>
                <a:ext uri="{FF2B5EF4-FFF2-40B4-BE49-F238E27FC236}">
                  <a16:creationId xmlns:a16="http://schemas.microsoft.com/office/drawing/2014/main" id="{88FE5476-B392-F35A-E146-F658B9FD771A}"/>
                </a:ext>
              </a:extLst>
            </p:cNvPr>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285;p52">
              <a:extLst>
                <a:ext uri="{FF2B5EF4-FFF2-40B4-BE49-F238E27FC236}">
                  <a16:creationId xmlns:a16="http://schemas.microsoft.com/office/drawing/2014/main" id="{186B7006-BA15-1F4F-13D9-ADCCD848AB13}"/>
                </a:ext>
              </a:extLst>
            </p:cNvPr>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286;p52">
              <a:extLst>
                <a:ext uri="{FF2B5EF4-FFF2-40B4-BE49-F238E27FC236}">
                  <a16:creationId xmlns:a16="http://schemas.microsoft.com/office/drawing/2014/main" id="{ED0D5DA5-6989-E47B-9BC0-DC0D601E291E}"/>
                </a:ext>
              </a:extLst>
            </p:cNvPr>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287;p52">
              <a:extLst>
                <a:ext uri="{FF2B5EF4-FFF2-40B4-BE49-F238E27FC236}">
                  <a16:creationId xmlns:a16="http://schemas.microsoft.com/office/drawing/2014/main" id="{EEEBCE74-AA4B-F8D4-5C28-B34B42425DA7}"/>
                </a:ext>
              </a:extLst>
            </p:cNvPr>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288;p52">
              <a:extLst>
                <a:ext uri="{FF2B5EF4-FFF2-40B4-BE49-F238E27FC236}">
                  <a16:creationId xmlns:a16="http://schemas.microsoft.com/office/drawing/2014/main" id="{90797B7A-B283-079B-DC4E-A3B84B503995}"/>
                </a:ext>
              </a:extLst>
            </p:cNvPr>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289;p52">
              <a:extLst>
                <a:ext uri="{FF2B5EF4-FFF2-40B4-BE49-F238E27FC236}">
                  <a16:creationId xmlns:a16="http://schemas.microsoft.com/office/drawing/2014/main" id="{F129F3DC-B2B4-4F16-9DB8-D9EA9BB5B6D4}"/>
                </a:ext>
              </a:extLst>
            </p:cNvPr>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290;p52">
              <a:extLst>
                <a:ext uri="{FF2B5EF4-FFF2-40B4-BE49-F238E27FC236}">
                  <a16:creationId xmlns:a16="http://schemas.microsoft.com/office/drawing/2014/main" id="{779D328E-0927-2F2F-14BF-53CBF75572F7}"/>
                </a:ext>
              </a:extLst>
            </p:cNvPr>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291;p52">
              <a:extLst>
                <a:ext uri="{FF2B5EF4-FFF2-40B4-BE49-F238E27FC236}">
                  <a16:creationId xmlns:a16="http://schemas.microsoft.com/office/drawing/2014/main" id="{7B045A72-C3D3-93B4-475C-8694B3F31088}"/>
                </a:ext>
              </a:extLst>
            </p:cNvPr>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292;p52">
              <a:extLst>
                <a:ext uri="{FF2B5EF4-FFF2-40B4-BE49-F238E27FC236}">
                  <a16:creationId xmlns:a16="http://schemas.microsoft.com/office/drawing/2014/main" id="{93B85CD0-F14D-DC52-6694-F78D0BC2671A}"/>
                </a:ext>
              </a:extLst>
            </p:cNvPr>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293;p52">
              <a:extLst>
                <a:ext uri="{FF2B5EF4-FFF2-40B4-BE49-F238E27FC236}">
                  <a16:creationId xmlns:a16="http://schemas.microsoft.com/office/drawing/2014/main" id="{089AC075-5640-DE79-E250-2B279BFE5F1C}"/>
                </a:ext>
              </a:extLst>
            </p:cNvPr>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294;p52">
              <a:extLst>
                <a:ext uri="{FF2B5EF4-FFF2-40B4-BE49-F238E27FC236}">
                  <a16:creationId xmlns:a16="http://schemas.microsoft.com/office/drawing/2014/main" id="{ED8FC4E2-9BFA-99AA-3895-01C522D5B442}"/>
                </a:ext>
              </a:extLst>
            </p:cNvPr>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296;p52">
              <a:extLst>
                <a:ext uri="{FF2B5EF4-FFF2-40B4-BE49-F238E27FC236}">
                  <a16:creationId xmlns:a16="http://schemas.microsoft.com/office/drawing/2014/main" id="{2741D5FD-10D2-F34E-CB8F-C106D4ED2AA0}"/>
                </a:ext>
              </a:extLst>
            </p:cNvPr>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295;p52">
              <a:extLst>
                <a:ext uri="{FF2B5EF4-FFF2-40B4-BE49-F238E27FC236}">
                  <a16:creationId xmlns:a16="http://schemas.microsoft.com/office/drawing/2014/main" id="{35BFE39D-B825-6DD4-46A3-F524CEEBD6C4}"/>
                </a:ext>
              </a:extLst>
            </p:cNvPr>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297;p52">
              <a:extLst>
                <a:ext uri="{FF2B5EF4-FFF2-40B4-BE49-F238E27FC236}">
                  <a16:creationId xmlns:a16="http://schemas.microsoft.com/office/drawing/2014/main" id="{6E53C74E-6EB2-26C3-CAA1-EA6C0B85B72F}"/>
                </a:ext>
              </a:extLst>
            </p:cNvPr>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067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pic>
        <p:nvPicPr>
          <p:cNvPr id="2" name="Picture 1">
            <a:extLst>
              <a:ext uri="{FF2B5EF4-FFF2-40B4-BE49-F238E27FC236}">
                <a16:creationId xmlns:a16="http://schemas.microsoft.com/office/drawing/2014/main" id="{95A43A90-1E0B-1C50-01ED-35D26D612BA7}"/>
              </a:ext>
            </a:extLst>
          </p:cNvPr>
          <p:cNvPicPr>
            <a:picLocks noChangeAspect="1"/>
          </p:cNvPicPr>
          <p:nvPr/>
        </p:nvPicPr>
        <p:blipFill>
          <a:blip r:embed="rId3"/>
          <a:stretch>
            <a:fillRect/>
          </a:stretch>
        </p:blipFill>
        <p:spPr>
          <a:xfrm>
            <a:off x="6243509" y="-148257"/>
            <a:ext cx="4519907" cy="6050650"/>
          </a:xfrm>
          <a:prstGeom prst="rect">
            <a:avLst/>
          </a:prstGeom>
        </p:spPr>
      </p:pic>
      <p:sp>
        <p:nvSpPr>
          <p:cNvPr id="2330" name="Google Shape;2330;p54"/>
          <p:cNvSpPr txBox="1">
            <a:spLocks noGrp="1"/>
          </p:cNvSpPr>
          <p:nvPr>
            <p:ph type="subTitle" idx="1"/>
          </p:nvPr>
        </p:nvSpPr>
        <p:spPr>
          <a:xfrm>
            <a:off x="765900" y="1905437"/>
            <a:ext cx="6537890" cy="1804193"/>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sz="1500" dirty="0">
                <a:latin typeface="DMsans"/>
              </a:rPr>
              <a:t>The Proposed algorithm encrypts the initial video chunk with the RSA key as a whole block. We even divided the initial 1 Mb chunk into more chunks of size 200 bytes each, which eventually increases the security of the system. </a:t>
            </a:r>
          </a:p>
          <a:p>
            <a:pPr marL="285750" indent="-285750">
              <a:buFont typeface="Arial" panose="020B0604020202020204" pitchFamily="34" charset="0"/>
              <a:buChar char="•"/>
            </a:pPr>
            <a:endParaRPr lang="en-GB" sz="1500" dirty="0">
              <a:latin typeface="DMsans"/>
            </a:endParaRPr>
          </a:p>
          <a:p>
            <a:pPr marL="285750" indent="-285750">
              <a:buFont typeface="Arial" panose="020B0604020202020204" pitchFamily="34" charset="0"/>
              <a:buChar char="•"/>
            </a:pPr>
            <a:r>
              <a:rPr lang="en-GB" sz="1500" dirty="0">
                <a:latin typeface="DMsans"/>
              </a:rPr>
              <a:t>Proposed method suggested to use </a:t>
            </a:r>
            <a:r>
              <a:rPr lang="en-GB" sz="1500" dirty="0" err="1">
                <a:latin typeface="DMsans"/>
              </a:rPr>
              <a:t>FFMpeg</a:t>
            </a:r>
            <a:r>
              <a:rPr lang="en-GB" sz="1500" dirty="0">
                <a:latin typeface="DMsans"/>
              </a:rPr>
              <a:t> module to divide the video into chunks, we used a pythonic method to divide the video rather than using a third-party service.</a:t>
            </a:r>
          </a:p>
          <a:p>
            <a:pPr marL="285750" indent="-285750">
              <a:buFont typeface="Arial" panose="020B0604020202020204" pitchFamily="34" charset="0"/>
              <a:buChar char="•"/>
            </a:pPr>
            <a:endParaRPr lang="en-GB" sz="1500" dirty="0">
              <a:latin typeface="DMsans"/>
            </a:endParaRPr>
          </a:p>
          <a:p>
            <a:pPr marL="285750" indent="-285750">
              <a:buFont typeface="Arial" panose="020B0604020202020204" pitchFamily="34" charset="0"/>
              <a:buChar char="•"/>
            </a:pPr>
            <a:endParaRPr lang="en-GB" sz="1500" dirty="0">
              <a:latin typeface="DMsans"/>
            </a:endParaRPr>
          </a:p>
          <a:p>
            <a:pPr marL="285750" lvl="0" indent="-285750" algn="l" rtl="0">
              <a:spcBef>
                <a:spcPts val="0"/>
              </a:spcBef>
              <a:spcAft>
                <a:spcPts val="0"/>
              </a:spcAft>
              <a:buFont typeface="Arial" panose="020B0604020202020204" pitchFamily="34" charset="0"/>
              <a:buChar char="•"/>
            </a:pPr>
            <a:endParaRPr lang="en-GB" sz="1500" dirty="0">
              <a:latin typeface="DMsans"/>
            </a:endParaRPr>
          </a:p>
        </p:txBody>
      </p:sp>
      <p:sp>
        <p:nvSpPr>
          <p:cNvPr id="2332" name="Google Shape;2332;p54"/>
          <p:cNvSpPr txBox="1">
            <a:spLocks noGrp="1"/>
          </p:cNvSpPr>
          <p:nvPr>
            <p:ph type="title"/>
          </p:nvPr>
        </p:nvSpPr>
        <p:spPr>
          <a:xfrm>
            <a:off x="640537" y="377058"/>
            <a:ext cx="6084000" cy="5623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t>RESEARCH GAPS IDENTIFIED(continues)</a:t>
            </a:r>
            <a:endParaRPr sz="2200" dirty="0"/>
          </a:p>
        </p:txBody>
      </p:sp>
      <p:grpSp>
        <p:nvGrpSpPr>
          <p:cNvPr id="55" name="Google Shape;2199;p52">
            <a:extLst>
              <a:ext uri="{FF2B5EF4-FFF2-40B4-BE49-F238E27FC236}">
                <a16:creationId xmlns:a16="http://schemas.microsoft.com/office/drawing/2014/main" id="{ECBA8872-61C2-2F93-C89F-7FC4D359A6D5}"/>
              </a:ext>
            </a:extLst>
          </p:cNvPr>
          <p:cNvGrpSpPr/>
          <p:nvPr/>
        </p:nvGrpSpPr>
        <p:grpSpPr>
          <a:xfrm>
            <a:off x="6732707" y="2757714"/>
            <a:ext cx="2411293" cy="2309586"/>
            <a:chOff x="1088525" y="238125"/>
            <a:chExt cx="5597300" cy="5237525"/>
          </a:xfrm>
        </p:grpSpPr>
        <p:sp>
          <p:nvSpPr>
            <p:cNvPr id="56" name="Google Shape;2200;p52">
              <a:extLst>
                <a:ext uri="{FF2B5EF4-FFF2-40B4-BE49-F238E27FC236}">
                  <a16:creationId xmlns:a16="http://schemas.microsoft.com/office/drawing/2014/main" id="{082FA378-820A-7893-3059-B98A4F769882}"/>
                </a:ext>
              </a:extLst>
            </p:cNvPr>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1;p52">
              <a:extLst>
                <a:ext uri="{FF2B5EF4-FFF2-40B4-BE49-F238E27FC236}">
                  <a16:creationId xmlns:a16="http://schemas.microsoft.com/office/drawing/2014/main" id="{4FA1D4E8-E663-0373-004D-518675C0A510}"/>
                </a:ext>
              </a:extLst>
            </p:cNvPr>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2;p52">
              <a:extLst>
                <a:ext uri="{FF2B5EF4-FFF2-40B4-BE49-F238E27FC236}">
                  <a16:creationId xmlns:a16="http://schemas.microsoft.com/office/drawing/2014/main" id="{FCC2FB74-DFEB-1204-BF5B-6FD9C76044C6}"/>
                </a:ext>
              </a:extLst>
            </p:cNvPr>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3;p52">
              <a:extLst>
                <a:ext uri="{FF2B5EF4-FFF2-40B4-BE49-F238E27FC236}">
                  <a16:creationId xmlns:a16="http://schemas.microsoft.com/office/drawing/2014/main" id="{126B5675-0D22-0F2C-0AFA-B3B181A0D422}"/>
                </a:ext>
              </a:extLst>
            </p:cNvPr>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4;p52">
              <a:extLst>
                <a:ext uri="{FF2B5EF4-FFF2-40B4-BE49-F238E27FC236}">
                  <a16:creationId xmlns:a16="http://schemas.microsoft.com/office/drawing/2014/main" id="{DFBF587E-CFD8-91D7-C5AF-E7CAF644C4E4}"/>
                </a:ext>
              </a:extLst>
            </p:cNvPr>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5;p52">
              <a:extLst>
                <a:ext uri="{FF2B5EF4-FFF2-40B4-BE49-F238E27FC236}">
                  <a16:creationId xmlns:a16="http://schemas.microsoft.com/office/drawing/2014/main" id="{944772FE-5DE5-A811-58ED-D4499A626827}"/>
                </a:ext>
              </a:extLst>
            </p:cNvPr>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06;p52">
              <a:extLst>
                <a:ext uri="{FF2B5EF4-FFF2-40B4-BE49-F238E27FC236}">
                  <a16:creationId xmlns:a16="http://schemas.microsoft.com/office/drawing/2014/main" id="{DC299F3A-A6B6-65AC-193A-5E5F32170718}"/>
                </a:ext>
              </a:extLst>
            </p:cNvPr>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07;p52">
              <a:extLst>
                <a:ext uri="{FF2B5EF4-FFF2-40B4-BE49-F238E27FC236}">
                  <a16:creationId xmlns:a16="http://schemas.microsoft.com/office/drawing/2014/main" id="{0FE3E4D6-CB73-6371-2CBD-3273560433FE}"/>
                </a:ext>
              </a:extLst>
            </p:cNvPr>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208;p52">
              <a:extLst>
                <a:ext uri="{FF2B5EF4-FFF2-40B4-BE49-F238E27FC236}">
                  <a16:creationId xmlns:a16="http://schemas.microsoft.com/office/drawing/2014/main" id="{6492E5F3-CF08-639A-4CC1-1FBBA4F2BBA7}"/>
                </a:ext>
              </a:extLst>
            </p:cNvPr>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209;p52">
              <a:extLst>
                <a:ext uri="{FF2B5EF4-FFF2-40B4-BE49-F238E27FC236}">
                  <a16:creationId xmlns:a16="http://schemas.microsoft.com/office/drawing/2014/main" id="{7028C7BD-DC7F-4678-7618-99741BD4007A}"/>
                </a:ext>
              </a:extLst>
            </p:cNvPr>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210;p52">
              <a:extLst>
                <a:ext uri="{FF2B5EF4-FFF2-40B4-BE49-F238E27FC236}">
                  <a16:creationId xmlns:a16="http://schemas.microsoft.com/office/drawing/2014/main" id="{8B18C1BE-701F-8C05-6B80-8E254965A39A}"/>
                </a:ext>
              </a:extLst>
            </p:cNvPr>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211;p52">
              <a:extLst>
                <a:ext uri="{FF2B5EF4-FFF2-40B4-BE49-F238E27FC236}">
                  <a16:creationId xmlns:a16="http://schemas.microsoft.com/office/drawing/2014/main" id="{92810CCF-EDCE-AA65-48A9-8E2560FC0BCA}"/>
                </a:ext>
              </a:extLst>
            </p:cNvPr>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212;p52">
              <a:extLst>
                <a:ext uri="{FF2B5EF4-FFF2-40B4-BE49-F238E27FC236}">
                  <a16:creationId xmlns:a16="http://schemas.microsoft.com/office/drawing/2014/main" id="{53254ECF-4C37-A123-000B-D719505AF9F3}"/>
                </a:ext>
              </a:extLst>
            </p:cNvPr>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213;p52">
              <a:extLst>
                <a:ext uri="{FF2B5EF4-FFF2-40B4-BE49-F238E27FC236}">
                  <a16:creationId xmlns:a16="http://schemas.microsoft.com/office/drawing/2014/main" id="{87BD9C0C-D79E-6F44-71FE-719C1C0B5C14}"/>
                </a:ext>
              </a:extLst>
            </p:cNvPr>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214;p52">
              <a:extLst>
                <a:ext uri="{FF2B5EF4-FFF2-40B4-BE49-F238E27FC236}">
                  <a16:creationId xmlns:a16="http://schemas.microsoft.com/office/drawing/2014/main" id="{5CAEB2B2-31B5-7B42-CEC6-04DB146A014F}"/>
                </a:ext>
              </a:extLst>
            </p:cNvPr>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215;p52">
              <a:extLst>
                <a:ext uri="{FF2B5EF4-FFF2-40B4-BE49-F238E27FC236}">
                  <a16:creationId xmlns:a16="http://schemas.microsoft.com/office/drawing/2014/main" id="{DA725A46-DAE8-7444-626D-D3C270FE54D8}"/>
                </a:ext>
              </a:extLst>
            </p:cNvPr>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216;p52">
              <a:extLst>
                <a:ext uri="{FF2B5EF4-FFF2-40B4-BE49-F238E27FC236}">
                  <a16:creationId xmlns:a16="http://schemas.microsoft.com/office/drawing/2014/main" id="{6B446230-B8DA-ACC3-1DAA-DE568891956F}"/>
                </a:ext>
              </a:extLst>
            </p:cNvPr>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217;p52">
              <a:extLst>
                <a:ext uri="{FF2B5EF4-FFF2-40B4-BE49-F238E27FC236}">
                  <a16:creationId xmlns:a16="http://schemas.microsoft.com/office/drawing/2014/main" id="{87175CC8-7839-28CB-696C-0D9DFB963E69}"/>
                </a:ext>
              </a:extLst>
            </p:cNvPr>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218;p52">
              <a:extLst>
                <a:ext uri="{FF2B5EF4-FFF2-40B4-BE49-F238E27FC236}">
                  <a16:creationId xmlns:a16="http://schemas.microsoft.com/office/drawing/2014/main" id="{F9C21439-2341-9942-3B47-9B5FC7F00CC4}"/>
                </a:ext>
              </a:extLst>
            </p:cNvPr>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219;p52">
              <a:extLst>
                <a:ext uri="{FF2B5EF4-FFF2-40B4-BE49-F238E27FC236}">
                  <a16:creationId xmlns:a16="http://schemas.microsoft.com/office/drawing/2014/main" id="{F74B41BD-E1AB-4460-0288-4B20FDFC3385}"/>
                </a:ext>
              </a:extLst>
            </p:cNvPr>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220;p52">
              <a:extLst>
                <a:ext uri="{FF2B5EF4-FFF2-40B4-BE49-F238E27FC236}">
                  <a16:creationId xmlns:a16="http://schemas.microsoft.com/office/drawing/2014/main" id="{DF9F10EC-4901-AE36-E980-F49288A2B21E}"/>
                </a:ext>
              </a:extLst>
            </p:cNvPr>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221;p52">
              <a:extLst>
                <a:ext uri="{FF2B5EF4-FFF2-40B4-BE49-F238E27FC236}">
                  <a16:creationId xmlns:a16="http://schemas.microsoft.com/office/drawing/2014/main" id="{877BC8CA-77D8-B931-67B6-2314B5E46E24}"/>
                </a:ext>
              </a:extLst>
            </p:cNvPr>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222;p52">
              <a:extLst>
                <a:ext uri="{FF2B5EF4-FFF2-40B4-BE49-F238E27FC236}">
                  <a16:creationId xmlns:a16="http://schemas.microsoft.com/office/drawing/2014/main" id="{86E5A758-D2AA-2A5D-BC93-702786B0BF69}"/>
                </a:ext>
              </a:extLst>
            </p:cNvPr>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223;p52">
              <a:extLst>
                <a:ext uri="{FF2B5EF4-FFF2-40B4-BE49-F238E27FC236}">
                  <a16:creationId xmlns:a16="http://schemas.microsoft.com/office/drawing/2014/main" id="{CA43928E-27CD-0798-C873-75E766E54B3F}"/>
                </a:ext>
              </a:extLst>
            </p:cNvPr>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224;p52">
              <a:extLst>
                <a:ext uri="{FF2B5EF4-FFF2-40B4-BE49-F238E27FC236}">
                  <a16:creationId xmlns:a16="http://schemas.microsoft.com/office/drawing/2014/main" id="{157526EB-CD85-DC89-AA7F-650E0F2B8AB1}"/>
                </a:ext>
              </a:extLst>
            </p:cNvPr>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225;p52">
              <a:extLst>
                <a:ext uri="{FF2B5EF4-FFF2-40B4-BE49-F238E27FC236}">
                  <a16:creationId xmlns:a16="http://schemas.microsoft.com/office/drawing/2014/main" id="{F343E264-7694-42E2-8E60-A60456A18F34}"/>
                </a:ext>
              </a:extLst>
            </p:cNvPr>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226;p52">
              <a:extLst>
                <a:ext uri="{FF2B5EF4-FFF2-40B4-BE49-F238E27FC236}">
                  <a16:creationId xmlns:a16="http://schemas.microsoft.com/office/drawing/2014/main" id="{B7BD14CF-F70A-B0E4-8F6B-7F801A82054D}"/>
                </a:ext>
              </a:extLst>
            </p:cNvPr>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227;p52">
              <a:extLst>
                <a:ext uri="{FF2B5EF4-FFF2-40B4-BE49-F238E27FC236}">
                  <a16:creationId xmlns:a16="http://schemas.microsoft.com/office/drawing/2014/main" id="{6DDC53B3-C747-FE62-32D4-034D9661D2E5}"/>
                </a:ext>
              </a:extLst>
            </p:cNvPr>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228;p52">
              <a:extLst>
                <a:ext uri="{FF2B5EF4-FFF2-40B4-BE49-F238E27FC236}">
                  <a16:creationId xmlns:a16="http://schemas.microsoft.com/office/drawing/2014/main" id="{8CDE9DF0-BDD2-51AE-F6F9-4C6EEA0B328D}"/>
                </a:ext>
              </a:extLst>
            </p:cNvPr>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229;p52">
              <a:extLst>
                <a:ext uri="{FF2B5EF4-FFF2-40B4-BE49-F238E27FC236}">
                  <a16:creationId xmlns:a16="http://schemas.microsoft.com/office/drawing/2014/main" id="{B4A30BE9-A19B-BCF1-04BC-EFCBA9E11179}"/>
                </a:ext>
              </a:extLst>
            </p:cNvPr>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230;p52">
              <a:extLst>
                <a:ext uri="{FF2B5EF4-FFF2-40B4-BE49-F238E27FC236}">
                  <a16:creationId xmlns:a16="http://schemas.microsoft.com/office/drawing/2014/main" id="{D7BF0192-E4F5-10D5-9B1E-F1A88813295A}"/>
                </a:ext>
              </a:extLst>
            </p:cNvPr>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231;p52">
              <a:extLst>
                <a:ext uri="{FF2B5EF4-FFF2-40B4-BE49-F238E27FC236}">
                  <a16:creationId xmlns:a16="http://schemas.microsoft.com/office/drawing/2014/main" id="{6158A369-82A4-B5F0-BFA2-1CAE1F9B0911}"/>
                </a:ext>
              </a:extLst>
            </p:cNvPr>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232;p52">
              <a:extLst>
                <a:ext uri="{FF2B5EF4-FFF2-40B4-BE49-F238E27FC236}">
                  <a16:creationId xmlns:a16="http://schemas.microsoft.com/office/drawing/2014/main" id="{56CC4926-700C-B400-4F67-CC889D984CBC}"/>
                </a:ext>
              </a:extLst>
            </p:cNvPr>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233;p52">
              <a:extLst>
                <a:ext uri="{FF2B5EF4-FFF2-40B4-BE49-F238E27FC236}">
                  <a16:creationId xmlns:a16="http://schemas.microsoft.com/office/drawing/2014/main" id="{2E7FBF81-EFDE-1455-32CF-FDFF976D0973}"/>
                </a:ext>
              </a:extLst>
            </p:cNvPr>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234;p52">
              <a:extLst>
                <a:ext uri="{FF2B5EF4-FFF2-40B4-BE49-F238E27FC236}">
                  <a16:creationId xmlns:a16="http://schemas.microsoft.com/office/drawing/2014/main" id="{DACA39BD-4B96-B28F-81AD-49FF943DDE00}"/>
                </a:ext>
              </a:extLst>
            </p:cNvPr>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235;p52">
              <a:extLst>
                <a:ext uri="{FF2B5EF4-FFF2-40B4-BE49-F238E27FC236}">
                  <a16:creationId xmlns:a16="http://schemas.microsoft.com/office/drawing/2014/main" id="{2EF147D9-551F-2CD4-65F1-958E8E774775}"/>
                </a:ext>
              </a:extLst>
            </p:cNvPr>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236;p52">
              <a:extLst>
                <a:ext uri="{FF2B5EF4-FFF2-40B4-BE49-F238E27FC236}">
                  <a16:creationId xmlns:a16="http://schemas.microsoft.com/office/drawing/2014/main" id="{6BD3D107-6927-3A19-D556-25D056EB4F41}"/>
                </a:ext>
              </a:extLst>
            </p:cNvPr>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237;p52">
              <a:extLst>
                <a:ext uri="{FF2B5EF4-FFF2-40B4-BE49-F238E27FC236}">
                  <a16:creationId xmlns:a16="http://schemas.microsoft.com/office/drawing/2014/main" id="{94E1952F-4ABD-BDEE-36CC-03238DF22F46}"/>
                </a:ext>
              </a:extLst>
            </p:cNvPr>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238;p52">
              <a:extLst>
                <a:ext uri="{FF2B5EF4-FFF2-40B4-BE49-F238E27FC236}">
                  <a16:creationId xmlns:a16="http://schemas.microsoft.com/office/drawing/2014/main" id="{0FC01F14-2C91-A2A5-B8DC-D391AC3EB707}"/>
                </a:ext>
              </a:extLst>
            </p:cNvPr>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239;p52">
              <a:extLst>
                <a:ext uri="{FF2B5EF4-FFF2-40B4-BE49-F238E27FC236}">
                  <a16:creationId xmlns:a16="http://schemas.microsoft.com/office/drawing/2014/main" id="{74247CE0-AD02-E109-B949-74EB1D5976B0}"/>
                </a:ext>
              </a:extLst>
            </p:cNvPr>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240;p52">
              <a:extLst>
                <a:ext uri="{FF2B5EF4-FFF2-40B4-BE49-F238E27FC236}">
                  <a16:creationId xmlns:a16="http://schemas.microsoft.com/office/drawing/2014/main" id="{12230CB6-4481-F7FD-DB93-97A1FC7DE949}"/>
                </a:ext>
              </a:extLst>
            </p:cNvPr>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241;p52">
              <a:extLst>
                <a:ext uri="{FF2B5EF4-FFF2-40B4-BE49-F238E27FC236}">
                  <a16:creationId xmlns:a16="http://schemas.microsoft.com/office/drawing/2014/main" id="{6ED7BE19-2D3C-EE1D-3E27-42A671B34B13}"/>
                </a:ext>
              </a:extLst>
            </p:cNvPr>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242;p52">
              <a:extLst>
                <a:ext uri="{FF2B5EF4-FFF2-40B4-BE49-F238E27FC236}">
                  <a16:creationId xmlns:a16="http://schemas.microsoft.com/office/drawing/2014/main" id="{5C2C1A12-8A71-5C69-D244-5C3126F5832D}"/>
                </a:ext>
              </a:extLst>
            </p:cNvPr>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243;p52">
              <a:extLst>
                <a:ext uri="{FF2B5EF4-FFF2-40B4-BE49-F238E27FC236}">
                  <a16:creationId xmlns:a16="http://schemas.microsoft.com/office/drawing/2014/main" id="{584CAEE1-40FB-DB24-D4C4-103AD1A9EAE7}"/>
                </a:ext>
              </a:extLst>
            </p:cNvPr>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244;p52">
              <a:extLst>
                <a:ext uri="{FF2B5EF4-FFF2-40B4-BE49-F238E27FC236}">
                  <a16:creationId xmlns:a16="http://schemas.microsoft.com/office/drawing/2014/main" id="{ECEE7182-4EE6-FDD4-718C-1BFBEAB92F63}"/>
                </a:ext>
              </a:extLst>
            </p:cNvPr>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245;p52">
              <a:extLst>
                <a:ext uri="{FF2B5EF4-FFF2-40B4-BE49-F238E27FC236}">
                  <a16:creationId xmlns:a16="http://schemas.microsoft.com/office/drawing/2014/main" id="{F4FBDBEB-EEB1-B9A8-6478-FEFF6D2940A7}"/>
                </a:ext>
              </a:extLst>
            </p:cNvPr>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246;p52">
              <a:extLst>
                <a:ext uri="{FF2B5EF4-FFF2-40B4-BE49-F238E27FC236}">
                  <a16:creationId xmlns:a16="http://schemas.microsoft.com/office/drawing/2014/main" id="{8389B397-FE88-02B4-7477-9588A6DB4D18}"/>
                </a:ext>
              </a:extLst>
            </p:cNvPr>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247;p52">
              <a:extLst>
                <a:ext uri="{FF2B5EF4-FFF2-40B4-BE49-F238E27FC236}">
                  <a16:creationId xmlns:a16="http://schemas.microsoft.com/office/drawing/2014/main" id="{FEDFB95A-12AD-F73A-36EC-D5EFED8A59BD}"/>
                </a:ext>
              </a:extLst>
            </p:cNvPr>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248;p52">
              <a:extLst>
                <a:ext uri="{FF2B5EF4-FFF2-40B4-BE49-F238E27FC236}">
                  <a16:creationId xmlns:a16="http://schemas.microsoft.com/office/drawing/2014/main" id="{A997DA81-D902-847D-3C7B-2BBAE6761A1A}"/>
                </a:ext>
              </a:extLst>
            </p:cNvPr>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249;p52">
              <a:extLst>
                <a:ext uri="{FF2B5EF4-FFF2-40B4-BE49-F238E27FC236}">
                  <a16:creationId xmlns:a16="http://schemas.microsoft.com/office/drawing/2014/main" id="{CFB9C307-62E3-110D-DC22-BED94E3EB5AF}"/>
                </a:ext>
              </a:extLst>
            </p:cNvPr>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250;p52">
              <a:extLst>
                <a:ext uri="{FF2B5EF4-FFF2-40B4-BE49-F238E27FC236}">
                  <a16:creationId xmlns:a16="http://schemas.microsoft.com/office/drawing/2014/main" id="{6165ADC7-4B6A-7F48-E5C4-AFDAD354E3F5}"/>
                </a:ext>
              </a:extLst>
            </p:cNvPr>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251;p52">
              <a:extLst>
                <a:ext uri="{FF2B5EF4-FFF2-40B4-BE49-F238E27FC236}">
                  <a16:creationId xmlns:a16="http://schemas.microsoft.com/office/drawing/2014/main" id="{904FFAB9-DB40-6426-60D5-6FC3504F7952}"/>
                </a:ext>
              </a:extLst>
            </p:cNvPr>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252;p52">
              <a:extLst>
                <a:ext uri="{FF2B5EF4-FFF2-40B4-BE49-F238E27FC236}">
                  <a16:creationId xmlns:a16="http://schemas.microsoft.com/office/drawing/2014/main" id="{1D9F8268-B46E-638F-F844-4ED694D4DC59}"/>
                </a:ext>
              </a:extLst>
            </p:cNvPr>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253;p52">
              <a:extLst>
                <a:ext uri="{FF2B5EF4-FFF2-40B4-BE49-F238E27FC236}">
                  <a16:creationId xmlns:a16="http://schemas.microsoft.com/office/drawing/2014/main" id="{31F93494-A4CC-9F77-9788-C547BB00626C}"/>
                </a:ext>
              </a:extLst>
            </p:cNvPr>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254;p52">
              <a:extLst>
                <a:ext uri="{FF2B5EF4-FFF2-40B4-BE49-F238E27FC236}">
                  <a16:creationId xmlns:a16="http://schemas.microsoft.com/office/drawing/2014/main" id="{1836771E-B8B5-8290-3E0D-E2C4F0B0A296}"/>
                </a:ext>
              </a:extLst>
            </p:cNvPr>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255;p52">
              <a:extLst>
                <a:ext uri="{FF2B5EF4-FFF2-40B4-BE49-F238E27FC236}">
                  <a16:creationId xmlns:a16="http://schemas.microsoft.com/office/drawing/2014/main" id="{BF4CFEC3-1FF7-FEBA-247B-6FF6B0CFA39F}"/>
                </a:ext>
              </a:extLst>
            </p:cNvPr>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256;p52">
              <a:extLst>
                <a:ext uri="{FF2B5EF4-FFF2-40B4-BE49-F238E27FC236}">
                  <a16:creationId xmlns:a16="http://schemas.microsoft.com/office/drawing/2014/main" id="{52890DDE-B1DF-D137-9C45-3064EC85F4D3}"/>
                </a:ext>
              </a:extLst>
            </p:cNvPr>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257;p52">
              <a:extLst>
                <a:ext uri="{FF2B5EF4-FFF2-40B4-BE49-F238E27FC236}">
                  <a16:creationId xmlns:a16="http://schemas.microsoft.com/office/drawing/2014/main" id="{0C12DED6-83B8-C15E-3A53-FE34F692918F}"/>
                </a:ext>
              </a:extLst>
            </p:cNvPr>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258;p52">
              <a:extLst>
                <a:ext uri="{FF2B5EF4-FFF2-40B4-BE49-F238E27FC236}">
                  <a16:creationId xmlns:a16="http://schemas.microsoft.com/office/drawing/2014/main" id="{0B0BBF98-B6D7-94F5-6BDE-EDB699642896}"/>
                </a:ext>
              </a:extLst>
            </p:cNvPr>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259;p52">
              <a:extLst>
                <a:ext uri="{FF2B5EF4-FFF2-40B4-BE49-F238E27FC236}">
                  <a16:creationId xmlns:a16="http://schemas.microsoft.com/office/drawing/2014/main" id="{FF02B34B-0A3F-525C-5785-0DE89C9EB85E}"/>
                </a:ext>
              </a:extLst>
            </p:cNvPr>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260;p52">
              <a:extLst>
                <a:ext uri="{FF2B5EF4-FFF2-40B4-BE49-F238E27FC236}">
                  <a16:creationId xmlns:a16="http://schemas.microsoft.com/office/drawing/2014/main" id="{BFB2EB90-45AE-3EC8-80E4-2253D15F1B14}"/>
                </a:ext>
              </a:extLst>
            </p:cNvPr>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261;p52">
              <a:extLst>
                <a:ext uri="{FF2B5EF4-FFF2-40B4-BE49-F238E27FC236}">
                  <a16:creationId xmlns:a16="http://schemas.microsoft.com/office/drawing/2014/main" id="{01904F85-5BEB-EA1A-38F0-D8270C995F38}"/>
                </a:ext>
              </a:extLst>
            </p:cNvPr>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262;p52">
              <a:extLst>
                <a:ext uri="{FF2B5EF4-FFF2-40B4-BE49-F238E27FC236}">
                  <a16:creationId xmlns:a16="http://schemas.microsoft.com/office/drawing/2014/main" id="{285E273A-4CC3-C7B5-F570-252BFE99E3E5}"/>
                </a:ext>
              </a:extLst>
            </p:cNvPr>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263;p52">
              <a:extLst>
                <a:ext uri="{FF2B5EF4-FFF2-40B4-BE49-F238E27FC236}">
                  <a16:creationId xmlns:a16="http://schemas.microsoft.com/office/drawing/2014/main" id="{74841663-F65D-86D4-5C82-C3291727C468}"/>
                </a:ext>
              </a:extLst>
            </p:cNvPr>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264;p52">
              <a:extLst>
                <a:ext uri="{FF2B5EF4-FFF2-40B4-BE49-F238E27FC236}">
                  <a16:creationId xmlns:a16="http://schemas.microsoft.com/office/drawing/2014/main" id="{B59AE87A-AB52-89FC-0F00-72D22F36A07B}"/>
                </a:ext>
              </a:extLst>
            </p:cNvPr>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265;p52">
              <a:extLst>
                <a:ext uri="{FF2B5EF4-FFF2-40B4-BE49-F238E27FC236}">
                  <a16:creationId xmlns:a16="http://schemas.microsoft.com/office/drawing/2014/main" id="{4BA1B895-10C3-1B0D-5819-76E66EA995A5}"/>
                </a:ext>
              </a:extLst>
            </p:cNvPr>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266;p52">
              <a:extLst>
                <a:ext uri="{FF2B5EF4-FFF2-40B4-BE49-F238E27FC236}">
                  <a16:creationId xmlns:a16="http://schemas.microsoft.com/office/drawing/2014/main" id="{20DDF3D0-EB66-1764-0CC6-914C5EF2106B}"/>
                </a:ext>
              </a:extLst>
            </p:cNvPr>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267;p52">
              <a:extLst>
                <a:ext uri="{FF2B5EF4-FFF2-40B4-BE49-F238E27FC236}">
                  <a16:creationId xmlns:a16="http://schemas.microsoft.com/office/drawing/2014/main" id="{D22EDB39-342E-1859-5B18-4E54DE031203}"/>
                </a:ext>
              </a:extLst>
            </p:cNvPr>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268;p52">
              <a:extLst>
                <a:ext uri="{FF2B5EF4-FFF2-40B4-BE49-F238E27FC236}">
                  <a16:creationId xmlns:a16="http://schemas.microsoft.com/office/drawing/2014/main" id="{D350A92F-B387-7C98-BC75-56736CDB4C9D}"/>
                </a:ext>
              </a:extLst>
            </p:cNvPr>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269;p52">
              <a:extLst>
                <a:ext uri="{FF2B5EF4-FFF2-40B4-BE49-F238E27FC236}">
                  <a16:creationId xmlns:a16="http://schemas.microsoft.com/office/drawing/2014/main" id="{0F6F3F54-8424-4041-C2ED-DDB11A950D7A}"/>
                </a:ext>
              </a:extLst>
            </p:cNvPr>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270;p52">
              <a:extLst>
                <a:ext uri="{FF2B5EF4-FFF2-40B4-BE49-F238E27FC236}">
                  <a16:creationId xmlns:a16="http://schemas.microsoft.com/office/drawing/2014/main" id="{698EAE7C-750B-8F24-6383-99686A6ADD18}"/>
                </a:ext>
              </a:extLst>
            </p:cNvPr>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271;p52">
              <a:extLst>
                <a:ext uri="{FF2B5EF4-FFF2-40B4-BE49-F238E27FC236}">
                  <a16:creationId xmlns:a16="http://schemas.microsoft.com/office/drawing/2014/main" id="{A5EEBB10-4C85-27D4-554A-F8AC861E41D7}"/>
                </a:ext>
              </a:extLst>
            </p:cNvPr>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272;p52">
              <a:extLst>
                <a:ext uri="{FF2B5EF4-FFF2-40B4-BE49-F238E27FC236}">
                  <a16:creationId xmlns:a16="http://schemas.microsoft.com/office/drawing/2014/main" id="{6EC896F9-164D-7CAC-BAEC-BA1823FF23DE}"/>
                </a:ext>
              </a:extLst>
            </p:cNvPr>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273;p52">
              <a:extLst>
                <a:ext uri="{FF2B5EF4-FFF2-40B4-BE49-F238E27FC236}">
                  <a16:creationId xmlns:a16="http://schemas.microsoft.com/office/drawing/2014/main" id="{BA981774-F846-C837-E181-63E6B7EB0148}"/>
                </a:ext>
              </a:extLst>
            </p:cNvPr>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274;p52">
              <a:extLst>
                <a:ext uri="{FF2B5EF4-FFF2-40B4-BE49-F238E27FC236}">
                  <a16:creationId xmlns:a16="http://schemas.microsoft.com/office/drawing/2014/main" id="{EEAAE57B-2547-AFD9-0811-E76ACF5F575A}"/>
                </a:ext>
              </a:extLst>
            </p:cNvPr>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275;p52">
              <a:extLst>
                <a:ext uri="{FF2B5EF4-FFF2-40B4-BE49-F238E27FC236}">
                  <a16:creationId xmlns:a16="http://schemas.microsoft.com/office/drawing/2014/main" id="{DC0B57CA-D147-3A6C-D79F-0999F97498DE}"/>
                </a:ext>
              </a:extLst>
            </p:cNvPr>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276;p52">
              <a:extLst>
                <a:ext uri="{FF2B5EF4-FFF2-40B4-BE49-F238E27FC236}">
                  <a16:creationId xmlns:a16="http://schemas.microsoft.com/office/drawing/2014/main" id="{1AF0C2D9-06AC-1AC6-0111-B2DADAAAF88E}"/>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277;p52">
              <a:extLst>
                <a:ext uri="{FF2B5EF4-FFF2-40B4-BE49-F238E27FC236}">
                  <a16:creationId xmlns:a16="http://schemas.microsoft.com/office/drawing/2014/main" id="{AD201CAE-B2DA-F924-5EEC-179D20D50ACF}"/>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278;p52">
              <a:extLst>
                <a:ext uri="{FF2B5EF4-FFF2-40B4-BE49-F238E27FC236}">
                  <a16:creationId xmlns:a16="http://schemas.microsoft.com/office/drawing/2014/main" id="{C7AA975E-249D-AA3B-080F-9FEF7AFF3DB4}"/>
                </a:ext>
              </a:extLst>
            </p:cNvPr>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279;p52">
              <a:extLst>
                <a:ext uri="{FF2B5EF4-FFF2-40B4-BE49-F238E27FC236}">
                  <a16:creationId xmlns:a16="http://schemas.microsoft.com/office/drawing/2014/main" id="{D8864199-610A-4B95-8282-94894E0DC4A0}"/>
                </a:ext>
              </a:extLst>
            </p:cNvPr>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280;p52">
              <a:extLst>
                <a:ext uri="{FF2B5EF4-FFF2-40B4-BE49-F238E27FC236}">
                  <a16:creationId xmlns:a16="http://schemas.microsoft.com/office/drawing/2014/main" id="{52ADC5F0-416C-AE38-5120-A188747924A4}"/>
                </a:ext>
              </a:extLst>
            </p:cNvPr>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281;p52">
              <a:extLst>
                <a:ext uri="{FF2B5EF4-FFF2-40B4-BE49-F238E27FC236}">
                  <a16:creationId xmlns:a16="http://schemas.microsoft.com/office/drawing/2014/main" id="{76B673D0-C578-1CC7-F58E-00EB72534671}"/>
                </a:ext>
              </a:extLst>
            </p:cNvPr>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282;p52">
              <a:extLst>
                <a:ext uri="{FF2B5EF4-FFF2-40B4-BE49-F238E27FC236}">
                  <a16:creationId xmlns:a16="http://schemas.microsoft.com/office/drawing/2014/main" id="{1CA62F6C-547A-93B7-BF7D-0F466264E79B}"/>
                </a:ext>
              </a:extLst>
            </p:cNvPr>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283;p52">
              <a:extLst>
                <a:ext uri="{FF2B5EF4-FFF2-40B4-BE49-F238E27FC236}">
                  <a16:creationId xmlns:a16="http://schemas.microsoft.com/office/drawing/2014/main" id="{C4B9C444-F66D-57DF-4160-45B0FF93C496}"/>
                </a:ext>
              </a:extLst>
            </p:cNvPr>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284;p52">
              <a:extLst>
                <a:ext uri="{FF2B5EF4-FFF2-40B4-BE49-F238E27FC236}">
                  <a16:creationId xmlns:a16="http://schemas.microsoft.com/office/drawing/2014/main" id="{88FE5476-B392-F35A-E146-F658B9FD771A}"/>
                </a:ext>
              </a:extLst>
            </p:cNvPr>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285;p52">
              <a:extLst>
                <a:ext uri="{FF2B5EF4-FFF2-40B4-BE49-F238E27FC236}">
                  <a16:creationId xmlns:a16="http://schemas.microsoft.com/office/drawing/2014/main" id="{186B7006-BA15-1F4F-13D9-ADCCD848AB13}"/>
                </a:ext>
              </a:extLst>
            </p:cNvPr>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286;p52">
              <a:extLst>
                <a:ext uri="{FF2B5EF4-FFF2-40B4-BE49-F238E27FC236}">
                  <a16:creationId xmlns:a16="http://schemas.microsoft.com/office/drawing/2014/main" id="{ED0D5DA5-6989-E47B-9BC0-DC0D601E291E}"/>
                </a:ext>
              </a:extLst>
            </p:cNvPr>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287;p52">
              <a:extLst>
                <a:ext uri="{FF2B5EF4-FFF2-40B4-BE49-F238E27FC236}">
                  <a16:creationId xmlns:a16="http://schemas.microsoft.com/office/drawing/2014/main" id="{EEEBCE74-AA4B-F8D4-5C28-B34B42425DA7}"/>
                </a:ext>
              </a:extLst>
            </p:cNvPr>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288;p52">
              <a:extLst>
                <a:ext uri="{FF2B5EF4-FFF2-40B4-BE49-F238E27FC236}">
                  <a16:creationId xmlns:a16="http://schemas.microsoft.com/office/drawing/2014/main" id="{90797B7A-B283-079B-DC4E-A3B84B503995}"/>
                </a:ext>
              </a:extLst>
            </p:cNvPr>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289;p52">
              <a:extLst>
                <a:ext uri="{FF2B5EF4-FFF2-40B4-BE49-F238E27FC236}">
                  <a16:creationId xmlns:a16="http://schemas.microsoft.com/office/drawing/2014/main" id="{F129F3DC-B2B4-4F16-9DB8-D9EA9BB5B6D4}"/>
                </a:ext>
              </a:extLst>
            </p:cNvPr>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290;p52">
              <a:extLst>
                <a:ext uri="{FF2B5EF4-FFF2-40B4-BE49-F238E27FC236}">
                  <a16:creationId xmlns:a16="http://schemas.microsoft.com/office/drawing/2014/main" id="{779D328E-0927-2F2F-14BF-53CBF75572F7}"/>
                </a:ext>
              </a:extLst>
            </p:cNvPr>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291;p52">
              <a:extLst>
                <a:ext uri="{FF2B5EF4-FFF2-40B4-BE49-F238E27FC236}">
                  <a16:creationId xmlns:a16="http://schemas.microsoft.com/office/drawing/2014/main" id="{7B045A72-C3D3-93B4-475C-8694B3F31088}"/>
                </a:ext>
              </a:extLst>
            </p:cNvPr>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292;p52">
              <a:extLst>
                <a:ext uri="{FF2B5EF4-FFF2-40B4-BE49-F238E27FC236}">
                  <a16:creationId xmlns:a16="http://schemas.microsoft.com/office/drawing/2014/main" id="{93B85CD0-F14D-DC52-6694-F78D0BC2671A}"/>
                </a:ext>
              </a:extLst>
            </p:cNvPr>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293;p52">
              <a:extLst>
                <a:ext uri="{FF2B5EF4-FFF2-40B4-BE49-F238E27FC236}">
                  <a16:creationId xmlns:a16="http://schemas.microsoft.com/office/drawing/2014/main" id="{089AC075-5640-DE79-E250-2B279BFE5F1C}"/>
                </a:ext>
              </a:extLst>
            </p:cNvPr>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294;p52">
              <a:extLst>
                <a:ext uri="{FF2B5EF4-FFF2-40B4-BE49-F238E27FC236}">
                  <a16:creationId xmlns:a16="http://schemas.microsoft.com/office/drawing/2014/main" id="{ED8FC4E2-9BFA-99AA-3895-01C522D5B442}"/>
                </a:ext>
              </a:extLst>
            </p:cNvPr>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296;p52">
              <a:extLst>
                <a:ext uri="{FF2B5EF4-FFF2-40B4-BE49-F238E27FC236}">
                  <a16:creationId xmlns:a16="http://schemas.microsoft.com/office/drawing/2014/main" id="{2741D5FD-10D2-F34E-CB8F-C106D4ED2AA0}"/>
                </a:ext>
              </a:extLst>
            </p:cNvPr>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295;p52">
              <a:extLst>
                <a:ext uri="{FF2B5EF4-FFF2-40B4-BE49-F238E27FC236}">
                  <a16:creationId xmlns:a16="http://schemas.microsoft.com/office/drawing/2014/main" id="{35BFE39D-B825-6DD4-46A3-F524CEEBD6C4}"/>
                </a:ext>
              </a:extLst>
            </p:cNvPr>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297;p52">
              <a:extLst>
                <a:ext uri="{FF2B5EF4-FFF2-40B4-BE49-F238E27FC236}">
                  <a16:creationId xmlns:a16="http://schemas.microsoft.com/office/drawing/2014/main" id="{6E53C74E-6EB2-26C3-CAA1-EA6C0B85B72F}"/>
                </a:ext>
              </a:extLst>
            </p:cNvPr>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5756896"/>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1884</Words>
  <Application>Microsoft Office PowerPoint</Application>
  <PresentationFormat>On-screen Show (16:9)</PresentationFormat>
  <Paragraphs>181</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Cambria Math</vt:lpstr>
      <vt:lpstr>Viga</vt:lpstr>
      <vt:lpstr>Wingdings</vt:lpstr>
      <vt:lpstr>Arial</vt:lpstr>
      <vt:lpstr>Vega</vt:lpstr>
      <vt:lpstr>DM Sans</vt:lpstr>
      <vt:lpstr>DMsans</vt:lpstr>
      <vt:lpstr>Cyber Security Business Plan</vt:lpstr>
      <vt:lpstr>A NOVEL HYBRID  MULTIKEY CRYPTOGRAPHY TECHNIQUE FOR VIDEO COMMUNICATION WITH CLIENT-SERVER MODEL</vt:lpstr>
      <vt:lpstr>ABSRACT</vt:lpstr>
      <vt:lpstr>INTRODUCTION</vt:lpstr>
      <vt:lpstr>MOTIVATION</vt:lpstr>
      <vt:lpstr>REAL-WORLD APPLICATIONS</vt:lpstr>
      <vt:lpstr>01</vt:lpstr>
      <vt:lpstr>RELATED WORKS</vt:lpstr>
      <vt:lpstr>RESEARCH GAPS IDENTIFIED</vt:lpstr>
      <vt:lpstr>RESEARCH GAPS IDENTIFIED(continues)</vt:lpstr>
      <vt:lpstr>PROPOSED METHOD USED HYBRID MULTI-KEY CRYPTOGRAPHY TECHNIQUE FOR VIDEO COMMUNICATION   </vt:lpstr>
      <vt:lpstr>FLOWCHART</vt:lpstr>
      <vt:lpstr>EXPLANATION OF EACH COMPONENT</vt:lpstr>
      <vt:lpstr>EXPLANATION OF EACH COMPONENT(continues)</vt:lpstr>
      <vt:lpstr>EXPLANATION OF EACH COMPONENT   ( continues )</vt:lpstr>
      <vt:lpstr>ALGORITHM</vt:lpstr>
      <vt:lpstr>TECHNOLOGIES / LIBRARIES USED</vt:lpstr>
      <vt:lpstr>SYSTEM RESOURCES</vt:lpstr>
      <vt:lpstr>RESULTS</vt:lpstr>
      <vt:lpstr>RESULTS(continue)</vt:lpstr>
      <vt:lpstr>RESULTS(continue)</vt:lpstr>
      <vt:lpstr>RESULTS (continue)</vt:lpstr>
      <vt:lpstr>RESULTS ANALYSIS </vt:lpstr>
      <vt:lpstr>GRAPHS</vt:lpstr>
      <vt:lpstr>CONCLUSION</vt:lpstr>
      <vt:lpstr>FUTURE SCOPE</vt:lpstr>
      <vt:lpstr>REFERENCES</vt:lpstr>
      <vt:lpstr>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HYBRID  MULTIKEY CRYPTOGRAPHY TECHNIQUE FOR VIDEO COMMUNICATION WITH CLIENT-SERVER MODEL</dc:title>
  <dc:creator>Sruthi Marla</dc:creator>
  <cp:lastModifiedBy>Sruthi Marla</cp:lastModifiedBy>
  <cp:revision>15</cp:revision>
  <dcterms:modified xsi:type="dcterms:W3CDTF">2023-07-10T10:07:14Z</dcterms:modified>
</cp:coreProperties>
</file>