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5" r:id="rId4"/>
  </p:sldMasterIdLst>
  <p:notesMasterIdLst>
    <p:notesMasterId r:id="rId12"/>
  </p:notesMasterIdLst>
  <p:handoutMasterIdLst>
    <p:handoutMasterId r:id="rId13"/>
  </p:handoutMasterIdLst>
  <p:sldIdLst>
    <p:sldId id="286" r:id="rId5"/>
    <p:sldId id="296" r:id="rId6"/>
    <p:sldId id="284" r:id="rId7"/>
    <p:sldId id="299" r:id="rId8"/>
    <p:sldId id="301" r:id="rId9"/>
    <p:sldId id="300" r:id="rId10"/>
    <p:sldId id="271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56DA8E-54C3-414F-8E1F-47011B17A8EC}" v="36" dt="2025-05-12T23:40:20.979"/>
    <p1510:client id="{89398A6D-F468-5759-265F-D6C910FD6601}" v="29" dt="2025-05-12T22:35:36.0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0764E-D95D-F04F-06ED-4B4AD19C4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E57F20-D1AD-7349-65FC-7F8E45473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A51ACC-E461-C55B-1D01-4462F24F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1F31A1-B512-65CB-A711-D9E2C4E86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0F1F89-B0E9-9270-91D6-7BF17172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3763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F4BF8-40D6-6474-55A0-D9495BC0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E2EA95-6761-F09D-CB27-F4CACA9DE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4BEEB2-CF35-AFB8-71D8-61064A1A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77BF97-F93F-38E3-CF11-531F2B87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C4C066-8591-B597-CAB3-7F9783CB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8947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77CBE1-416D-259D-AB2C-A740956B0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8A78B9-443D-1991-31F8-91692EB12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D1BE0A-39D8-6A42-E9DA-0EFF3759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6ADAE3-E386-A75A-24FA-E140C826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528DE6-5E07-8741-9ABC-9989E3A2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9157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11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5483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13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5491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48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36F15-301C-BF2C-6340-22E59870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A993F5-A42C-505E-518E-EB092EC28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50F0DB-DE3B-C08A-5D35-D8B1C3D3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37FCC3-29EB-F06E-B7AF-1A31C121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ABC311-045B-812F-A2ED-17324D75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2609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886FC-5B46-7AA2-011D-BE9759967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D8C714-1A1A-38AA-A515-21A6DD363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8EB433-1003-59E2-3E10-2DE647FE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861814-6DD5-2EFC-B5B4-2AB14BB7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1E5573-80AA-9D1C-C28E-2C19F2BF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1887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1F46B-1675-D559-A00E-DD565ECF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BD87A5-E3AF-17D0-4942-A1BC1371C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693ED3-4617-AFE7-7221-6ACC1B885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6FECB9-7CB0-83EC-1DB8-1241DF1F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8E1DD0-6D8A-48C3-A3B6-71679FBE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35B132-DE83-E097-EE95-4043E64E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1479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55132-5927-7AA3-C049-053DDFD9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A8D8E0-2B1D-0438-8636-BC7776B33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B1CB04-4290-D160-5513-DA5C02B07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0C73AC-6BD9-8B2B-8542-1B674D8F3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43409A-E70A-8B54-0FDA-E0828332F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4601BBB-BA15-2FD4-326E-74176C6F5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3EF86F-65AF-CC66-82EF-AF24DC0F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921C0D-69BE-D01A-8F7F-ADC165EB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7761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D018C-19A6-2551-EDAA-CF750495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7A968DF-A3BB-FC9F-6D92-9EDB7F0C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45D596-3177-585F-109B-61B1E8F0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780C85-D814-BEA3-6EE8-F3BD7E64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0083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F5385FC-FE5F-B439-2030-4A37ED74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8808601-4992-3478-ECAB-CAF096D4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0136F2-24A5-B67F-5904-6561D1E2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5611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95EA6-749E-ECBA-2F52-670456BD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0147A4-5CF1-CD5B-5122-E843B7558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385F6C-5EED-0F39-1184-8C1B39BF1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4C262B-399A-8589-E7F2-BB8D21FA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2839D0-E036-BAEC-83CE-00507114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0166F2-3071-E308-986C-75AD7A4A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1531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F99FA-5ED7-59D4-1C7F-651EABDF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2EC492-6DC0-7AF7-38CC-AB8B1E6A8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0A230D-F177-C269-DD10-6008E09B5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A7B864-C8CC-C2BC-3B25-B8FD822E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F1F25F-61EC-EA83-71C7-3A8E141C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5CAB07-4DE0-6E86-2E3C-222AB9B6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5094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3C4CEA-849B-AE9A-0E36-8ECB4171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1EF0C1-C63C-F31B-2727-A9244F55C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B8D01A-2860-07E5-95E1-E8F12F643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9A519C-AC17-39D2-B048-0662F37B4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1B975D-D54E-044B-250D-46A6632FB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6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9" r:id="rId13"/>
    <p:sldLayoutId id="2147483712" r:id="rId14"/>
    <p:sldLayoutId id="2147483713" r:id="rId15"/>
    <p:sldLayoutId id="2147483714" r:id="rId16"/>
    <p:sldLayoutId id="2147483670" r:id="rId17"/>
    <p:sldLayoutId id="2147483671" r:id="rId18"/>
    <p:sldLayoutId id="2147483667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7351" y="4162910"/>
            <a:ext cx="10174649" cy="3200400"/>
          </a:xfrm>
        </p:spPr>
        <p:txBody>
          <a:bodyPr anchor="ctr"/>
          <a:lstStyle/>
          <a:p>
            <a:pPr algn="ctr"/>
            <a:r>
              <a:rPr lang="es-MX" noProof="0"/>
              <a:t>Sistema de estacionamiento en paralelo para plataforma móvil tipo Ackermann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478DDCC-6B09-F6BE-C96C-FFFDAF37ADFE}"/>
              </a:ext>
            </a:extLst>
          </p:cNvPr>
          <p:cNvSpPr txBox="1">
            <a:spLocks/>
          </p:cNvSpPr>
          <p:nvPr/>
        </p:nvSpPr>
        <p:spPr>
          <a:xfrm>
            <a:off x="6471920" y="2324250"/>
            <a:ext cx="5794035" cy="25423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noProof="0"/>
              <a:t>Luis Armando Enciso Nava 215766 </a:t>
            </a:r>
          </a:p>
          <a:p>
            <a:r>
              <a:rPr lang="es-MX" sz="1600" noProof="0"/>
              <a:t>Luis Eli Soto Arredondo 201018     </a:t>
            </a:r>
          </a:p>
          <a:p>
            <a:r>
              <a:rPr lang="es-MX" sz="1600" noProof="0"/>
              <a:t>Francisco Javier </a:t>
            </a:r>
            <a:r>
              <a:rPr lang="es-MX" sz="1600" noProof="0" err="1"/>
              <a:t>Hernandez</a:t>
            </a:r>
            <a:r>
              <a:rPr lang="es-MX" sz="1600" noProof="0"/>
              <a:t> </a:t>
            </a:r>
            <a:r>
              <a:rPr lang="es-MX" sz="1600" noProof="0" err="1"/>
              <a:t>Gutierrez</a:t>
            </a:r>
            <a:r>
              <a:rPr lang="es-MX" sz="1600" noProof="0"/>
              <a:t> 201215         </a:t>
            </a:r>
            <a:r>
              <a:rPr lang="es-MX" sz="1600" noProof="0" err="1"/>
              <a:t>Angel</a:t>
            </a:r>
            <a:r>
              <a:rPr lang="es-MX" sz="1600" noProof="0"/>
              <a:t> Reynaldo </a:t>
            </a:r>
            <a:r>
              <a:rPr lang="es-MX" sz="1600" noProof="0" err="1"/>
              <a:t>Garcia</a:t>
            </a:r>
            <a:r>
              <a:rPr lang="es-MX" sz="1600" noProof="0"/>
              <a:t> Saucedo 201957        </a:t>
            </a:r>
          </a:p>
          <a:p>
            <a:r>
              <a:rPr lang="es-MX" sz="1600" noProof="0"/>
              <a:t>Jorge </a:t>
            </a:r>
            <a:r>
              <a:rPr lang="es-MX" sz="1600" noProof="0" err="1"/>
              <a:t>Ivan</a:t>
            </a:r>
            <a:r>
              <a:rPr lang="es-MX" sz="1600" noProof="0"/>
              <a:t> Ruiz </a:t>
            </a:r>
            <a:r>
              <a:rPr lang="es-MX" sz="1600" noProof="0" err="1"/>
              <a:t>EspinozA</a:t>
            </a:r>
            <a:r>
              <a:rPr lang="es-MX" sz="1600" noProof="0"/>
              <a:t> 201621</a:t>
            </a:r>
          </a:p>
        </p:txBody>
      </p:sp>
    </p:spTree>
    <p:extLst>
      <p:ext uri="{BB962C8B-B14F-4D97-AF65-F5344CB8AC3E}">
        <p14:creationId xmlns:p14="http://schemas.microsoft.com/office/powerpoint/2010/main" val="348375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9B1E-B3AC-56F2-63F9-18759CB4C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10" y="2189312"/>
            <a:ext cx="3247662" cy="1917700"/>
          </a:xfrm>
        </p:spPr>
        <p:txBody>
          <a:bodyPr>
            <a:normAutofit/>
          </a:bodyPr>
          <a:lstStyle/>
          <a:p>
            <a:r>
              <a:rPr lang="es-MX" sz="3200" b="1" noProof="0"/>
              <a:t>Micro-ROS 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74B4D8D4-0399-F079-7BEB-7B76B4C99B50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3871925" y="2459753"/>
            <a:ext cx="7137404" cy="1924117"/>
          </a:xfrm>
        </p:spPr>
        <p:txBody>
          <a:bodyPr/>
          <a:lstStyle/>
          <a:p>
            <a:pPr marL="342900" indent="-342900" algn="l">
              <a:buChar char="•"/>
            </a:pPr>
            <a:r>
              <a:rPr lang="es-MX" noProof="0"/>
              <a:t>Es un entorno para programar microcontroladores en ROS2.</a:t>
            </a:r>
          </a:p>
          <a:p>
            <a:pPr marL="342900" indent="-342900" algn="l">
              <a:buChar char="•"/>
            </a:pPr>
            <a:r>
              <a:rPr lang="es-MX" noProof="0"/>
              <a:t>Tiene librerías y paquetes dedicados a la programación de microcontroladores.</a:t>
            </a:r>
          </a:p>
          <a:p>
            <a:pPr marL="342900" indent="-342900" algn="l">
              <a:buChar char="•"/>
            </a:pPr>
            <a:r>
              <a:rPr lang="es-MX" noProof="0"/>
              <a:t>Ayuda a tener una lectura de sensores eficiente.</a:t>
            </a:r>
          </a:p>
          <a:p>
            <a:pPr marL="342900" indent="-342900" algn="l">
              <a:buChar char="•"/>
            </a:pPr>
            <a:r>
              <a:rPr lang="es-MX" noProof="0"/>
              <a:t>Tiene comunicación entre Nodos.</a:t>
            </a:r>
          </a:p>
          <a:p>
            <a:pPr marL="342900" indent="-342900" algn="l">
              <a:buChar char="•"/>
            </a:pPr>
            <a:endParaRPr lang="es-MX" noProof="0"/>
          </a:p>
          <a:p>
            <a:pPr marL="342900" indent="-342900" algn="l">
              <a:buChar char="•"/>
            </a:pPr>
            <a:endParaRPr lang="es-MX" noProof="0"/>
          </a:p>
          <a:p>
            <a:pPr marL="342900" indent="-342900" algn="l">
              <a:buChar char="•"/>
            </a:pPr>
            <a:endParaRPr lang="es-MX" noProof="0"/>
          </a:p>
          <a:p>
            <a:pPr marL="342900" indent="-342900" algn="l">
              <a:buChar char="•"/>
            </a:pPr>
            <a:endParaRPr lang="es-MX" noProof="0"/>
          </a:p>
          <a:p>
            <a:pPr algn="l"/>
            <a:endParaRPr lang="es-MX" noProof="0"/>
          </a:p>
          <a:p>
            <a:pPr marL="342900" indent="-342900">
              <a:buChar char="•"/>
            </a:pPr>
            <a:endParaRPr lang="es-MX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9CDC0-3FB1-CAB9-CE3D-66E55D42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s-MX" noProof="0" smtClean="0"/>
              <a:pPr/>
              <a:t>2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91315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s-MX" noProof="0"/>
              <a:t>SIMULACION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noProof="0"/>
              <a:t>Rviz2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s-MX" noProof="0" smtClean="0"/>
              <a:pPr/>
              <a:t>3</a:t>
            </a:fld>
            <a:endParaRPr lang="es-MX" noProof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265015" y="1825625"/>
            <a:ext cx="3943350" cy="449263"/>
          </a:xfrm>
        </p:spPr>
        <p:txBody>
          <a:bodyPr>
            <a:normAutofit lnSpcReduction="10000"/>
          </a:bodyPr>
          <a:lstStyle/>
          <a:p>
            <a:r>
              <a:rPr lang="es-MX" noProof="0"/>
              <a:t>Gazebo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2DAC1C-5E7D-6CCA-CB6F-7BD4B729F2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00" r="14834" b="17659"/>
          <a:stretch/>
        </p:blipFill>
        <p:spPr>
          <a:xfrm>
            <a:off x="7535794" y="2608421"/>
            <a:ext cx="3086486" cy="2742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60F85A-405F-FCB0-0AA4-7EACBEBAC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481" y="2643008"/>
            <a:ext cx="4251959" cy="270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 screenshot of a computer&#10;&#10;AI-generated content may be incorrect.">
            <a:extLst>
              <a:ext uri="{FF2B5EF4-FFF2-40B4-BE49-F238E27FC236}">
                <a16:creationId xmlns:a16="http://schemas.microsoft.com/office/drawing/2014/main" id="{DA210450-8778-96F2-252E-83D1DF4F4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57258"/>
            <a:ext cx="10905066" cy="534348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16345-7471-6C7B-8088-71C8342A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18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5FF9FA-A91F-EAA5-E2B2-AF2602C9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5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F5C3C88-3DED-7F50-43B8-FE5C89A8A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04" y="844718"/>
            <a:ext cx="7038975" cy="45529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D6F49CA-CD6F-5C00-254E-76F382234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746" y="2130425"/>
            <a:ext cx="70675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toy car in front of a couple of cubes&#10;&#10;AI-generated content may be incorrect.">
            <a:extLst>
              <a:ext uri="{FF2B5EF4-FFF2-40B4-BE49-F238E27FC236}">
                <a16:creationId xmlns:a16="http://schemas.microsoft.com/office/drawing/2014/main" id="{860CA27B-0804-814A-D991-F72E5836A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21" y="643466"/>
            <a:ext cx="4066878" cy="5571067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653161-67F3-7790-2B1D-655CDA5E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7" name="Picture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C756C45-036F-949D-83E1-9887D37D3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013" y="419100"/>
            <a:ext cx="559117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2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3358" y="228600"/>
            <a:ext cx="4941771" cy="3200400"/>
          </a:xfrm>
        </p:spPr>
        <p:txBody>
          <a:bodyPr/>
          <a:lstStyle/>
          <a:p>
            <a:r>
              <a:rPr lang="es-MX" noProof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s-MX" noProof="0" smtClean="0"/>
              <a:pPr/>
              <a:t>7</a:t>
            </a:fld>
            <a:endParaRPr lang="es-MX" noProof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58535A-2AAE-43F9-9B90-333FBB9D5C31}"/>
              </a:ext>
            </a:extLst>
          </p:cNvPr>
          <p:cNvSpPr txBox="1">
            <a:spLocks/>
          </p:cNvSpPr>
          <p:nvPr/>
        </p:nvSpPr>
        <p:spPr>
          <a:xfrm>
            <a:off x="732347" y="4516120"/>
            <a:ext cx="7721600" cy="2638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noProof="0">
                <a:solidFill>
                  <a:schemeClr val="tx1"/>
                </a:solidFill>
              </a:rPr>
              <a:t>Sistema de Estacionamiento en Paralelo para plataforma móvil tipo Ackermann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8898E6B-4F1A-44FE-8383-F16DFF187BCD}"/>
              </a:ext>
            </a:extLst>
          </p:cNvPr>
          <p:cNvSpPr txBox="1">
            <a:spLocks/>
          </p:cNvSpPr>
          <p:nvPr/>
        </p:nvSpPr>
        <p:spPr>
          <a:xfrm>
            <a:off x="6705600" y="2495541"/>
            <a:ext cx="5794035" cy="25423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noProof="0"/>
              <a:t>Luis Armando Enciso Nava 215766 </a:t>
            </a:r>
          </a:p>
          <a:p>
            <a:r>
              <a:rPr lang="es-MX" sz="1600" noProof="0"/>
              <a:t>Luis Eli Soto Arredondo 201018     </a:t>
            </a:r>
          </a:p>
          <a:p>
            <a:r>
              <a:rPr lang="es-MX" sz="1600" noProof="0"/>
              <a:t>Francisco Javier </a:t>
            </a:r>
            <a:r>
              <a:rPr lang="es-MX" sz="1600" noProof="0" err="1"/>
              <a:t>Hernandez</a:t>
            </a:r>
            <a:r>
              <a:rPr lang="es-MX" sz="1600" noProof="0"/>
              <a:t> </a:t>
            </a:r>
            <a:r>
              <a:rPr lang="es-MX" sz="1600" noProof="0" err="1"/>
              <a:t>Gutierrez</a:t>
            </a:r>
            <a:r>
              <a:rPr lang="es-MX" sz="1600" noProof="0"/>
              <a:t> 201215         </a:t>
            </a:r>
            <a:r>
              <a:rPr lang="es-MX" sz="1600" noProof="0" err="1"/>
              <a:t>Angel</a:t>
            </a:r>
            <a:r>
              <a:rPr lang="es-MX" sz="1600" noProof="0"/>
              <a:t> Reynaldo </a:t>
            </a:r>
            <a:r>
              <a:rPr lang="es-MX" sz="1600" noProof="0" err="1"/>
              <a:t>Garcia</a:t>
            </a:r>
            <a:r>
              <a:rPr lang="es-MX" sz="1600" noProof="0"/>
              <a:t> Saucedo 201957        </a:t>
            </a:r>
          </a:p>
          <a:p>
            <a:r>
              <a:rPr lang="es-MX" sz="1600" noProof="0"/>
              <a:t>Jorge </a:t>
            </a:r>
            <a:r>
              <a:rPr lang="es-MX" sz="1600" noProof="0" err="1"/>
              <a:t>Ivan</a:t>
            </a:r>
            <a:r>
              <a:rPr lang="es-MX" sz="1600" noProof="0"/>
              <a:t> Ruiz </a:t>
            </a:r>
            <a:r>
              <a:rPr lang="es-MX" sz="1600" noProof="0" err="1"/>
              <a:t>EspinozA</a:t>
            </a:r>
            <a:r>
              <a:rPr lang="es-MX" sz="1600" noProof="0"/>
              <a:t> 201621</a:t>
            </a: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FE3F323355BC45B88EDD86266E0613" ma:contentTypeVersion="15" ma:contentTypeDescription="Create a new document." ma:contentTypeScope="" ma:versionID="a067d1f238b4033f2721d851a4fb5d4e">
  <xsd:schema xmlns:xsd="http://www.w3.org/2001/XMLSchema" xmlns:xs="http://www.w3.org/2001/XMLSchema" xmlns:p="http://schemas.microsoft.com/office/2006/metadata/properties" xmlns:ns3="2ee80326-711e-43e8-8552-acbca3ec4d79" xmlns:ns4="acccd8e8-40c9-4c8d-83ae-18f832d32328" targetNamespace="http://schemas.microsoft.com/office/2006/metadata/properties" ma:root="true" ma:fieldsID="955abee194125cb8641f5965c9267b42" ns3:_="" ns4:_="">
    <xsd:import namespace="2ee80326-711e-43e8-8552-acbca3ec4d79"/>
    <xsd:import namespace="acccd8e8-40c9-4c8d-83ae-18f832d323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e80326-711e-43e8-8552-acbca3ec4d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ccd8e8-40c9-4c8d-83ae-18f832d3232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2ee80326-711e-43e8-8552-acbca3ec4d79" xsi:nil="true"/>
    <_activity xmlns="2ee80326-711e-43e8-8552-acbca3ec4d79" xsi:nil="true"/>
  </documentManagement>
</p:properties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847152-F268-4B33-AD27-85BB4B4F3989}">
  <ds:schemaRefs>
    <ds:schemaRef ds:uri="2ee80326-711e-43e8-8552-acbca3ec4d79"/>
    <ds:schemaRef ds:uri="acccd8e8-40c9-4c8d-83ae-18f832d3232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infopath/2007/PartnerControls"/>
    <ds:schemaRef ds:uri="http://schemas.microsoft.com/office/2006/documentManagement/types"/>
    <ds:schemaRef ds:uri="acccd8e8-40c9-4c8d-83ae-18f832d32328"/>
    <ds:schemaRef ds:uri="http://www.w3.org/XML/1998/namespace"/>
    <ds:schemaRef ds:uri="http://purl.org/dc/dcmitype/"/>
    <ds:schemaRef ds:uri="http://purl.org/dc/elements/1.1/"/>
    <ds:schemaRef ds:uri="http://schemas.microsoft.com/office/2006/metadata/properties"/>
    <ds:schemaRef ds:uri="2ee80326-711e-43e8-8552-acbca3ec4d79"/>
    <ds:schemaRef ds:uri="http://schemas.openxmlformats.org/package/2006/metadata/core-properties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</Words>
  <Application>Microsoft Office PowerPoint</Application>
  <PresentationFormat>Panorámica</PresentationFormat>
  <Paragraphs>32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Tema de Office</vt:lpstr>
      <vt:lpstr>Sistema de estacionamiento en paralelo para plataforma móvil tipo Ackermann</vt:lpstr>
      <vt:lpstr>Micro-ROS </vt:lpstr>
      <vt:lpstr>SIMULACION</vt:lpstr>
      <vt:lpstr>Presentación de PowerPoint</vt:lpstr>
      <vt:lpstr>Presentación de PowerPoint</vt:lpstr>
      <vt:lpstr>Presentación de PowerPoint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ARMANDO ENCISO NAVA</dc:creator>
  <cp:lastModifiedBy>JORGE IVAN RUIZ ESPINOZA</cp:lastModifiedBy>
  <cp:revision>1</cp:revision>
  <dcterms:created xsi:type="dcterms:W3CDTF">2025-04-06T01:41:55Z</dcterms:created>
  <dcterms:modified xsi:type="dcterms:W3CDTF">2025-05-12T23:50:16Z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0x01010084FE3F323355BC45B88EDD86266E0613</vt:lpwstr>
  </property>
  <property fmtid="{D5CDD505-2E9C-101B-9397-08002B2CF9AE}" pid="3" name="MediaServiceImageTags">
    <vt:lpwstr/>
  </property>
</Properties>
</file>