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2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73" autoAdjust="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1D8BD707-D9CF-40AE-B4C6-C98DA3205C09}" type="datetimeFigureOut">
              <a:rPr lang="en-US" smtClean="0"/>
              <a:pPr/>
              <a:t>8/16/2021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1D8BD707-D9CF-40AE-B4C6-C98DA3205C09}" type="datetimeFigureOut">
              <a:rPr lang="en-US" smtClean="0"/>
              <a:pPr/>
              <a:t>8/16/2021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8/16/2021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1D8BD707-D9CF-40AE-B4C6-C98DA3205C09}" type="datetimeFigureOut">
              <a:rPr lang="en-US" smtClean="0"/>
              <a:pPr/>
              <a:t>8/16/2021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1D8BD707-D9CF-40AE-B4C6-C98DA3205C09}" type="datetimeFigureOut">
              <a:rPr lang="en-US" smtClean="0"/>
              <a:pPr/>
              <a:t>8/16/2021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8/16/2021</a:t>
            </a:fld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021" r:id="rId1"/>
    <p:sldLayoutId id="2147484022" r:id="rId2"/>
    <p:sldLayoutId id="2147484023" r:id="rId3"/>
    <p:sldLayoutId id="2147484024" r:id="rId4"/>
    <p:sldLayoutId id="2147484025" r:id="rId5"/>
    <p:sldLayoutId id="2147484026" r:id="rId6"/>
    <p:sldLayoutId id="2147484027" r:id="rId7"/>
    <p:sldLayoutId id="2147484028" r:id="rId8"/>
    <p:sldLayoutId id="2147484029" r:id="rId9"/>
    <p:sldLayoutId id="2147484030" r:id="rId10"/>
    <p:sldLayoutId id="2147484031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AfterWar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Unknown Studios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pPr fontAlgn="base"/>
            <a:r>
              <a:rPr lang="vi-VN" dirty="0" smtClean="0"/>
              <a:t>Trisca Ionut: </a:t>
            </a:r>
          </a:p>
          <a:p>
            <a:pPr lvl="1" fontAlgn="base"/>
            <a:r>
              <a:rPr lang="vi-VN" dirty="0" smtClean="0"/>
              <a:t>Gameplay programmer</a:t>
            </a:r>
          </a:p>
          <a:p>
            <a:pPr lvl="1" fontAlgn="base"/>
            <a:r>
              <a:rPr lang="vi-VN" dirty="0" smtClean="0"/>
              <a:t>UI programmer</a:t>
            </a:r>
          </a:p>
          <a:p>
            <a:pPr lvl="1" fontAlgn="base"/>
            <a:r>
              <a:rPr lang="vi-VN" dirty="0" smtClean="0"/>
              <a:t>Multiplayer programmer</a:t>
            </a:r>
          </a:p>
          <a:p>
            <a:pPr lvl="1" fontAlgn="base"/>
            <a:r>
              <a:rPr lang="vi-VN" dirty="0" smtClean="0"/>
              <a:t>Integration manager</a:t>
            </a:r>
          </a:p>
          <a:p>
            <a:pPr lvl="1" fontAlgn="base"/>
            <a:r>
              <a:rPr lang="vi-VN" dirty="0" smtClean="0"/>
              <a:t>QA </a:t>
            </a:r>
            <a:r>
              <a:rPr lang="vi-VN" dirty="0" smtClean="0"/>
              <a:t>Tester</a:t>
            </a:r>
            <a:endParaRPr lang="en-US" dirty="0" smtClean="0"/>
          </a:p>
          <a:p>
            <a:pPr lvl="1" fontAlgn="base">
              <a:buNone/>
            </a:pPr>
            <a:endParaRPr lang="vi-VN" dirty="0" smtClean="0"/>
          </a:p>
          <a:p>
            <a:pPr fontAlgn="base"/>
            <a:r>
              <a:rPr lang="vi-VN" dirty="0" smtClean="0"/>
              <a:t>Ionescu </a:t>
            </a:r>
            <a:r>
              <a:rPr lang="vi-VN" dirty="0" smtClean="0"/>
              <a:t>Marius-Andrei: </a:t>
            </a:r>
          </a:p>
          <a:p>
            <a:pPr lvl="1" fontAlgn="base"/>
            <a:r>
              <a:rPr lang="vi-VN" dirty="0" smtClean="0"/>
              <a:t>Gameplay programmer</a:t>
            </a:r>
          </a:p>
          <a:p>
            <a:pPr lvl="1" fontAlgn="base"/>
            <a:r>
              <a:rPr lang="vi-VN" dirty="0" smtClean="0"/>
              <a:t>Game Designer</a:t>
            </a:r>
          </a:p>
          <a:p>
            <a:pPr lvl="1" fontAlgn="base"/>
            <a:r>
              <a:rPr lang="vi-VN" dirty="0" smtClean="0"/>
              <a:t>Level Designer</a:t>
            </a:r>
          </a:p>
          <a:p>
            <a:pPr lvl="1" fontAlgn="base"/>
            <a:r>
              <a:rPr lang="vi-VN" dirty="0" smtClean="0"/>
              <a:t>QA </a:t>
            </a:r>
            <a:r>
              <a:rPr lang="vi-VN" dirty="0" smtClean="0"/>
              <a:t>Tester</a:t>
            </a:r>
            <a:endParaRPr lang="en-US" dirty="0" smtClean="0"/>
          </a:p>
          <a:p>
            <a:pPr fontAlgn="base">
              <a:buNone/>
            </a:pPr>
            <a:endParaRPr lang="vi-VN" dirty="0" smtClean="0"/>
          </a:p>
          <a:p>
            <a:pPr fontAlgn="base"/>
            <a:r>
              <a:rPr lang="vi-VN" dirty="0" smtClean="0"/>
              <a:t>Patriche </a:t>
            </a:r>
            <a:r>
              <a:rPr lang="vi-VN" dirty="0" smtClean="0"/>
              <a:t>Stefan:</a:t>
            </a:r>
          </a:p>
          <a:p>
            <a:pPr lvl="1" fontAlgn="base"/>
            <a:r>
              <a:rPr lang="vi-VN" dirty="0" smtClean="0"/>
              <a:t>QA Tester</a:t>
            </a:r>
          </a:p>
          <a:p>
            <a:pPr lvl="1" fontAlgn="base"/>
            <a:r>
              <a:rPr lang="vi-VN" dirty="0" smtClean="0"/>
              <a:t>Level Designer</a:t>
            </a:r>
          </a:p>
          <a:p>
            <a:pPr fontAlgn="base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pPr fontAlgn="base"/>
            <a:r>
              <a:rPr lang="vi-VN" dirty="0" smtClean="0"/>
              <a:t>Ciufudean Stefan:</a:t>
            </a:r>
          </a:p>
          <a:p>
            <a:pPr lvl="1" fontAlgn="base"/>
            <a:r>
              <a:rPr lang="vi-VN" dirty="0" smtClean="0"/>
              <a:t>VFX Designer</a:t>
            </a:r>
          </a:p>
          <a:p>
            <a:pPr lvl="1" fontAlgn="base"/>
            <a:r>
              <a:rPr lang="vi-VN" dirty="0" smtClean="0"/>
              <a:t>Gameplay </a:t>
            </a:r>
            <a:r>
              <a:rPr lang="vi-VN" dirty="0" smtClean="0"/>
              <a:t>Programmer</a:t>
            </a:r>
            <a:endParaRPr lang="en-US" dirty="0" smtClean="0"/>
          </a:p>
          <a:p>
            <a:pPr lvl="1" fontAlgn="base">
              <a:buNone/>
            </a:pPr>
            <a:endParaRPr lang="vi-VN" dirty="0" smtClean="0"/>
          </a:p>
          <a:p>
            <a:pPr fontAlgn="base"/>
            <a:r>
              <a:rPr lang="vi-VN" dirty="0" smtClean="0"/>
              <a:t>Micu </a:t>
            </a:r>
            <a:r>
              <a:rPr lang="vi-VN" dirty="0" smtClean="0"/>
              <a:t>Florian-Luis:</a:t>
            </a:r>
          </a:p>
          <a:p>
            <a:pPr lvl="1" fontAlgn="base"/>
            <a:r>
              <a:rPr lang="vi-VN" dirty="0" smtClean="0"/>
              <a:t>UI/UX </a:t>
            </a:r>
            <a:r>
              <a:rPr lang="vi-VN" dirty="0" smtClean="0"/>
              <a:t>Designer</a:t>
            </a:r>
            <a:endParaRPr lang="en-US" dirty="0" smtClean="0"/>
          </a:p>
          <a:p>
            <a:pPr lvl="1" fontAlgn="base">
              <a:buNone/>
            </a:pPr>
            <a:endParaRPr lang="vi-VN" dirty="0" smtClean="0"/>
          </a:p>
          <a:p>
            <a:pPr fontAlgn="base"/>
            <a:r>
              <a:rPr lang="vi-VN" dirty="0" smtClean="0"/>
              <a:t>Balan </a:t>
            </a:r>
            <a:r>
              <a:rPr lang="vi-VN" dirty="0" smtClean="0"/>
              <a:t>Adrian-Gavril:</a:t>
            </a:r>
          </a:p>
          <a:p>
            <a:pPr lvl="1" fontAlgn="base"/>
            <a:r>
              <a:rPr lang="vi-VN" dirty="0" smtClean="0"/>
              <a:t>SFX </a:t>
            </a:r>
            <a:r>
              <a:rPr lang="vi-VN" dirty="0" smtClean="0"/>
              <a:t>Designer</a:t>
            </a:r>
            <a:endParaRPr lang="en-US" dirty="0" smtClean="0"/>
          </a:p>
          <a:p>
            <a:pPr lvl="1" fontAlgn="base">
              <a:buNone/>
            </a:pPr>
            <a:endParaRPr lang="vi-VN" dirty="0" smtClean="0"/>
          </a:p>
          <a:p>
            <a:pPr fontAlgn="base"/>
            <a:r>
              <a:rPr lang="vi-VN" dirty="0" smtClean="0"/>
              <a:t>Raducan </a:t>
            </a:r>
            <a:r>
              <a:rPr lang="vi-VN" dirty="0" smtClean="0"/>
              <a:t>Dorian:</a:t>
            </a:r>
          </a:p>
          <a:p>
            <a:pPr lvl="1" fontAlgn="base"/>
            <a:r>
              <a:rPr lang="vi-VN" dirty="0" smtClean="0"/>
              <a:t>Gameplay </a:t>
            </a:r>
            <a:r>
              <a:rPr lang="vi-VN" dirty="0" smtClean="0"/>
              <a:t>Programmer</a:t>
            </a:r>
            <a:endParaRPr lang="en-US" dirty="0" smtClean="0"/>
          </a:p>
          <a:p>
            <a:pPr lvl="1" fontAlgn="base">
              <a:buNone/>
            </a:pPr>
            <a:endParaRPr lang="vi-VN" dirty="0" smtClean="0"/>
          </a:p>
          <a:p>
            <a:pPr fontAlgn="base"/>
            <a:r>
              <a:rPr lang="vi-VN" dirty="0" smtClean="0"/>
              <a:t>Constantin </a:t>
            </a:r>
            <a:r>
              <a:rPr lang="vi-VN" dirty="0" smtClean="0"/>
              <a:t>Gheorghe:</a:t>
            </a:r>
          </a:p>
          <a:p>
            <a:pPr lvl="1" fontAlgn="base"/>
            <a:r>
              <a:rPr lang="vi-VN" dirty="0" smtClean="0"/>
              <a:t>Gameplay </a:t>
            </a:r>
            <a:r>
              <a:rPr lang="vi-VN" dirty="0" smtClean="0"/>
              <a:t>Programmer</a:t>
            </a:r>
            <a:endParaRPr lang="en-US" dirty="0" smtClean="0"/>
          </a:p>
          <a:p>
            <a:pPr lvl="1" fontAlgn="base">
              <a:buNone/>
            </a:pPr>
            <a:endParaRPr lang="en-US" dirty="0" smtClean="0"/>
          </a:p>
          <a:p>
            <a:pPr fontAlgn="base"/>
            <a:r>
              <a:rPr lang="vi-VN" dirty="0" smtClean="0"/>
              <a:t>Custură </a:t>
            </a:r>
            <a:r>
              <a:rPr lang="vi-VN" dirty="0" smtClean="0"/>
              <a:t>Alina-Ioana:</a:t>
            </a:r>
            <a:r>
              <a:rPr lang="en-US" dirty="0" smtClean="0"/>
              <a:t> </a:t>
            </a:r>
            <a:endParaRPr lang="en-US" dirty="0" smtClean="0"/>
          </a:p>
          <a:p>
            <a:pPr lvl="1" fontAlgn="base"/>
            <a:r>
              <a:rPr lang="vi-VN" dirty="0" smtClean="0"/>
              <a:t>Animator </a:t>
            </a:r>
            <a:r>
              <a:rPr lang="vi-VN" dirty="0" smtClean="0"/>
              <a:t>3D</a:t>
            </a:r>
            <a:endParaRPr lang="en-US" dirty="0" smtClean="0"/>
          </a:p>
          <a:p>
            <a:pPr fontAlgn="base"/>
            <a:endParaRPr lang="en-US" dirty="0" smtClean="0"/>
          </a:p>
          <a:p>
            <a:pPr lvl="1" fontAlgn="base"/>
            <a:endParaRPr lang="en-US" dirty="0" smtClean="0"/>
          </a:p>
          <a:p>
            <a:pPr lvl="1" fontAlgn="base">
              <a:buNone/>
            </a:pPr>
            <a:endParaRPr lang="en-US" dirty="0" smtClean="0"/>
          </a:p>
          <a:p>
            <a:pPr lvl="1" fontAlgn="base">
              <a:buNone/>
            </a:pPr>
            <a:endParaRPr lang="vi-VN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Iteration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discussed and designed the main theme of the game, along with the best-suited type of art. The programming team implemented the character controls, the multiplayer server and the basic UI, while the art team animated the characters.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Second Iteration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introduced a new inventory system in the game, </a:t>
            </a:r>
            <a:r>
              <a:rPr lang="en-US" dirty="0" err="1" smtClean="0"/>
              <a:t>hitboxes</a:t>
            </a:r>
            <a:r>
              <a:rPr lang="en-US" dirty="0" smtClean="0"/>
              <a:t> for different body parts, armor and weapon models, more advanced UI and mechanics (</a:t>
            </a:r>
            <a:r>
              <a:rPr lang="en-US" smtClean="0"/>
              <a:t>item collect/drop).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Third Iteration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map has been finished, a new character with complex animations has been created, the VFX and SFX have been introduced and we programmed the battle </a:t>
            </a:r>
            <a:r>
              <a:rPr lang="en-US" dirty="0" err="1" smtClean="0"/>
              <a:t>royale</a:t>
            </a:r>
            <a:r>
              <a:rPr lang="en-US" dirty="0" smtClean="0"/>
              <a:t> game mode.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next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 smtClean="0"/>
              <a:t>Complex inventory system</a:t>
            </a:r>
          </a:p>
          <a:p>
            <a:pPr>
              <a:buFontTx/>
              <a:buChar char="-"/>
            </a:pPr>
            <a:r>
              <a:rPr lang="en-US" dirty="0" smtClean="0"/>
              <a:t>Item crafting system (collect weapon components)</a:t>
            </a:r>
          </a:p>
          <a:p>
            <a:pPr>
              <a:buFontTx/>
              <a:buChar char="-"/>
            </a:pPr>
            <a:r>
              <a:rPr lang="en-US" dirty="0" smtClean="0"/>
              <a:t>Vehicles (assault vehicles, tanks, helicopters)</a:t>
            </a:r>
          </a:p>
          <a:p>
            <a:pPr>
              <a:buFontTx/>
              <a:buChar char="-"/>
            </a:pPr>
            <a:r>
              <a:rPr lang="en-US" dirty="0" smtClean="0"/>
              <a:t>Special characters (with special abilities)</a:t>
            </a:r>
          </a:p>
          <a:p>
            <a:pPr>
              <a:buFontTx/>
              <a:buChar char="-"/>
            </a:pPr>
            <a:r>
              <a:rPr lang="en-US" dirty="0" smtClean="0"/>
              <a:t>Special items (jetpack)</a:t>
            </a:r>
          </a:p>
          <a:p>
            <a:pPr>
              <a:buFontTx/>
              <a:buChar char="-"/>
            </a:pPr>
            <a:r>
              <a:rPr lang="en-US" dirty="0" smtClean="0"/>
              <a:t>Explosives (fuel tanks/grenades/rockets)</a:t>
            </a:r>
          </a:p>
          <a:p>
            <a:pPr>
              <a:buFontTx/>
              <a:buChar char="-"/>
            </a:pPr>
            <a:r>
              <a:rPr lang="en-US" dirty="0" smtClean="0"/>
              <a:t>Realistic SFX and VFX</a:t>
            </a:r>
            <a:endParaRPr lang="en-US" dirty="0" smtClean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undry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19</TotalTime>
  <Words>193</Words>
  <Application>Microsoft Office PowerPoint</Application>
  <PresentationFormat>On-screen Show (4:3)</PresentationFormat>
  <Paragraphs>55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Foundry</vt:lpstr>
      <vt:lpstr>AfterWar</vt:lpstr>
      <vt:lpstr>Team</vt:lpstr>
      <vt:lpstr>First Iteration</vt:lpstr>
      <vt:lpstr>Second Iteration</vt:lpstr>
      <vt:lpstr>Third Iteration</vt:lpstr>
      <vt:lpstr>What’s next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AfterWar</dc:title>
  <dc:creator>Andrei</dc:creator>
  <cp:lastModifiedBy>Andrei</cp:lastModifiedBy>
  <cp:revision>6</cp:revision>
  <dcterms:created xsi:type="dcterms:W3CDTF">2006-08-16T00:00:00Z</dcterms:created>
  <dcterms:modified xsi:type="dcterms:W3CDTF">2021-08-16T14:06:26Z</dcterms:modified>
</cp:coreProperties>
</file>