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38398450" cy="21599525"/>
  <p:notesSz cx="6858000" cy="9144000"/>
  <p:defaultTextStyle>
    <a:defPPr>
      <a:defRPr lang="en-US"/>
    </a:defPPr>
    <a:lvl1pPr marL="0" algn="l" defTabSz="45698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6980" algn="l" defTabSz="45698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8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0946" algn="l" defTabSz="45698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7926" algn="l" defTabSz="45698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4905" algn="l" defTabSz="45698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1888" algn="l" defTabSz="45698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8875" algn="l" defTabSz="45698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5855" algn="l" defTabSz="45698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94964-18A0-4228-990C-0308451BF8AE}" v="23" dt="2022-06-28T14:39:31.222"/>
    <p1510:client id="{E323DA6D-8236-4026-8408-B9D9CD9045C1}" v="16" dt="2022-06-28T14:51:1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7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dier Barzin" userId="c80b7561-6857-42a3-8be9-96a9aa8c9290" providerId="ADAL" clId="{AC894964-18A0-4228-990C-0308451BF8AE}"/>
    <pc:docChg chg="undo custSel addSld modSld">
      <pc:chgData name="Didier Barzin" userId="c80b7561-6857-42a3-8be9-96a9aa8c9290" providerId="ADAL" clId="{AC894964-18A0-4228-990C-0308451BF8AE}" dt="2022-06-28T14:45:33.140" v="1221" actId="20577"/>
      <pc:docMkLst>
        <pc:docMk/>
      </pc:docMkLst>
      <pc:sldChg chg="addSp modSp mod">
        <pc:chgData name="Didier Barzin" userId="c80b7561-6857-42a3-8be9-96a9aa8c9290" providerId="ADAL" clId="{AC894964-18A0-4228-990C-0308451BF8AE}" dt="2022-06-28T14:43:24.833" v="1194" actId="20577"/>
        <pc:sldMkLst>
          <pc:docMk/>
          <pc:sldMk cId="626352864" sldId="256"/>
        </pc:sldMkLst>
        <pc:spChg chg="mod">
          <ac:chgData name="Didier Barzin" userId="c80b7561-6857-42a3-8be9-96a9aa8c9290" providerId="ADAL" clId="{AC894964-18A0-4228-990C-0308451BF8AE}" dt="2022-06-28T14:43:24.833" v="1194" actId="20577"/>
          <ac:spMkLst>
            <pc:docMk/>
            <pc:sldMk cId="626352864" sldId="256"/>
            <ac:spMk id="4" creationId="{4EE4A499-0F41-CFEF-6EC3-63439A000089}"/>
          </ac:spMkLst>
        </pc:spChg>
        <pc:spChg chg="add mod">
          <ac:chgData name="Didier Barzin" userId="c80b7561-6857-42a3-8be9-96a9aa8c9290" providerId="ADAL" clId="{AC894964-18A0-4228-990C-0308451BF8AE}" dt="2022-06-28T14:18:58.995" v="54" actId="1076"/>
          <ac:spMkLst>
            <pc:docMk/>
            <pc:sldMk cId="626352864" sldId="256"/>
            <ac:spMk id="7" creationId="{FD0DAC88-FF5C-7BCD-2B98-BF62639E52D3}"/>
          </ac:spMkLst>
        </pc:spChg>
        <pc:spChg chg="add mod">
          <ac:chgData name="Didier Barzin" userId="c80b7561-6857-42a3-8be9-96a9aa8c9290" providerId="ADAL" clId="{AC894964-18A0-4228-990C-0308451BF8AE}" dt="2022-06-28T14:43:09.034" v="1192" actId="1076"/>
          <ac:spMkLst>
            <pc:docMk/>
            <pc:sldMk cId="626352864" sldId="256"/>
            <ac:spMk id="8" creationId="{8C4BBC57-9869-E2E1-6419-616999FDE246}"/>
          </ac:spMkLst>
        </pc:spChg>
        <pc:picChg chg="add mod">
          <ac:chgData name="Didier Barzin" userId="c80b7561-6857-42a3-8be9-96a9aa8c9290" providerId="ADAL" clId="{AC894964-18A0-4228-990C-0308451BF8AE}" dt="2022-06-28T14:18:56.099" v="53" actId="1076"/>
          <ac:picMkLst>
            <pc:docMk/>
            <pc:sldMk cId="626352864" sldId="256"/>
            <ac:picMk id="6" creationId="{93065BD1-0804-052E-DF76-F8DDED25911B}"/>
          </ac:picMkLst>
        </pc:picChg>
      </pc:sldChg>
      <pc:sldChg chg="addSp delSp modSp add mod">
        <pc:chgData name="Didier Barzin" userId="c80b7561-6857-42a3-8be9-96a9aa8c9290" providerId="ADAL" clId="{AC894964-18A0-4228-990C-0308451BF8AE}" dt="2022-06-28T14:45:33.140" v="1221" actId="20577"/>
        <pc:sldMkLst>
          <pc:docMk/>
          <pc:sldMk cId="72869717" sldId="257"/>
        </pc:sldMkLst>
        <pc:spChg chg="mod">
          <ac:chgData name="Didier Barzin" userId="c80b7561-6857-42a3-8be9-96a9aa8c9290" providerId="ADAL" clId="{AC894964-18A0-4228-990C-0308451BF8AE}" dt="2022-06-28T14:45:33.140" v="1221" actId="20577"/>
          <ac:spMkLst>
            <pc:docMk/>
            <pc:sldMk cId="72869717" sldId="257"/>
            <ac:spMk id="4" creationId="{4EE4A499-0F41-CFEF-6EC3-63439A000089}"/>
          </ac:spMkLst>
        </pc:spChg>
        <pc:spChg chg="del">
          <ac:chgData name="Didier Barzin" userId="c80b7561-6857-42a3-8be9-96a9aa8c9290" providerId="ADAL" clId="{AC894964-18A0-4228-990C-0308451BF8AE}" dt="2022-06-28T14:21:53.068" v="414" actId="478"/>
          <ac:spMkLst>
            <pc:docMk/>
            <pc:sldMk cId="72869717" sldId="257"/>
            <ac:spMk id="7" creationId="{FD0DAC88-FF5C-7BCD-2B98-BF62639E52D3}"/>
          </ac:spMkLst>
        </pc:spChg>
        <pc:spChg chg="mod">
          <ac:chgData name="Didier Barzin" userId="c80b7561-6857-42a3-8be9-96a9aa8c9290" providerId="ADAL" clId="{AC894964-18A0-4228-990C-0308451BF8AE}" dt="2022-06-28T14:23:22.948" v="522" actId="122"/>
          <ac:spMkLst>
            <pc:docMk/>
            <pc:sldMk cId="72869717" sldId="257"/>
            <ac:spMk id="8" creationId="{8C4BBC57-9869-E2E1-6419-616999FDE246}"/>
          </ac:spMkLst>
        </pc:spChg>
        <pc:picChg chg="add mod">
          <ac:chgData name="Didier Barzin" userId="c80b7561-6857-42a3-8be9-96a9aa8c9290" providerId="ADAL" clId="{AC894964-18A0-4228-990C-0308451BF8AE}" dt="2022-06-28T14:23:59.204" v="524" actId="1076"/>
          <ac:picMkLst>
            <pc:docMk/>
            <pc:sldMk cId="72869717" sldId="257"/>
            <ac:picMk id="3" creationId="{004CC5C4-88C5-A9C2-1119-81E2E5BA015B}"/>
          </ac:picMkLst>
        </pc:picChg>
        <pc:picChg chg="del">
          <ac:chgData name="Didier Barzin" userId="c80b7561-6857-42a3-8be9-96a9aa8c9290" providerId="ADAL" clId="{AC894964-18A0-4228-990C-0308451BF8AE}" dt="2022-06-28T14:21:51.642" v="413" actId="478"/>
          <ac:picMkLst>
            <pc:docMk/>
            <pc:sldMk cId="72869717" sldId="257"/>
            <ac:picMk id="6" creationId="{93065BD1-0804-052E-DF76-F8DDED25911B}"/>
          </ac:picMkLst>
        </pc:picChg>
      </pc:sldChg>
      <pc:sldChg chg="addSp delSp modSp add mod">
        <pc:chgData name="Didier Barzin" userId="c80b7561-6857-42a3-8be9-96a9aa8c9290" providerId="ADAL" clId="{AC894964-18A0-4228-990C-0308451BF8AE}" dt="2022-06-28T14:45:28.544" v="1219" actId="20577"/>
        <pc:sldMkLst>
          <pc:docMk/>
          <pc:sldMk cId="1108990804" sldId="258"/>
        </pc:sldMkLst>
        <pc:spChg chg="mod">
          <ac:chgData name="Didier Barzin" userId="c80b7561-6857-42a3-8be9-96a9aa8c9290" providerId="ADAL" clId="{AC894964-18A0-4228-990C-0308451BF8AE}" dt="2022-06-28T14:45:28.544" v="1219" actId="20577"/>
          <ac:spMkLst>
            <pc:docMk/>
            <pc:sldMk cId="1108990804" sldId="258"/>
            <ac:spMk id="4" creationId="{4EE4A499-0F41-CFEF-6EC3-63439A000089}"/>
          </ac:spMkLst>
        </pc:spChg>
        <pc:spChg chg="add mod">
          <ac:chgData name="Didier Barzin" userId="c80b7561-6857-42a3-8be9-96a9aa8c9290" providerId="ADAL" clId="{AC894964-18A0-4228-990C-0308451BF8AE}" dt="2022-06-28T14:31:08.187" v="818" actId="1076"/>
          <ac:spMkLst>
            <pc:docMk/>
            <pc:sldMk cId="1108990804" sldId="258"/>
            <ac:spMk id="5" creationId="{A3EEABDE-3770-D71C-3EB6-B16DB9299F73}"/>
          </ac:spMkLst>
        </pc:spChg>
        <pc:spChg chg="del">
          <ac:chgData name="Didier Barzin" userId="c80b7561-6857-42a3-8be9-96a9aa8c9290" providerId="ADAL" clId="{AC894964-18A0-4228-990C-0308451BF8AE}" dt="2022-06-28T14:24:15.370" v="526" actId="478"/>
          <ac:spMkLst>
            <pc:docMk/>
            <pc:sldMk cId="1108990804" sldId="258"/>
            <ac:spMk id="8" creationId="{8C4BBC57-9869-E2E1-6419-616999FDE246}"/>
          </ac:spMkLst>
        </pc:spChg>
        <pc:spChg chg="add mod">
          <ac:chgData name="Didier Barzin" userId="c80b7561-6857-42a3-8be9-96a9aa8c9290" providerId="ADAL" clId="{AC894964-18A0-4228-990C-0308451BF8AE}" dt="2022-06-28T14:44:42.970" v="1204" actId="1076"/>
          <ac:spMkLst>
            <pc:docMk/>
            <pc:sldMk cId="1108990804" sldId="258"/>
            <ac:spMk id="13" creationId="{0137A89C-958E-5ACA-0CF4-A073972CB937}"/>
          </ac:spMkLst>
        </pc:spChg>
        <pc:graphicFrameChg chg="add del mod">
          <ac:chgData name="Didier Barzin" userId="c80b7561-6857-42a3-8be9-96a9aa8c9290" providerId="ADAL" clId="{AC894964-18A0-4228-990C-0308451BF8AE}" dt="2022-06-28T14:25:40.411" v="566"/>
          <ac:graphicFrameMkLst>
            <pc:docMk/>
            <pc:sldMk cId="1108990804" sldId="258"/>
            <ac:graphicFrameMk id="7" creationId="{A7870FA8-774E-8288-2EA6-884D8ADA8ADB}"/>
          </ac:graphicFrameMkLst>
        </pc:graphicFrameChg>
        <pc:picChg chg="del">
          <ac:chgData name="Didier Barzin" userId="c80b7561-6857-42a3-8be9-96a9aa8c9290" providerId="ADAL" clId="{AC894964-18A0-4228-990C-0308451BF8AE}" dt="2022-06-28T14:24:17.209" v="527" actId="478"/>
          <ac:picMkLst>
            <pc:docMk/>
            <pc:sldMk cId="1108990804" sldId="258"/>
            <ac:picMk id="3" creationId="{004CC5C4-88C5-A9C2-1119-81E2E5BA015B}"/>
          </ac:picMkLst>
        </pc:picChg>
        <pc:picChg chg="add del mod">
          <ac:chgData name="Didier Barzin" userId="c80b7561-6857-42a3-8be9-96a9aa8c9290" providerId="ADAL" clId="{AC894964-18A0-4228-990C-0308451BF8AE}" dt="2022-06-28T14:25:33.792" v="564" actId="478"/>
          <ac:picMkLst>
            <pc:docMk/>
            <pc:sldMk cId="1108990804" sldId="258"/>
            <ac:picMk id="6" creationId="{19996EE6-087C-3AE2-9162-CA7F2320BA99}"/>
          </ac:picMkLst>
        </pc:picChg>
        <pc:picChg chg="add del mod">
          <ac:chgData name="Didier Barzin" userId="c80b7561-6857-42a3-8be9-96a9aa8c9290" providerId="ADAL" clId="{AC894964-18A0-4228-990C-0308451BF8AE}" dt="2022-06-28T14:27:44.018" v="571" actId="21"/>
          <ac:picMkLst>
            <pc:docMk/>
            <pc:sldMk cId="1108990804" sldId="258"/>
            <ac:picMk id="10" creationId="{BCA03A96-FCB0-E57E-E501-4C265C06E4FB}"/>
          </ac:picMkLst>
        </pc:picChg>
        <pc:picChg chg="add del mod">
          <ac:chgData name="Didier Barzin" userId="c80b7561-6857-42a3-8be9-96a9aa8c9290" providerId="ADAL" clId="{AC894964-18A0-4228-990C-0308451BF8AE}" dt="2022-06-28T14:37:13.808" v="846" actId="478"/>
          <ac:picMkLst>
            <pc:docMk/>
            <pc:sldMk cId="1108990804" sldId="258"/>
            <ac:picMk id="12" creationId="{F1BCC04A-9BF4-9760-3FA6-FFB69DAB9F26}"/>
          </ac:picMkLst>
        </pc:picChg>
        <pc:picChg chg="add mod">
          <ac:chgData name="Didier Barzin" userId="c80b7561-6857-42a3-8be9-96a9aa8c9290" providerId="ADAL" clId="{AC894964-18A0-4228-990C-0308451BF8AE}" dt="2022-06-28T14:44:48.562" v="1208" actId="1076"/>
          <ac:picMkLst>
            <pc:docMk/>
            <pc:sldMk cId="1108990804" sldId="258"/>
            <ac:picMk id="15" creationId="{B4F4692C-BD46-BCA3-13E9-C130405098A5}"/>
          </ac:picMkLst>
        </pc:picChg>
      </pc:sldChg>
      <pc:sldChg chg="addSp delSp modSp add mod">
        <pc:chgData name="Didier Barzin" userId="c80b7561-6857-42a3-8be9-96a9aa8c9290" providerId="ADAL" clId="{AC894964-18A0-4228-990C-0308451BF8AE}" dt="2022-06-28T14:45:25.048" v="1217" actId="20577"/>
        <pc:sldMkLst>
          <pc:docMk/>
          <pc:sldMk cId="1637979448" sldId="259"/>
        </pc:sldMkLst>
        <pc:spChg chg="mod">
          <ac:chgData name="Didier Barzin" userId="c80b7561-6857-42a3-8be9-96a9aa8c9290" providerId="ADAL" clId="{AC894964-18A0-4228-990C-0308451BF8AE}" dt="2022-06-28T14:45:25.048" v="1217" actId="20577"/>
          <ac:spMkLst>
            <pc:docMk/>
            <pc:sldMk cId="1637979448" sldId="259"/>
            <ac:spMk id="4" creationId="{4EE4A499-0F41-CFEF-6EC3-63439A000089}"/>
          </ac:spMkLst>
        </pc:spChg>
        <pc:spChg chg="add del">
          <ac:chgData name="Didier Barzin" userId="c80b7561-6857-42a3-8be9-96a9aa8c9290" providerId="ADAL" clId="{AC894964-18A0-4228-990C-0308451BF8AE}" dt="2022-06-28T14:39:23.857" v="1034" actId="11529"/>
          <ac:spMkLst>
            <pc:docMk/>
            <pc:sldMk cId="1637979448" sldId="259"/>
            <ac:spMk id="9" creationId="{040296D0-D7DF-F678-4827-112E895648A5}"/>
          </ac:spMkLst>
        </pc:spChg>
        <pc:spChg chg="add del">
          <ac:chgData name="Didier Barzin" userId="c80b7561-6857-42a3-8be9-96a9aa8c9290" providerId="ADAL" clId="{AC894964-18A0-4228-990C-0308451BF8AE}" dt="2022-06-28T14:41:05.169" v="1134" actId="478"/>
          <ac:spMkLst>
            <pc:docMk/>
            <pc:sldMk cId="1637979448" sldId="259"/>
            <ac:spMk id="10" creationId="{D7BC15A4-E5C3-4319-921B-F367214098CC}"/>
          </ac:spMkLst>
        </pc:spChg>
        <pc:spChg chg="add mod">
          <ac:chgData name="Didier Barzin" userId="c80b7561-6857-42a3-8be9-96a9aa8c9290" providerId="ADAL" clId="{AC894964-18A0-4228-990C-0308451BF8AE}" dt="2022-06-28T14:42:38.514" v="1187" actId="1076"/>
          <ac:spMkLst>
            <pc:docMk/>
            <pc:sldMk cId="1637979448" sldId="259"/>
            <ac:spMk id="11" creationId="{49E144D0-8953-91E1-A247-090986DDA180}"/>
          </ac:spMkLst>
        </pc:spChg>
        <pc:spChg chg="mod">
          <ac:chgData name="Didier Barzin" userId="c80b7561-6857-42a3-8be9-96a9aa8c9290" providerId="ADAL" clId="{AC894964-18A0-4228-990C-0308451BF8AE}" dt="2022-06-28T14:38:38.974" v="962" actId="20577"/>
          <ac:spMkLst>
            <pc:docMk/>
            <pc:sldMk cId="1637979448" sldId="259"/>
            <ac:spMk id="13" creationId="{0137A89C-958E-5ACA-0CF4-A073972CB937}"/>
          </ac:spMkLst>
        </pc:spChg>
        <pc:spChg chg="add mod">
          <ac:chgData name="Didier Barzin" userId="c80b7561-6857-42a3-8be9-96a9aa8c9290" providerId="ADAL" clId="{AC894964-18A0-4228-990C-0308451BF8AE}" dt="2022-06-28T14:40:47.763" v="1132" actId="1076"/>
          <ac:spMkLst>
            <pc:docMk/>
            <pc:sldMk cId="1637979448" sldId="259"/>
            <ac:spMk id="14" creationId="{A66197A8-6776-FF65-F722-1C0D6EA61249}"/>
          </ac:spMkLst>
        </pc:spChg>
        <pc:spChg chg="add mod">
          <ac:chgData name="Didier Barzin" userId="c80b7561-6857-42a3-8be9-96a9aa8c9290" providerId="ADAL" clId="{AC894964-18A0-4228-990C-0308451BF8AE}" dt="2022-06-28T14:42:22.706" v="1185" actId="1076"/>
          <ac:spMkLst>
            <pc:docMk/>
            <pc:sldMk cId="1637979448" sldId="259"/>
            <ac:spMk id="15" creationId="{29E61261-09D1-04C2-017D-8C3CA5A395C6}"/>
          </ac:spMkLst>
        </pc:spChg>
        <pc:graphicFrameChg chg="add del mod">
          <ac:chgData name="Didier Barzin" userId="c80b7561-6857-42a3-8be9-96a9aa8c9290" providerId="ADAL" clId="{AC894964-18A0-4228-990C-0308451BF8AE}" dt="2022-06-28T14:35:32.013" v="824" actId="478"/>
          <ac:graphicFrameMkLst>
            <pc:docMk/>
            <pc:sldMk cId="1637979448" sldId="259"/>
            <ac:graphicFrameMk id="2" creationId="{58541ACB-1FE1-9E00-38FE-F56539459BF0}"/>
          </ac:graphicFrameMkLst>
        </pc:graphicFrameChg>
        <pc:picChg chg="add mod">
          <ac:chgData name="Didier Barzin" userId="c80b7561-6857-42a3-8be9-96a9aa8c9290" providerId="ADAL" clId="{AC894964-18A0-4228-990C-0308451BF8AE}" dt="2022-06-28T14:45:16.265" v="1215" actId="1076"/>
          <ac:picMkLst>
            <pc:docMk/>
            <pc:sldMk cId="1637979448" sldId="259"/>
            <ac:picMk id="6" creationId="{AAE196FB-05A4-5BFB-112B-9407068A4797}"/>
          </ac:picMkLst>
        </pc:picChg>
        <pc:picChg chg="add del mod">
          <ac:chgData name="Didier Barzin" userId="c80b7561-6857-42a3-8be9-96a9aa8c9290" providerId="ADAL" clId="{AC894964-18A0-4228-990C-0308451BF8AE}" dt="2022-06-28T14:36:26.913" v="839"/>
          <ac:picMkLst>
            <pc:docMk/>
            <pc:sldMk cId="1637979448" sldId="259"/>
            <ac:picMk id="8" creationId="{2D21B174-50ED-5333-4053-EC0800C167C3}"/>
          </ac:picMkLst>
        </pc:picChg>
        <pc:picChg chg="del">
          <ac:chgData name="Didier Barzin" userId="c80b7561-6857-42a3-8be9-96a9aa8c9290" providerId="ADAL" clId="{AC894964-18A0-4228-990C-0308451BF8AE}" dt="2022-06-28T14:35:27.648" v="820" actId="478"/>
          <ac:picMkLst>
            <pc:docMk/>
            <pc:sldMk cId="1637979448" sldId="259"/>
            <ac:picMk id="12" creationId="{F1BCC04A-9BF4-9760-3FA6-FFB69DAB9F26}"/>
          </ac:picMkLst>
        </pc:picChg>
      </pc:sldChg>
      <pc:sldChg chg="modSp new mod">
        <pc:chgData name="Didier Barzin" userId="c80b7561-6857-42a3-8be9-96a9aa8c9290" providerId="ADAL" clId="{AC894964-18A0-4228-990C-0308451BF8AE}" dt="2022-06-28T14:37:26.612" v="862" actId="20577"/>
        <pc:sldMkLst>
          <pc:docMk/>
          <pc:sldMk cId="2121040679" sldId="260"/>
        </pc:sldMkLst>
        <pc:spChg chg="mod">
          <ac:chgData name="Didier Barzin" userId="c80b7561-6857-42a3-8be9-96a9aa8c9290" providerId="ADAL" clId="{AC894964-18A0-4228-990C-0308451BF8AE}" dt="2022-06-28T14:37:26.612" v="862" actId="20577"/>
          <ac:spMkLst>
            <pc:docMk/>
            <pc:sldMk cId="2121040679" sldId="260"/>
            <ac:spMk id="2" creationId="{BD743F34-E031-10B6-006A-365C83EB5C5D}"/>
          </ac:spMkLst>
        </pc:spChg>
        <pc:spChg chg="mod">
          <ac:chgData name="Didier Barzin" userId="c80b7561-6857-42a3-8be9-96a9aa8c9290" providerId="ADAL" clId="{AC894964-18A0-4228-990C-0308451BF8AE}" dt="2022-06-28T14:37:06.290" v="845" actId="20577"/>
          <ac:spMkLst>
            <pc:docMk/>
            <pc:sldMk cId="2121040679" sldId="260"/>
            <ac:spMk id="3" creationId="{63AF0CF8-FDB6-6B4B-5CF0-0D2BBF5EB7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806" y="3534924"/>
            <a:ext cx="28798838" cy="7519835"/>
          </a:xfrm>
        </p:spPr>
        <p:txBody>
          <a:bodyPr anchor="b"/>
          <a:lstStyle>
            <a:lvl1pPr algn="ctr">
              <a:defRPr sz="188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9806" y="11344752"/>
            <a:ext cx="28798838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725" indent="0" algn="ctr">
              <a:buNone/>
              <a:defRPr sz="6301"/>
            </a:lvl2pPr>
            <a:lvl3pPr marL="2879453" indent="0" algn="ctr">
              <a:buNone/>
              <a:defRPr sz="5670"/>
            </a:lvl3pPr>
            <a:lvl4pPr marL="4319178" indent="0" algn="ctr">
              <a:buNone/>
              <a:defRPr sz="5039"/>
            </a:lvl4pPr>
            <a:lvl5pPr marL="5758907" indent="0" algn="ctr">
              <a:buNone/>
              <a:defRPr sz="5039"/>
            </a:lvl5pPr>
            <a:lvl6pPr marL="7198631" indent="0" algn="ctr">
              <a:buNone/>
              <a:defRPr sz="5039"/>
            </a:lvl6pPr>
            <a:lvl7pPr marL="8638356" indent="0" algn="ctr">
              <a:buNone/>
              <a:defRPr sz="5039"/>
            </a:lvl7pPr>
            <a:lvl8pPr marL="10078085" indent="0" algn="ctr">
              <a:buNone/>
              <a:defRPr sz="5039"/>
            </a:lvl8pPr>
            <a:lvl9pPr marL="11517809" indent="0" algn="ctr">
              <a:buNone/>
              <a:defRPr sz="503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106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509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78893" y="1149975"/>
            <a:ext cx="8279664" cy="1830459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9896" y="1149975"/>
            <a:ext cx="24359018" cy="18304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735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863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902" y="5384894"/>
            <a:ext cx="33118661" cy="8984801"/>
          </a:xfrm>
        </p:spPr>
        <p:txBody>
          <a:bodyPr anchor="b"/>
          <a:lstStyle>
            <a:lvl1pPr>
              <a:defRPr sz="188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9902" y="14454694"/>
            <a:ext cx="33118661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725" indent="0">
              <a:buNone/>
              <a:defRPr sz="6301">
                <a:solidFill>
                  <a:schemeClr val="tx1">
                    <a:tint val="75000"/>
                  </a:schemeClr>
                </a:solidFill>
              </a:defRPr>
            </a:lvl2pPr>
            <a:lvl3pPr marL="287945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1917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890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863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835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8085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7809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199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9902" y="5749874"/>
            <a:ext cx="16319341" cy="13704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9222" y="5749874"/>
            <a:ext cx="16319341" cy="13704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360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904" y="1149976"/>
            <a:ext cx="33118661" cy="417491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4903" y="5294885"/>
            <a:ext cx="16244344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725" indent="0">
              <a:buNone/>
              <a:defRPr sz="6301" b="1"/>
            </a:lvl2pPr>
            <a:lvl3pPr marL="2879453" indent="0">
              <a:buNone/>
              <a:defRPr sz="5670" b="1"/>
            </a:lvl3pPr>
            <a:lvl4pPr marL="4319178" indent="0">
              <a:buNone/>
              <a:defRPr sz="5039" b="1"/>
            </a:lvl4pPr>
            <a:lvl5pPr marL="5758907" indent="0">
              <a:buNone/>
              <a:defRPr sz="5039" b="1"/>
            </a:lvl5pPr>
            <a:lvl6pPr marL="7198631" indent="0">
              <a:buNone/>
              <a:defRPr sz="5039" b="1"/>
            </a:lvl6pPr>
            <a:lvl7pPr marL="8638356" indent="0">
              <a:buNone/>
              <a:defRPr sz="5039" b="1"/>
            </a:lvl7pPr>
            <a:lvl8pPr marL="10078085" indent="0">
              <a:buNone/>
              <a:defRPr sz="5039" b="1"/>
            </a:lvl8pPr>
            <a:lvl9pPr marL="11517809" indent="0">
              <a:buNone/>
              <a:defRPr sz="503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4903" y="7889827"/>
            <a:ext cx="16244344" cy="116047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39222" y="5294885"/>
            <a:ext cx="1632434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725" indent="0">
              <a:buNone/>
              <a:defRPr sz="6301" b="1"/>
            </a:lvl2pPr>
            <a:lvl3pPr marL="2879453" indent="0">
              <a:buNone/>
              <a:defRPr sz="5670" b="1"/>
            </a:lvl3pPr>
            <a:lvl4pPr marL="4319178" indent="0">
              <a:buNone/>
              <a:defRPr sz="5039" b="1"/>
            </a:lvl4pPr>
            <a:lvl5pPr marL="5758907" indent="0">
              <a:buNone/>
              <a:defRPr sz="5039" b="1"/>
            </a:lvl5pPr>
            <a:lvl6pPr marL="7198631" indent="0">
              <a:buNone/>
              <a:defRPr sz="5039" b="1"/>
            </a:lvl6pPr>
            <a:lvl7pPr marL="8638356" indent="0">
              <a:buNone/>
              <a:defRPr sz="5039" b="1"/>
            </a:lvl7pPr>
            <a:lvl8pPr marL="10078085" indent="0">
              <a:buNone/>
              <a:defRPr sz="5039" b="1"/>
            </a:lvl8pPr>
            <a:lvl9pPr marL="11517809" indent="0">
              <a:buNone/>
              <a:defRPr sz="503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39222" y="7889827"/>
            <a:ext cx="16324343" cy="116047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130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375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785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900" y="1439968"/>
            <a:ext cx="1238449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4343" y="3109933"/>
            <a:ext cx="19439216" cy="15349662"/>
          </a:xfrm>
        </p:spPr>
        <p:txBody>
          <a:bodyPr/>
          <a:lstStyle>
            <a:lvl1pPr>
              <a:defRPr sz="10078"/>
            </a:lvl1pPr>
            <a:lvl2pPr>
              <a:defRPr sz="8820"/>
            </a:lvl2pPr>
            <a:lvl3pPr>
              <a:defRPr sz="7559"/>
            </a:lvl3pPr>
            <a:lvl4pPr>
              <a:defRPr sz="6301"/>
            </a:lvl4pPr>
            <a:lvl5pPr>
              <a:defRPr sz="6301"/>
            </a:lvl5pPr>
            <a:lvl6pPr>
              <a:defRPr sz="6301"/>
            </a:lvl6pPr>
            <a:lvl7pPr>
              <a:defRPr sz="6301"/>
            </a:lvl7pPr>
            <a:lvl8pPr>
              <a:defRPr sz="6301"/>
            </a:lvl8pPr>
            <a:lvl9pPr>
              <a:defRPr sz="63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4900" y="6479857"/>
            <a:ext cx="1238449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725" indent="0">
              <a:buNone/>
              <a:defRPr sz="4408"/>
            </a:lvl2pPr>
            <a:lvl3pPr marL="2879453" indent="0">
              <a:buNone/>
              <a:defRPr sz="3777"/>
            </a:lvl3pPr>
            <a:lvl4pPr marL="4319178" indent="0">
              <a:buNone/>
              <a:defRPr sz="3150"/>
            </a:lvl4pPr>
            <a:lvl5pPr marL="5758907" indent="0">
              <a:buNone/>
              <a:defRPr sz="3150"/>
            </a:lvl5pPr>
            <a:lvl6pPr marL="7198631" indent="0">
              <a:buNone/>
              <a:defRPr sz="3150"/>
            </a:lvl6pPr>
            <a:lvl7pPr marL="8638356" indent="0">
              <a:buNone/>
              <a:defRPr sz="3150"/>
            </a:lvl7pPr>
            <a:lvl8pPr marL="10078085" indent="0">
              <a:buNone/>
              <a:defRPr sz="3150"/>
            </a:lvl8pPr>
            <a:lvl9pPr marL="11517809" indent="0">
              <a:buNone/>
              <a:defRPr sz="31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95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900" y="1439968"/>
            <a:ext cx="1238449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4343" y="3109933"/>
            <a:ext cx="19439216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725" indent="0">
              <a:buNone/>
              <a:defRPr sz="8820"/>
            </a:lvl2pPr>
            <a:lvl3pPr marL="2879453" indent="0">
              <a:buNone/>
              <a:defRPr sz="7559"/>
            </a:lvl3pPr>
            <a:lvl4pPr marL="4319178" indent="0">
              <a:buNone/>
              <a:defRPr sz="6301"/>
            </a:lvl4pPr>
            <a:lvl5pPr marL="5758907" indent="0">
              <a:buNone/>
              <a:defRPr sz="6301"/>
            </a:lvl5pPr>
            <a:lvl6pPr marL="7198631" indent="0">
              <a:buNone/>
              <a:defRPr sz="6301"/>
            </a:lvl6pPr>
            <a:lvl7pPr marL="8638356" indent="0">
              <a:buNone/>
              <a:defRPr sz="6301"/>
            </a:lvl7pPr>
            <a:lvl8pPr marL="10078085" indent="0">
              <a:buNone/>
              <a:defRPr sz="6301"/>
            </a:lvl8pPr>
            <a:lvl9pPr marL="11517809" indent="0">
              <a:buNone/>
              <a:defRPr sz="630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4900" y="6479857"/>
            <a:ext cx="1238449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725" indent="0">
              <a:buNone/>
              <a:defRPr sz="4408"/>
            </a:lvl2pPr>
            <a:lvl3pPr marL="2879453" indent="0">
              <a:buNone/>
              <a:defRPr sz="3777"/>
            </a:lvl3pPr>
            <a:lvl4pPr marL="4319178" indent="0">
              <a:buNone/>
              <a:defRPr sz="3150"/>
            </a:lvl4pPr>
            <a:lvl5pPr marL="5758907" indent="0">
              <a:buNone/>
              <a:defRPr sz="3150"/>
            </a:lvl5pPr>
            <a:lvl6pPr marL="7198631" indent="0">
              <a:buNone/>
              <a:defRPr sz="3150"/>
            </a:lvl6pPr>
            <a:lvl7pPr marL="8638356" indent="0">
              <a:buNone/>
              <a:defRPr sz="3150"/>
            </a:lvl7pPr>
            <a:lvl8pPr marL="10078085" indent="0">
              <a:buNone/>
              <a:defRPr sz="3150"/>
            </a:lvl8pPr>
            <a:lvl9pPr marL="11517809" indent="0">
              <a:buNone/>
              <a:defRPr sz="31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60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9902" y="1149976"/>
            <a:ext cx="33118661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9902" y="5749874"/>
            <a:ext cx="33118661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9902" y="20019571"/>
            <a:ext cx="863965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E230-2E9C-4058-A569-BB4C50F00BE9}" type="datetimeFigureOut">
              <a:rPr lang="fr-BE" smtClean="0"/>
              <a:t>30-06-22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19493" y="20019571"/>
            <a:ext cx="1295947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18912" y="20019571"/>
            <a:ext cx="8639651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718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3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2" indent="-719862" algn="l" defTabSz="287945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59591" indent="-719862" algn="l" defTabSz="287945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6" indent="-719862" algn="l" defTabSz="287945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1" kern="1200">
          <a:solidFill>
            <a:schemeClr val="tx1"/>
          </a:solidFill>
          <a:latin typeface="+mn-lt"/>
          <a:ea typeface="+mn-ea"/>
          <a:cs typeface="+mn-cs"/>
        </a:defRPr>
      </a:lvl3pPr>
      <a:lvl4pPr marL="5039044" indent="-719862" algn="l" defTabSz="287945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78769" indent="-719862" algn="l" defTabSz="287945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18494" indent="-719862" algn="l" defTabSz="287945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58222" indent="-719862" algn="l" defTabSz="287945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47" indent="-719862" algn="l" defTabSz="287945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76" indent="-719862" algn="l" defTabSz="287945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3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5" algn="l" defTabSz="2879453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3" algn="l" defTabSz="2879453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8" algn="l" defTabSz="2879453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58907" algn="l" defTabSz="2879453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198631" algn="l" defTabSz="2879453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38356" algn="l" defTabSz="2879453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85" algn="l" defTabSz="2879453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17809" algn="l" defTabSz="2879453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vector-clip-art-of-thumbs-up-in-a-green-circle" TargetMode="External"/><Relationship Id="rId2" Type="http://schemas.openxmlformats.org/officeDocument/2006/relationships/hyperlink" Target="https://freesvg.org/vector-drawing-of-thumbs-down-in-a-red-cir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svg.org/primary-err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0" y="1"/>
            <a:ext cx="38398450" cy="3421628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DAC88-FF5C-7BCD-2B98-BF62639E52D3}"/>
              </a:ext>
            </a:extLst>
          </p:cNvPr>
          <p:cNvSpPr/>
          <p:nvPr/>
        </p:nvSpPr>
        <p:spPr>
          <a:xfrm>
            <a:off x="8284690" y="14674135"/>
            <a:ext cx="20413281" cy="2215995"/>
          </a:xfrm>
          <a:prstGeom prst="rect">
            <a:avLst/>
          </a:prstGeom>
          <a:noFill/>
        </p:spPr>
        <p:txBody>
          <a:bodyPr wrap="none" lIns="91440" tIns="45722" rIns="91440" bIns="45722">
            <a:spAutoFit/>
          </a:bodyPr>
          <a:lstStyle/>
          <a:p>
            <a:pPr algn="ctr"/>
            <a:r>
              <a:rPr lang="fr-FR" sz="1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Veuillez insérer une clé USB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BBC57-9869-E2E1-6419-616999FDE246}"/>
              </a:ext>
            </a:extLst>
          </p:cNvPr>
          <p:cNvSpPr/>
          <p:nvPr/>
        </p:nvSpPr>
        <p:spPr>
          <a:xfrm>
            <a:off x="1279939" y="17892837"/>
            <a:ext cx="35838579" cy="3414978"/>
          </a:xfrm>
          <a:prstGeom prst="rect">
            <a:avLst/>
          </a:prstGeom>
          <a:noFill/>
        </p:spPr>
        <p:txBody>
          <a:bodyPr wrap="square" lIns="91440" tIns="45722" rIns="91440" bIns="45722">
            <a:spAutoFit/>
          </a:bodyPr>
          <a:lstStyle/>
          <a:p>
            <a:pPr algn="just"/>
            <a:r>
              <a:rPr lang="fr-FR" sz="719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Cette borne a été développée par le service informatique. Elle permet de scanner les clés USB à la recherche de potentiels virus, empêchant l’infection des postes de travail. Les scans sont anonymes et aucune donnée nominative ou contenu de fichier ne sera collecté sur cette borne.</a:t>
            </a:r>
          </a:p>
        </p:txBody>
      </p:sp>
      <p:pic>
        <p:nvPicPr>
          <p:cNvPr id="3" name="Image 2" descr="Une image contenant intérieur, équipement électronique, assis, projecteur&#10;&#10;Description générée automatiquement">
            <a:extLst>
              <a:ext uri="{FF2B5EF4-FFF2-40B4-BE49-F238E27FC236}">
                <a16:creationId xmlns:a16="http://schemas.microsoft.com/office/drawing/2014/main" id="{AA50700C-2A31-43C5-E412-C05A6A146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803" y="5266341"/>
            <a:ext cx="14447881" cy="8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5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0" y="1"/>
            <a:ext cx="38398450" cy="3421628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3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</a:t>
            </a:r>
            <a:r>
              <a:rPr lang="fr-BE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d’analyse Antivirus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BBC57-9869-E2E1-6419-616999FDE246}"/>
              </a:ext>
            </a:extLst>
          </p:cNvPr>
          <p:cNvSpPr/>
          <p:nvPr/>
        </p:nvSpPr>
        <p:spPr>
          <a:xfrm>
            <a:off x="3742177" y="5507827"/>
            <a:ext cx="30914134" cy="4339654"/>
          </a:xfrm>
          <a:prstGeom prst="rect">
            <a:avLst/>
          </a:prstGeom>
          <a:noFill/>
        </p:spPr>
        <p:txBody>
          <a:bodyPr wrap="square" lIns="91440" tIns="45722" rIns="91440" bIns="45722">
            <a:spAutoFit/>
          </a:bodyPr>
          <a:lstStyle/>
          <a:p>
            <a:pPr algn="ctr"/>
            <a:r>
              <a:rPr lang="fr-FR" sz="1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L’analyse est en cours, veuillez patienter, cela peut prendre  plusieurs minutes.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4CC5C4-88C5-A9C2-1119-81E2E5BA0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811" y="11752062"/>
            <a:ext cx="4514851" cy="45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0" y="1"/>
            <a:ext cx="38398450" cy="3421628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EABDE-3770-D71C-3EB6-B16DB9299F73}"/>
              </a:ext>
            </a:extLst>
          </p:cNvPr>
          <p:cNvSpPr/>
          <p:nvPr/>
        </p:nvSpPr>
        <p:spPr>
          <a:xfrm>
            <a:off x="13004156" y="4888405"/>
            <a:ext cx="15457065" cy="2215995"/>
          </a:xfrm>
          <a:prstGeom prst="rect">
            <a:avLst/>
          </a:prstGeom>
          <a:noFill/>
        </p:spPr>
        <p:txBody>
          <a:bodyPr wrap="square" lIns="91440" tIns="45722" rIns="91440" bIns="45722">
            <a:spAutoFit/>
          </a:bodyPr>
          <a:lstStyle/>
          <a:p>
            <a:pPr algn="ctr"/>
            <a:r>
              <a:rPr lang="fr-FR" sz="1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d’analyse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7A89C-958E-5ACA-0CF4-A073972CB937}"/>
              </a:ext>
            </a:extLst>
          </p:cNvPr>
          <p:cNvSpPr/>
          <p:nvPr/>
        </p:nvSpPr>
        <p:spPr>
          <a:xfrm>
            <a:off x="12077272" y="8482671"/>
            <a:ext cx="25072262" cy="8957071"/>
          </a:xfrm>
          <a:prstGeom prst="rect">
            <a:avLst/>
          </a:prstGeom>
          <a:noFill/>
        </p:spPr>
        <p:txBody>
          <a:bodyPr wrap="square" lIns="91440" tIns="45722" rIns="91440" bIns="45722">
            <a:spAutoFit/>
          </a:bodyPr>
          <a:lstStyle/>
          <a:p>
            <a:pPr algn="just"/>
            <a:r>
              <a:rPr lang="fr-FR" sz="96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Cette clé </a:t>
            </a:r>
            <a:r>
              <a:rPr lang="fr-FR" sz="9601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peut être utilisée </a:t>
            </a:r>
            <a:r>
              <a:rPr lang="fr-FR" sz="96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 un poste de travail.</a:t>
            </a:r>
            <a:br>
              <a:rPr lang="fr-FR" sz="96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sz="960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fr-FR" sz="96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Après avoir utilisé cette clé sur un </a:t>
            </a:r>
            <a:r>
              <a:rPr lang="fr-FR" sz="9601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 ordinateur</a:t>
            </a:r>
            <a:r>
              <a:rPr lang="fr-FR" sz="96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la clé USB doit </a:t>
            </a:r>
            <a:r>
              <a:rPr lang="fr-FR" sz="9601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obligatoirement être </a:t>
            </a:r>
            <a:r>
              <a:rPr lang="fr-FR" sz="9601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ré-analysée</a:t>
            </a:r>
            <a:r>
              <a:rPr lang="fr-FR" sz="960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pour vérifier qu’elle ne contient pas de virus.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4F4692C-BD46-BCA3-13E9-C1304050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06" y="8181327"/>
            <a:ext cx="12627640" cy="126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0" y="1"/>
            <a:ext cx="38398450" cy="3421628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EABDE-3770-D71C-3EB6-B16DB9299F73}"/>
              </a:ext>
            </a:extLst>
          </p:cNvPr>
          <p:cNvSpPr/>
          <p:nvPr/>
        </p:nvSpPr>
        <p:spPr>
          <a:xfrm>
            <a:off x="13004156" y="4888405"/>
            <a:ext cx="15457065" cy="2215995"/>
          </a:xfrm>
          <a:prstGeom prst="rect">
            <a:avLst/>
          </a:prstGeom>
          <a:noFill/>
        </p:spPr>
        <p:txBody>
          <a:bodyPr wrap="square" lIns="91440" tIns="45722" rIns="91440" bIns="45722">
            <a:spAutoFit/>
          </a:bodyPr>
          <a:lstStyle/>
          <a:p>
            <a:pPr algn="ctr"/>
            <a:r>
              <a:rPr lang="fr-FR" sz="1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d’analyse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7A89C-958E-5ACA-0CF4-A073972CB937}"/>
              </a:ext>
            </a:extLst>
          </p:cNvPr>
          <p:cNvSpPr/>
          <p:nvPr/>
        </p:nvSpPr>
        <p:spPr>
          <a:xfrm>
            <a:off x="12389642" y="8571159"/>
            <a:ext cx="24405931" cy="2800130"/>
          </a:xfrm>
          <a:prstGeom prst="rect">
            <a:avLst/>
          </a:prstGeom>
          <a:noFill/>
        </p:spPr>
        <p:txBody>
          <a:bodyPr wrap="square" lIns="91440" tIns="45722" rIns="91440" bIns="45722">
            <a:spAutoFit/>
          </a:bodyPr>
          <a:lstStyle/>
          <a:p>
            <a:pPr algn="just"/>
            <a:r>
              <a:rPr lang="fr-FR" sz="8798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  <a:r>
              <a:rPr lang="fr-FR" sz="879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une menace a été détectée sur la clé USB. Vous devez donc la </a:t>
            </a:r>
            <a:r>
              <a:rPr lang="fr-FR" sz="8798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désinfecter</a:t>
            </a:r>
            <a:r>
              <a:rPr lang="fr-FR" sz="879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6" name="Image 5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AAE196FB-05A4-5BFB-112B-9407068A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97" y="8120189"/>
            <a:ext cx="12253816" cy="122538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E144D0-8953-91E1-A247-090986DDA180}"/>
              </a:ext>
            </a:extLst>
          </p:cNvPr>
          <p:cNvSpPr/>
          <p:nvPr/>
        </p:nvSpPr>
        <p:spPr>
          <a:xfrm>
            <a:off x="12389642" y="11793403"/>
            <a:ext cx="24405931" cy="30472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2" rIns="91440" bIns="45722">
            <a:spAutoFit/>
          </a:bodyPr>
          <a:lstStyle/>
          <a:p>
            <a:pPr algn="ctr"/>
            <a:r>
              <a:rPr lang="fr-FR" sz="9601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Sans action de votre part, cette clé est interdite d’utilisation.</a:t>
            </a:r>
            <a:endParaRPr lang="fr-FR" sz="960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197A8-6776-FF65-F722-1C0D6EA61249}"/>
              </a:ext>
            </a:extLst>
          </p:cNvPr>
          <p:cNvSpPr/>
          <p:nvPr/>
        </p:nvSpPr>
        <p:spPr>
          <a:xfrm>
            <a:off x="12389642" y="15121066"/>
            <a:ext cx="24405931" cy="2800130"/>
          </a:xfrm>
          <a:prstGeom prst="rect">
            <a:avLst/>
          </a:prstGeom>
          <a:noFill/>
        </p:spPr>
        <p:txBody>
          <a:bodyPr wrap="square" lIns="91440" tIns="45722" rIns="91440" bIns="45722">
            <a:spAutoFit/>
          </a:bodyPr>
          <a:lstStyle/>
          <a:p>
            <a:pPr algn="just"/>
            <a:r>
              <a:rPr lang="fr-FR" sz="879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choisissant de désinfecté la clé USB, des données peuvent être supprimées.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9E61261-09D1-04C2-017D-8C3CA5A395C6}"/>
              </a:ext>
            </a:extLst>
          </p:cNvPr>
          <p:cNvSpPr/>
          <p:nvPr/>
        </p:nvSpPr>
        <p:spPr>
          <a:xfrm>
            <a:off x="17188906" y="18343322"/>
            <a:ext cx="14807382" cy="23971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9601" b="1" dirty="0">
                <a:solidFill>
                  <a:schemeClr val="bg1"/>
                </a:solidFill>
              </a:rPr>
              <a:t>Cliquer ici pour désinfecter</a:t>
            </a:r>
          </a:p>
        </p:txBody>
      </p:sp>
    </p:spTree>
    <p:extLst>
      <p:ext uri="{BB962C8B-B14F-4D97-AF65-F5344CB8AC3E}">
        <p14:creationId xmlns:p14="http://schemas.microsoft.com/office/powerpoint/2010/main" val="16379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0" y="1"/>
            <a:ext cx="38398450" cy="3421628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pic>
        <p:nvPicPr>
          <p:cNvPr id="1028" name="Picture 4" descr="primary error | Free SVG">
            <a:extLst>
              <a:ext uri="{FF2B5EF4-FFF2-40B4-BE49-F238E27FC236}">
                <a16:creationId xmlns:a16="http://schemas.microsoft.com/office/drawing/2014/main" id="{78F2C24B-67D0-1983-60D5-8922F14F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985" y="5210650"/>
            <a:ext cx="10190480" cy="101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3278B26-B513-CB68-4193-6A8C898BC26F}"/>
              </a:ext>
            </a:extLst>
          </p:cNvPr>
          <p:cNvSpPr txBox="1"/>
          <p:nvPr/>
        </p:nvSpPr>
        <p:spPr>
          <a:xfrm>
            <a:off x="8008620" y="16363475"/>
            <a:ext cx="24706583" cy="2307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197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erreur s’est produite durant l’analyse, veuillez contacter le service informatique.</a:t>
            </a:r>
          </a:p>
        </p:txBody>
      </p:sp>
    </p:spTree>
    <p:extLst>
      <p:ext uri="{BB962C8B-B14F-4D97-AF65-F5344CB8AC3E}">
        <p14:creationId xmlns:p14="http://schemas.microsoft.com/office/powerpoint/2010/main" val="26292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43F34-E031-10B6-006A-365C83EB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Image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F0CF8-FDB6-6B4B-5CF0-0D2BBF5E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linkClick r:id="rId2"/>
              </a:rPr>
              <a:t>https://freesvg.org/vector-drawing-of-thumbs-down-in-a-red-circle</a:t>
            </a:r>
            <a:endParaRPr lang="fr-BE" dirty="0"/>
          </a:p>
          <a:p>
            <a:endParaRPr lang="fr-BE" dirty="0"/>
          </a:p>
          <a:p>
            <a:r>
              <a:rPr lang="fr-BE" dirty="0">
                <a:hlinkClick r:id="rId3"/>
              </a:rPr>
              <a:t>https://freesvg.org/vector-clip-art-of-thumbs-up-in-a-green-circle</a:t>
            </a:r>
            <a:endParaRPr lang="fr-BE" dirty="0"/>
          </a:p>
          <a:p>
            <a:endParaRPr lang="fr-BE" dirty="0"/>
          </a:p>
          <a:p>
            <a:r>
              <a:rPr lang="fr-BE" dirty="0">
                <a:hlinkClick r:id="rId4"/>
              </a:rPr>
              <a:t>https://freesvg.org/primary-error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21040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215</Words>
  <Application>Microsoft Office PowerPoint</Application>
  <PresentationFormat>Personnalisé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Image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B</dc:creator>
  <cp:lastModifiedBy>Didier B</cp:lastModifiedBy>
  <cp:revision>7</cp:revision>
  <dcterms:created xsi:type="dcterms:W3CDTF">2022-06-28T14:12:28Z</dcterms:created>
  <dcterms:modified xsi:type="dcterms:W3CDTF">2022-06-30T09:11:40Z</dcterms:modified>
</cp:coreProperties>
</file>