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3672046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94964-18A0-4228-990C-0308451BF8AE}" v="23" dt="2022-06-28T14:39:31.222"/>
    <p1510:client id="{E323DA6D-8236-4026-8408-B9D9CD9045C1}" v="16" dt="2022-06-28T14:51:1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0" d="100"/>
          <a:sy n="40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dier Barzin" userId="c80b7561-6857-42a3-8be9-96a9aa8c9290" providerId="ADAL" clId="{AC894964-18A0-4228-990C-0308451BF8AE}"/>
    <pc:docChg chg="undo custSel addSld modSld">
      <pc:chgData name="Didier Barzin" userId="c80b7561-6857-42a3-8be9-96a9aa8c9290" providerId="ADAL" clId="{AC894964-18A0-4228-990C-0308451BF8AE}" dt="2022-06-28T14:45:33.140" v="1221" actId="20577"/>
      <pc:docMkLst>
        <pc:docMk/>
      </pc:docMkLst>
      <pc:sldChg chg="addSp modSp mod">
        <pc:chgData name="Didier Barzin" userId="c80b7561-6857-42a3-8be9-96a9aa8c9290" providerId="ADAL" clId="{AC894964-18A0-4228-990C-0308451BF8AE}" dt="2022-06-28T14:43:24.833" v="1194" actId="20577"/>
        <pc:sldMkLst>
          <pc:docMk/>
          <pc:sldMk cId="626352864" sldId="256"/>
        </pc:sldMkLst>
        <pc:spChg chg="mod">
          <ac:chgData name="Didier Barzin" userId="c80b7561-6857-42a3-8be9-96a9aa8c9290" providerId="ADAL" clId="{AC894964-18A0-4228-990C-0308451BF8AE}" dt="2022-06-28T14:43:24.833" v="1194" actId="20577"/>
          <ac:spMkLst>
            <pc:docMk/>
            <pc:sldMk cId="626352864" sldId="256"/>
            <ac:spMk id="4" creationId="{4EE4A499-0F41-CFEF-6EC3-63439A000089}"/>
          </ac:spMkLst>
        </pc:spChg>
        <pc:spChg chg="add mod">
          <ac:chgData name="Didier Barzin" userId="c80b7561-6857-42a3-8be9-96a9aa8c9290" providerId="ADAL" clId="{AC894964-18A0-4228-990C-0308451BF8AE}" dt="2022-06-28T14:18:58.995" v="54" actId="1076"/>
          <ac:spMkLst>
            <pc:docMk/>
            <pc:sldMk cId="626352864" sldId="256"/>
            <ac:spMk id="7" creationId="{FD0DAC88-FF5C-7BCD-2B98-BF62639E52D3}"/>
          </ac:spMkLst>
        </pc:spChg>
        <pc:spChg chg="add mod">
          <ac:chgData name="Didier Barzin" userId="c80b7561-6857-42a3-8be9-96a9aa8c9290" providerId="ADAL" clId="{AC894964-18A0-4228-990C-0308451BF8AE}" dt="2022-06-28T14:43:09.034" v="1192" actId="1076"/>
          <ac:spMkLst>
            <pc:docMk/>
            <pc:sldMk cId="626352864" sldId="256"/>
            <ac:spMk id="8" creationId="{8C4BBC57-9869-E2E1-6419-616999FDE246}"/>
          </ac:spMkLst>
        </pc:spChg>
        <pc:picChg chg="add mod">
          <ac:chgData name="Didier Barzin" userId="c80b7561-6857-42a3-8be9-96a9aa8c9290" providerId="ADAL" clId="{AC894964-18A0-4228-990C-0308451BF8AE}" dt="2022-06-28T14:18:56.099" v="53" actId="1076"/>
          <ac:picMkLst>
            <pc:docMk/>
            <pc:sldMk cId="626352864" sldId="256"/>
            <ac:picMk id="6" creationId="{93065BD1-0804-052E-DF76-F8DDED25911B}"/>
          </ac:picMkLst>
        </pc:picChg>
      </pc:sldChg>
      <pc:sldChg chg="addSp delSp modSp add mod">
        <pc:chgData name="Didier Barzin" userId="c80b7561-6857-42a3-8be9-96a9aa8c9290" providerId="ADAL" clId="{AC894964-18A0-4228-990C-0308451BF8AE}" dt="2022-06-28T14:45:33.140" v="1221" actId="20577"/>
        <pc:sldMkLst>
          <pc:docMk/>
          <pc:sldMk cId="72869717" sldId="257"/>
        </pc:sldMkLst>
        <pc:spChg chg="mod">
          <ac:chgData name="Didier Barzin" userId="c80b7561-6857-42a3-8be9-96a9aa8c9290" providerId="ADAL" clId="{AC894964-18A0-4228-990C-0308451BF8AE}" dt="2022-06-28T14:45:33.140" v="1221" actId="20577"/>
          <ac:spMkLst>
            <pc:docMk/>
            <pc:sldMk cId="72869717" sldId="257"/>
            <ac:spMk id="4" creationId="{4EE4A499-0F41-CFEF-6EC3-63439A000089}"/>
          </ac:spMkLst>
        </pc:spChg>
        <pc:spChg chg="del">
          <ac:chgData name="Didier Barzin" userId="c80b7561-6857-42a3-8be9-96a9aa8c9290" providerId="ADAL" clId="{AC894964-18A0-4228-990C-0308451BF8AE}" dt="2022-06-28T14:21:53.068" v="414" actId="478"/>
          <ac:spMkLst>
            <pc:docMk/>
            <pc:sldMk cId="72869717" sldId="257"/>
            <ac:spMk id="7" creationId="{FD0DAC88-FF5C-7BCD-2B98-BF62639E52D3}"/>
          </ac:spMkLst>
        </pc:spChg>
        <pc:spChg chg="mod">
          <ac:chgData name="Didier Barzin" userId="c80b7561-6857-42a3-8be9-96a9aa8c9290" providerId="ADAL" clId="{AC894964-18A0-4228-990C-0308451BF8AE}" dt="2022-06-28T14:23:22.948" v="522" actId="122"/>
          <ac:spMkLst>
            <pc:docMk/>
            <pc:sldMk cId="72869717" sldId="257"/>
            <ac:spMk id="8" creationId="{8C4BBC57-9869-E2E1-6419-616999FDE246}"/>
          </ac:spMkLst>
        </pc:spChg>
        <pc:picChg chg="add mod">
          <ac:chgData name="Didier Barzin" userId="c80b7561-6857-42a3-8be9-96a9aa8c9290" providerId="ADAL" clId="{AC894964-18A0-4228-990C-0308451BF8AE}" dt="2022-06-28T14:23:59.204" v="524" actId="1076"/>
          <ac:picMkLst>
            <pc:docMk/>
            <pc:sldMk cId="72869717" sldId="257"/>
            <ac:picMk id="3" creationId="{004CC5C4-88C5-A9C2-1119-81E2E5BA015B}"/>
          </ac:picMkLst>
        </pc:picChg>
        <pc:picChg chg="del">
          <ac:chgData name="Didier Barzin" userId="c80b7561-6857-42a3-8be9-96a9aa8c9290" providerId="ADAL" clId="{AC894964-18A0-4228-990C-0308451BF8AE}" dt="2022-06-28T14:21:51.642" v="413" actId="478"/>
          <ac:picMkLst>
            <pc:docMk/>
            <pc:sldMk cId="72869717" sldId="257"/>
            <ac:picMk id="6" creationId="{93065BD1-0804-052E-DF76-F8DDED25911B}"/>
          </ac:picMkLst>
        </pc:picChg>
      </pc:sldChg>
      <pc:sldChg chg="addSp delSp modSp add mod">
        <pc:chgData name="Didier Barzin" userId="c80b7561-6857-42a3-8be9-96a9aa8c9290" providerId="ADAL" clId="{AC894964-18A0-4228-990C-0308451BF8AE}" dt="2022-06-28T14:45:28.544" v="1219" actId="20577"/>
        <pc:sldMkLst>
          <pc:docMk/>
          <pc:sldMk cId="1108990804" sldId="258"/>
        </pc:sldMkLst>
        <pc:spChg chg="mod">
          <ac:chgData name="Didier Barzin" userId="c80b7561-6857-42a3-8be9-96a9aa8c9290" providerId="ADAL" clId="{AC894964-18A0-4228-990C-0308451BF8AE}" dt="2022-06-28T14:45:28.544" v="1219" actId="20577"/>
          <ac:spMkLst>
            <pc:docMk/>
            <pc:sldMk cId="1108990804" sldId="258"/>
            <ac:spMk id="4" creationId="{4EE4A499-0F41-CFEF-6EC3-63439A000089}"/>
          </ac:spMkLst>
        </pc:spChg>
        <pc:spChg chg="add mod">
          <ac:chgData name="Didier Barzin" userId="c80b7561-6857-42a3-8be9-96a9aa8c9290" providerId="ADAL" clId="{AC894964-18A0-4228-990C-0308451BF8AE}" dt="2022-06-28T14:31:08.187" v="818" actId="1076"/>
          <ac:spMkLst>
            <pc:docMk/>
            <pc:sldMk cId="1108990804" sldId="258"/>
            <ac:spMk id="5" creationId="{A3EEABDE-3770-D71C-3EB6-B16DB9299F73}"/>
          </ac:spMkLst>
        </pc:spChg>
        <pc:spChg chg="del">
          <ac:chgData name="Didier Barzin" userId="c80b7561-6857-42a3-8be9-96a9aa8c9290" providerId="ADAL" clId="{AC894964-18A0-4228-990C-0308451BF8AE}" dt="2022-06-28T14:24:15.370" v="526" actId="478"/>
          <ac:spMkLst>
            <pc:docMk/>
            <pc:sldMk cId="1108990804" sldId="258"/>
            <ac:spMk id="8" creationId="{8C4BBC57-9869-E2E1-6419-616999FDE246}"/>
          </ac:spMkLst>
        </pc:spChg>
        <pc:spChg chg="add mod">
          <ac:chgData name="Didier Barzin" userId="c80b7561-6857-42a3-8be9-96a9aa8c9290" providerId="ADAL" clId="{AC894964-18A0-4228-990C-0308451BF8AE}" dt="2022-06-28T14:44:42.970" v="1204" actId="1076"/>
          <ac:spMkLst>
            <pc:docMk/>
            <pc:sldMk cId="1108990804" sldId="258"/>
            <ac:spMk id="13" creationId="{0137A89C-958E-5ACA-0CF4-A073972CB937}"/>
          </ac:spMkLst>
        </pc:spChg>
        <pc:graphicFrameChg chg="add del mod">
          <ac:chgData name="Didier Barzin" userId="c80b7561-6857-42a3-8be9-96a9aa8c9290" providerId="ADAL" clId="{AC894964-18A0-4228-990C-0308451BF8AE}" dt="2022-06-28T14:25:40.411" v="566"/>
          <ac:graphicFrameMkLst>
            <pc:docMk/>
            <pc:sldMk cId="1108990804" sldId="258"/>
            <ac:graphicFrameMk id="7" creationId="{A7870FA8-774E-8288-2EA6-884D8ADA8ADB}"/>
          </ac:graphicFrameMkLst>
        </pc:graphicFrameChg>
        <pc:picChg chg="del">
          <ac:chgData name="Didier Barzin" userId="c80b7561-6857-42a3-8be9-96a9aa8c9290" providerId="ADAL" clId="{AC894964-18A0-4228-990C-0308451BF8AE}" dt="2022-06-28T14:24:17.209" v="527" actId="478"/>
          <ac:picMkLst>
            <pc:docMk/>
            <pc:sldMk cId="1108990804" sldId="258"/>
            <ac:picMk id="3" creationId="{004CC5C4-88C5-A9C2-1119-81E2E5BA015B}"/>
          </ac:picMkLst>
        </pc:picChg>
        <pc:picChg chg="add del mod">
          <ac:chgData name="Didier Barzin" userId="c80b7561-6857-42a3-8be9-96a9aa8c9290" providerId="ADAL" clId="{AC894964-18A0-4228-990C-0308451BF8AE}" dt="2022-06-28T14:25:33.792" v="564" actId="478"/>
          <ac:picMkLst>
            <pc:docMk/>
            <pc:sldMk cId="1108990804" sldId="258"/>
            <ac:picMk id="6" creationId="{19996EE6-087C-3AE2-9162-CA7F2320BA99}"/>
          </ac:picMkLst>
        </pc:picChg>
        <pc:picChg chg="add del mod">
          <ac:chgData name="Didier Barzin" userId="c80b7561-6857-42a3-8be9-96a9aa8c9290" providerId="ADAL" clId="{AC894964-18A0-4228-990C-0308451BF8AE}" dt="2022-06-28T14:27:44.018" v="571" actId="21"/>
          <ac:picMkLst>
            <pc:docMk/>
            <pc:sldMk cId="1108990804" sldId="258"/>
            <ac:picMk id="10" creationId="{BCA03A96-FCB0-E57E-E501-4C265C06E4FB}"/>
          </ac:picMkLst>
        </pc:picChg>
        <pc:picChg chg="add del mod">
          <ac:chgData name="Didier Barzin" userId="c80b7561-6857-42a3-8be9-96a9aa8c9290" providerId="ADAL" clId="{AC894964-18A0-4228-990C-0308451BF8AE}" dt="2022-06-28T14:37:13.808" v="846" actId="478"/>
          <ac:picMkLst>
            <pc:docMk/>
            <pc:sldMk cId="1108990804" sldId="258"/>
            <ac:picMk id="12" creationId="{F1BCC04A-9BF4-9760-3FA6-FFB69DAB9F26}"/>
          </ac:picMkLst>
        </pc:picChg>
        <pc:picChg chg="add mod">
          <ac:chgData name="Didier Barzin" userId="c80b7561-6857-42a3-8be9-96a9aa8c9290" providerId="ADAL" clId="{AC894964-18A0-4228-990C-0308451BF8AE}" dt="2022-06-28T14:44:48.562" v="1208" actId="1076"/>
          <ac:picMkLst>
            <pc:docMk/>
            <pc:sldMk cId="1108990804" sldId="258"/>
            <ac:picMk id="15" creationId="{B4F4692C-BD46-BCA3-13E9-C130405098A5}"/>
          </ac:picMkLst>
        </pc:picChg>
      </pc:sldChg>
      <pc:sldChg chg="addSp delSp modSp add mod">
        <pc:chgData name="Didier Barzin" userId="c80b7561-6857-42a3-8be9-96a9aa8c9290" providerId="ADAL" clId="{AC894964-18A0-4228-990C-0308451BF8AE}" dt="2022-06-28T14:45:25.048" v="1217" actId="20577"/>
        <pc:sldMkLst>
          <pc:docMk/>
          <pc:sldMk cId="1637979448" sldId="259"/>
        </pc:sldMkLst>
        <pc:spChg chg="mod">
          <ac:chgData name="Didier Barzin" userId="c80b7561-6857-42a3-8be9-96a9aa8c9290" providerId="ADAL" clId="{AC894964-18A0-4228-990C-0308451BF8AE}" dt="2022-06-28T14:45:25.048" v="1217" actId="20577"/>
          <ac:spMkLst>
            <pc:docMk/>
            <pc:sldMk cId="1637979448" sldId="259"/>
            <ac:spMk id="4" creationId="{4EE4A499-0F41-CFEF-6EC3-63439A000089}"/>
          </ac:spMkLst>
        </pc:spChg>
        <pc:spChg chg="add del">
          <ac:chgData name="Didier Barzin" userId="c80b7561-6857-42a3-8be9-96a9aa8c9290" providerId="ADAL" clId="{AC894964-18A0-4228-990C-0308451BF8AE}" dt="2022-06-28T14:39:23.857" v="1034" actId="11529"/>
          <ac:spMkLst>
            <pc:docMk/>
            <pc:sldMk cId="1637979448" sldId="259"/>
            <ac:spMk id="9" creationId="{040296D0-D7DF-F678-4827-112E895648A5}"/>
          </ac:spMkLst>
        </pc:spChg>
        <pc:spChg chg="add del">
          <ac:chgData name="Didier Barzin" userId="c80b7561-6857-42a3-8be9-96a9aa8c9290" providerId="ADAL" clId="{AC894964-18A0-4228-990C-0308451BF8AE}" dt="2022-06-28T14:41:05.169" v="1134" actId="478"/>
          <ac:spMkLst>
            <pc:docMk/>
            <pc:sldMk cId="1637979448" sldId="259"/>
            <ac:spMk id="10" creationId="{D7BC15A4-E5C3-4319-921B-F367214098CC}"/>
          </ac:spMkLst>
        </pc:spChg>
        <pc:spChg chg="add mod">
          <ac:chgData name="Didier Barzin" userId="c80b7561-6857-42a3-8be9-96a9aa8c9290" providerId="ADAL" clId="{AC894964-18A0-4228-990C-0308451BF8AE}" dt="2022-06-28T14:42:38.514" v="1187" actId="1076"/>
          <ac:spMkLst>
            <pc:docMk/>
            <pc:sldMk cId="1637979448" sldId="259"/>
            <ac:spMk id="11" creationId="{49E144D0-8953-91E1-A247-090986DDA180}"/>
          </ac:spMkLst>
        </pc:spChg>
        <pc:spChg chg="mod">
          <ac:chgData name="Didier Barzin" userId="c80b7561-6857-42a3-8be9-96a9aa8c9290" providerId="ADAL" clId="{AC894964-18A0-4228-990C-0308451BF8AE}" dt="2022-06-28T14:38:38.974" v="962" actId="20577"/>
          <ac:spMkLst>
            <pc:docMk/>
            <pc:sldMk cId="1637979448" sldId="259"/>
            <ac:spMk id="13" creationId="{0137A89C-958E-5ACA-0CF4-A073972CB937}"/>
          </ac:spMkLst>
        </pc:spChg>
        <pc:spChg chg="add mod">
          <ac:chgData name="Didier Barzin" userId="c80b7561-6857-42a3-8be9-96a9aa8c9290" providerId="ADAL" clId="{AC894964-18A0-4228-990C-0308451BF8AE}" dt="2022-06-28T14:40:47.763" v="1132" actId="1076"/>
          <ac:spMkLst>
            <pc:docMk/>
            <pc:sldMk cId="1637979448" sldId="259"/>
            <ac:spMk id="14" creationId="{A66197A8-6776-FF65-F722-1C0D6EA61249}"/>
          </ac:spMkLst>
        </pc:spChg>
        <pc:spChg chg="add mod">
          <ac:chgData name="Didier Barzin" userId="c80b7561-6857-42a3-8be9-96a9aa8c9290" providerId="ADAL" clId="{AC894964-18A0-4228-990C-0308451BF8AE}" dt="2022-06-28T14:42:22.706" v="1185" actId="1076"/>
          <ac:spMkLst>
            <pc:docMk/>
            <pc:sldMk cId="1637979448" sldId="259"/>
            <ac:spMk id="15" creationId="{29E61261-09D1-04C2-017D-8C3CA5A395C6}"/>
          </ac:spMkLst>
        </pc:spChg>
        <pc:graphicFrameChg chg="add del mod">
          <ac:chgData name="Didier Barzin" userId="c80b7561-6857-42a3-8be9-96a9aa8c9290" providerId="ADAL" clId="{AC894964-18A0-4228-990C-0308451BF8AE}" dt="2022-06-28T14:35:32.013" v="824" actId="478"/>
          <ac:graphicFrameMkLst>
            <pc:docMk/>
            <pc:sldMk cId="1637979448" sldId="259"/>
            <ac:graphicFrameMk id="2" creationId="{58541ACB-1FE1-9E00-38FE-F56539459BF0}"/>
          </ac:graphicFrameMkLst>
        </pc:graphicFrameChg>
        <pc:picChg chg="add mod">
          <ac:chgData name="Didier Barzin" userId="c80b7561-6857-42a3-8be9-96a9aa8c9290" providerId="ADAL" clId="{AC894964-18A0-4228-990C-0308451BF8AE}" dt="2022-06-28T14:45:16.265" v="1215" actId="1076"/>
          <ac:picMkLst>
            <pc:docMk/>
            <pc:sldMk cId="1637979448" sldId="259"/>
            <ac:picMk id="6" creationId="{AAE196FB-05A4-5BFB-112B-9407068A4797}"/>
          </ac:picMkLst>
        </pc:picChg>
        <pc:picChg chg="add del mod">
          <ac:chgData name="Didier Barzin" userId="c80b7561-6857-42a3-8be9-96a9aa8c9290" providerId="ADAL" clId="{AC894964-18A0-4228-990C-0308451BF8AE}" dt="2022-06-28T14:36:26.913" v="839"/>
          <ac:picMkLst>
            <pc:docMk/>
            <pc:sldMk cId="1637979448" sldId="259"/>
            <ac:picMk id="8" creationId="{2D21B174-50ED-5333-4053-EC0800C167C3}"/>
          </ac:picMkLst>
        </pc:picChg>
        <pc:picChg chg="del">
          <ac:chgData name="Didier Barzin" userId="c80b7561-6857-42a3-8be9-96a9aa8c9290" providerId="ADAL" clId="{AC894964-18A0-4228-990C-0308451BF8AE}" dt="2022-06-28T14:35:27.648" v="820" actId="478"/>
          <ac:picMkLst>
            <pc:docMk/>
            <pc:sldMk cId="1637979448" sldId="259"/>
            <ac:picMk id="12" creationId="{F1BCC04A-9BF4-9760-3FA6-FFB69DAB9F26}"/>
          </ac:picMkLst>
        </pc:picChg>
      </pc:sldChg>
      <pc:sldChg chg="modSp new mod">
        <pc:chgData name="Didier Barzin" userId="c80b7561-6857-42a3-8be9-96a9aa8c9290" providerId="ADAL" clId="{AC894964-18A0-4228-990C-0308451BF8AE}" dt="2022-06-28T14:37:26.612" v="862" actId="20577"/>
        <pc:sldMkLst>
          <pc:docMk/>
          <pc:sldMk cId="2121040679" sldId="260"/>
        </pc:sldMkLst>
        <pc:spChg chg="mod">
          <ac:chgData name="Didier Barzin" userId="c80b7561-6857-42a3-8be9-96a9aa8c9290" providerId="ADAL" clId="{AC894964-18A0-4228-990C-0308451BF8AE}" dt="2022-06-28T14:37:26.612" v="862" actId="20577"/>
          <ac:spMkLst>
            <pc:docMk/>
            <pc:sldMk cId="2121040679" sldId="260"/>
            <ac:spMk id="2" creationId="{BD743F34-E031-10B6-006A-365C83EB5C5D}"/>
          </ac:spMkLst>
        </pc:spChg>
        <pc:spChg chg="mod">
          <ac:chgData name="Didier Barzin" userId="c80b7561-6857-42a3-8be9-96a9aa8c9290" providerId="ADAL" clId="{AC894964-18A0-4228-990C-0308451BF8AE}" dt="2022-06-28T14:37:06.290" v="845" actId="20577"/>
          <ac:spMkLst>
            <pc:docMk/>
            <pc:sldMk cId="2121040679" sldId="260"/>
            <ac:spMk id="3" creationId="{63AF0CF8-FDB6-6B4B-5CF0-0D2BBF5EB7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0058" y="3534924"/>
            <a:ext cx="27540347" cy="7519835"/>
          </a:xfrm>
        </p:spPr>
        <p:txBody>
          <a:bodyPr anchor="b"/>
          <a:lstStyle>
            <a:lvl1pPr algn="ctr">
              <a:defRPr sz="180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0058" y="11344752"/>
            <a:ext cx="27540347" cy="5214884"/>
          </a:xfrm>
        </p:spPr>
        <p:txBody>
          <a:bodyPr/>
          <a:lstStyle>
            <a:lvl1pPr marL="0" indent="0" algn="ctr">
              <a:buNone/>
              <a:defRPr sz="7228"/>
            </a:lvl1pPr>
            <a:lvl2pPr marL="1376995" indent="0" algn="ctr">
              <a:buNone/>
              <a:defRPr sz="6024"/>
            </a:lvl2pPr>
            <a:lvl3pPr marL="2753990" indent="0" algn="ctr">
              <a:buNone/>
              <a:defRPr sz="5421"/>
            </a:lvl3pPr>
            <a:lvl4pPr marL="4130985" indent="0" algn="ctr">
              <a:buNone/>
              <a:defRPr sz="4819"/>
            </a:lvl4pPr>
            <a:lvl5pPr marL="5507980" indent="0" algn="ctr">
              <a:buNone/>
              <a:defRPr sz="4819"/>
            </a:lvl5pPr>
            <a:lvl6pPr marL="6884975" indent="0" algn="ctr">
              <a:buNone/>
              <a:defRPr sz="4819"/>
            </a:lvl6pPr>
            <a:lvl7pPr marL="8261970" indent="0" algn="ctr">
              <a:buNone/>
              <a:defRPr sz="4819"/>
            </a:lvl7pPr>
            <a:lvl8pPr marL="9638965" indent="0" algn="ctr">
              <a:buNone/>
              <a:defRPr sz="4819"/>
            </a:lvl8pPr>
            <a:lvl9pPr marL="11015960" indent="0" algn="ctr">
              <a:buNone/>
              <a:defRPr sz="481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751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297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78081" y="1149975"/>
            <a:ext cx="7917850" cy="1830459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4532" y="1149975"/>
            <a:ext cx="23294544" cy="18304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50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873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407" y="5384885"/>
            <a:ext cx="31671399" cy="8984801"/>
          </a:xfrm>
        </p:spPr>
        <p:txBody>
          <a:bodyPr anchor="b"/>
          <a:lstStyle>
            <a:lvl1pPr>
              <a:defRPr sz="180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407" y="14454685"/>
            <a:ext cx="31671399" cy="4724895"/>
          </a:xfrm>
        </p:spPr>
        <p:txBody>
          <a:bodyPr/>
          <a:lstStyle>
            <a:lvl1pPr marL="0" indent="0">
              <a:buNone/>
              <a:defRPr sz="7228">
                <a:solidFill>
                  <a:schemeClr val="tx1">
                    <a:tint val="75000"/>
                  </a:schemeClr>
                </a:solidFill>
              </a:defRPr>
            </a:lvl1pPr>
            <a:lvl2pPr marL="1376995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2pPr>
            <a:lvl3pPr marL="2753990" indent="0">
              <a:buNone/>
              <a:defRPr sz="5421">
                <a:solidFill>
                  <a:schemeClr val="tx1">
                    <a:tint val="75000"/>
                  </a:schemeClr>
                </a:solidFill>
              </a:defRPr>
            </a:lvl3pPr>
            <a:lvl4pPr marL="413098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4pPr>
            <a:lvl5pPr marL="550798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5pPr>
            <a:lvl6pPr marL="688497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6pPr>
            <a:lvl7pPr marL="826197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7pPr>
            <a:lvl8pPr marL="963896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8pPr>
            <a:lvl9pPr marL="1101596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077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4532" y="5749874"/>
            <a:ext cx="15606197" cy="13704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89734" y="5749874"/>
            <a:ext cx="15606197" cy="13704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608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5" y="1149976"/>
            <a:ext cx="31671399" cy="417491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316" y="5294885"/>
            <a:ext cx="15534476" cy="2594941"/>
          </a:xfrm>
        </p:spPr>
        <p:txBody>
          <a:bodyPr anchor="b"/>
          <a:lstStyle>
            <a:lvl1pPr marL="0" indent="0">
              <a:buNone/>
              <a:defRPr sz="7228" b="1"/>
            </a:lvl1pPr>
            <a:lvl2pPr marL="1376995" indent="0">
              <a:buNone/>
              <a:defRPr sz="6024" b="1"/>
            </a:lvl2pPr>
            <a:lvl3pPr marL="2753990" indent="0">
              <a:buNone/>
              <a:defRPr sz="5421" b="1"/>
            </a:lvl3pPr>
            <a:lvl4pPr marL="4130985" indent="0">
              <a:buNone/>
              <a:defRPr sz="4819" b="1"/>
            </a:lvl4pPr>
            <a:lvl5pPr marL="5507980" indent="0">
              <a:buNone/>
              <a:defRPr sz="4819" b="1"/>
            </a:lvl5pPr>
            <a:lvl6pPr marL="6884975" indent="0">
              <a:buNone/>
              <a:defRPr sz="4819" b="1"/>
            </a:lvl6pPr>
            <a:lvl7pPr marL="8261970" indent="0">
              <a:buNone/>
              <a:defRPr sz="4819" b="1"/>
            </a:lvl7pPr>
            <a:lvl8pPr marL="9638965" indent="0">
              <a:buNone/>
              <a:defRPr sz="4819" b="1"/>
            </a:lvl8pPr>
            <a:lvl9pPr marL="11015960" indent="0">
              <a:buNone/>
              <a:defRPr sz="48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9316" y="7889827"/>
            <a:ext cx="15534476" cy="116047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9734" y="5294885"/>
            <a:ext cx="15610980" cy="2594941"/>
          </a:xfrm>
        </p:spPr>
        <p:txBody>
          <a:bodyPr anchor="b"/>
          <a:lstStyle>
            <a:lvl1pPr marL="0" indent="0">
              <a:buNone/>
              <a:defRPr sz="7228" b="1"/>
            </a:lvl1pPr>
            <a:lvl2pPr marL="1376995" indent="0">
              <a:buNone/>
              <a:defRPr sz="6024" b="1"/>
            </a:lvl2pPr>
            <a:lvl3pPr marL="2753990" indent="0">
              <a:buNone/>
              <a:defRPr sz="5421" b="1"/>
            </a:lvl3pPr>
            <a:lvl4pPr marL="4130985" indent="0">
              <a:buNone/>
              <a:defRPr sz="4819" b="1"/>
            </a:lvl4pPr>
            <a:lvl5pPr marL="5507980" indent="0">
              <a:buNone/>
              <a:defRPr sz="4819" b="1"/>
            </a:lvl5pPr>
            <a:lvl6pPr marL="6884975" indent="0">
              <a:buNone/>
              <a:defRPr sz="4819" b="1"/>
            </a:lvl6pPr>
            <a:lvl7pPr marL="8261970" indent="0">
              <a:buNone/>
              <a:defRPr sz="4819" b="1"/>
            </a:lvl7pPr>
            <a:lvl8pPr marL="9638965" indent="0">
              <a:buNone/>
              <a:defRPr sz="4819" b="1"/>
            </a:lvl8pPr>
            <a:lvl9pPr marL="11015960" indent="0">
              <a:buNone/>
              <a:defRPr sz="48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9734" y="7889827"/>
            <a:ext cx="15610980" cy="116047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17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843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357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6" y="1439968"/>
            <a:ext cx="11843304" cy="5039889"/>
          </a:xfrm>
        </p:spPr>
        <p:txBody>
          <a:bodyPr anchor="b"/>
          <a:lstStyle>
            <a:lvl1pPr>
              <a:defRPr sz="96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0980" y="3109933"/>
            <a:ext cx="18589734" cy="15349662"/>
          </a:xfrm>
        </p:spPr>
        <p:txBody>
          <a:bodyPr/>
          <a:lstStyle>
            <a:lvl1pPr>
              <a:defRPr sz="9638"/>
            </a:lvl1pPr>
            <a:lvl2pPr>
              <a:defRPr sz="8433"/>
            </a:lvl2pPr>
            <a:lvl3pPr>
              <a:defRPr sz="7228"/>
            </a:lvl3pPr>
            <a:lvl4pPr>
              <a:defRPr sz="6024"/>
            </a:lvl4pPr>
            <a:lvl5pPr>
              <a:defRPr sz="6024"/>
            </a:lvl5pPr>
            <a:lvl6pPr>
              <a:defRPr sz="6024"/>
            </a:lvl6pPr>
            <a:lvl7pPr>
              <a:defRPr sz="6024"/>
            </a:lvl7pPr>
            <a:lvl8pPr>
              <a:defRPr sz="6024"/>
            </a:lvl8pPr>
            <a:lvl9pPr>
              <a:defRPr sz="602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316" y="6479857"/>
            <a:ext cx="11843304" cy="12004738"/>
          </a:xfrm>
        </p:spPr>
        <p:txBody>
          <a:bodyPr/>
          <a:lstStyle>
            <a:lvl1pPr marL="0" indent="0">
              <a:buNone/>
              <a:defRPr sz="4819"/>
            </a:lvl1pPr>
            <a:lvl2pPr marL="1376995" indent="0">
              <a:buNone/>
              <a:defRPr sz="4217"/>
            </a:lvl2pPr>
            <a:lvl3pPr marL="2753990" indent="0">
              <a:buNone/>
              <a:defRPr sz="3614"/>
            </a:lvl3pPr>
            <a:lvl4pPr marL="4130985" indent="0">
              <a:buNone/>
              <a:defRPr sz="3012"/>
            </a:lvl4pPr>
            <a:lvl5pPr marL="5507980" indent="0">
              <a:buNone/>
              <a:defRPr sz="3012"/>
            </a:lvl5pPr>
            <a:lvl6pPr marL="6884975" indent="0">
              <a:buNone/>
              <a:defRPr sz="3012"/>
            </a:lvl6pPr>
            <a:lvl7pPr marL="8261970" indent="0">
              <a:buNone/>
              <a:defRPr sz="3012"/>
            </a:lvl7pPr>
            <a:lvl8pPr marL="9638965" indent="0">
              <a:buNone/>
              <a:defRPr sz="3012"/>
            </a:lvl8pPr>
            <a:lvl9pPr marL="11015960" indent="0">
              <a:buNone/>
              <a:defRPr sz="30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78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6" y="1439968"/>
            <a:ext cx="11843304" cy="5039889"/>
          </a:xfrm>
        </p:spPr>
        <p:txBody>
          <a:bodyPr anchor="b"/>
          <a:lstStyle>
            <a:lvl1pPr>
              <a:defRPr sz="96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10980" y="3109933"/>
            <a:ext cx="18589734" cy="15349662"/>
          </a:xfrm>
        </p:spPr>
        <p:txBody>
          <a:bodyPr anchor="t"/>
          <a:lstStyle>
            <a:lvl1pPr marL="0" indent="0">
              <a:buNone/>
              <a:defRPr sz="9638"/>
            </a:lvl1pPr>
            <a:lvl2pPr marL="1376995" indent="0">
              <a:buNone/>
              <a:defRPr sz="8433"/>
            </a:lvl2pPr>
            <a:lvl3pPr marL="2753990" indent="0">
              <a:buNone/>
              <a:defRPr sz="7228"/>
            </a:lvl3pPr>
            <a:lvl4pPr marL="4130985" indent="0">
              <a:buNone/>
              <a:defRPr sz="6024"/>
            </a:lvl4pPr>
            <a:lvl5pPr marL="5507980" indent="0">
              <a:buNone/>
              <a:defRPr sz="6024"/>
            </a:lvl5pPr>
            <a:lvl6pPr marL="6884975" indent="0">
              <a:buNone/>
              <a:defRPr sz="6024"/>
            </a:lvl6pPr>
            <a:lvl7pPr marL="8261970" indent="0">
              <a:buNone/>
              <a:defRPr sz="6024"/>
            </a:lvl7pPr>
            <a:lvl8pPr marL="9638965" indent="0">
              <a:buNone/>
              <a:defRPr sz="6024"/>
            </a:lvl8pPr>
            <a:lvl9pPr marL="11015960" indent="0">
              <a:buNone/>
              <a:defRPr sz="602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316" y="6479857"/>
            <a:ext cx="11843304" cy="12004738"/>
          </a:xfrm>
        </p:spPr>
        <p:txBody>
          <a:bodyPr/>
          <a:lstStyle>
            <a:lvl1pPr marL="0" indent="0">
              <a:buNone/>
              <a:defRPr sz="4819"/>
            </a:lvl1pPr>
            <a:lvl2pPr marL="1376995" indent="0">
              <a:buNone/>
              <a:defRPr sz="4217"/>
            </a:lvl2pPr>
            <a:lvl3pPr marL="2753990" indent="0">
              <a:buNone/>
              <a:defRPr sz="3614"/>
            </a:lvl3pPr>
            <a:lvl4pPr marL="4130985" indent="0">
              <a:buNone/>
              <a:defRPr sz="3012"/>
            </a:lvl4pPr>
            <a:lvl5pPr marL="5507980" indent="0">
              <a:buNone/>
              <a:defRPr sz="3012"/>
            </a:lvl5pPr>
            <a:lvl6pPr marL="6884975" indent="0">
              <a:buNone/>
              <a:defRPr sz="3012"/>
            </a:lvl6pPr>
            <a:lvl7pPr marL="8261970" indent="0">
              <a:buNone/>
              <a:defRPr sz="3012"/>
            </a:lvl7pPr>
            <a:lvl8pPr marL="9638965" indent="0">
              <a:buNone/>
              <a:defRPr sz="3012"/>
            </a:lvl8pPr>
            <a:lvl9pPr marL="11015960" indent="0">
              <a:buNone/>
              <a:defRPr sz="30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298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4532" y="1149976"/>
            <a:ext cx="31671399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532" y="5749874"/>
            <a:ext cx="31671399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4532" y="20019561"/>
            <a:ext cx="826210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E230-2E9C-4058-A569-BB4C50F00BE9}" type="datetimeFigureOut">
              <a:rPr lang="fr-BE" smtClean="0"/>
              <a:t>28-06-22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63654" y="20019561"/>
            <a:ext cx="1239315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33827" y="20019561"/>
            <a:ext cx="826210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4534-D8CF-487E-9BEE-3025B7AA9FD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239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53990" rtl="0" eaLnBrk="1" latinLnBrk="0" hangingPunct="1">
        <a:lnSpc>
          <a:spcPct val="90000"/>
        </a:lnSpc>
        <a:spcBef>
          <a:spcPct val="0"/>
        </a:spcBef>
        <a:buNone/>
        <a:defRPr sz="13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8497" indent="-688497" algn="l" defTabSz="2753990" rtl="0" eaLnBrk="1" latinLnBrk="0" hangingPunct="1">
        <a:lnSpc>
          <a:spcPct val="90000"/>
        </a:lnSpc>
        <a:spcBef>
          <a:spcPts val="3012"/>
        </a:spcBef>
        <a:buFont typeface="Arial" panose="020B0604020202020204" pitchFamily="34" charset="0"/>
        <a:buChar char="•"/>
        <a:defRPr sz="8433" kern="1200">
          <a:solidFill>
            <a:schemeClr val="tx1"/>
          </a:solidFill>
          <a:latin typeface="+mn-lt"/>
          <a:ea typeface="+mn-ea"/>
          <a:cs typeface="+mn-cs"/>
        </a:defRPr>
      </a:lvl1pPr>
      <a:lvl2pPr marL="206549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7228" kern="1200">
          <a:solidFill>
            <a:schemeClr val="tx1"/>
          </a:solidFill>
          <a:latin typeface="+mn-lt"/>
          <a:ea typeface="+mn-ea"/>
          <a:cs typeface="+mn-cs"/>
        </a:defRPr>
      </a:lvl2pPr>
      <a:lvl3pPr marL="344248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81948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4pPr>
      <a:lvl5pPr marL="619647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5pPr>
      <a:lvl6pPr marL="757347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6pPr>
      <a:lvl7pPr marL="895046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7pPr>
      <a:lvl8pPr marL="1032746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8pPr>
      <a:lvl9pPr marL="1170445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1pPr>
      <a:lvl2pPr marL="137699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2pPr>
      <a:lvl3pPr marL="275399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3pPr>
      <a:lvl4pPr marL="413098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4pPr>
      <a:lvl5pPr marL="550798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5pPr>
      <a:lvl6pPr marL="688497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6pPr>
      <a:lvl7pPr marL="826197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7pPr>
      <a:lvl8pPr marL="963896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8pPr>
      <a:lvl9pPr marL="1101596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vector-clip-art-of-thumbs-up-in-a-green-circle" TargetMode="External"/><Relationship Id="rId2" Type="http://schemas.openxmlformats.org/officeDocument/2006/relationships/hyperlink" Target="https://freesvg.org/vector-drawing-of-thumbs-down-in-a-red-circ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0" y="0"/>
            <a:ext cx="36720463" cy="3421626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065BD1-0804-052E-DF76-F8DDED25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085" y="5220754"/>
            <a:ext cx="16324465" cy="84506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0DAC88-FF5C-7BCD-2B98-BF62639E52D3}"/>
              </a:ext>
            </a:extLst>
          </p:cNvPr>
          <p:cNvSpPr/>
          <p:nvPr/>
        </p:nvSpPr>
        <p:spPr>
          <a:xfrm>
            <a:off x="7615595" y="14674123"/>
            <a:ext cx="2007344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Veuillez insérer une clé USB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BBC57-9869-E2E1-6419-616999FDE246}"/>
              </a:ext>
            </a:extLst>
          </p:cNvPr>
          <p:cNvSpPr/>
          <p:nvPr/>
        </p:nvSpPr>
        <p:spPr>
          <a:xfrm>
            <a:off x="440941" y="17892830"/>
            <a:ext cx="3583858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fr-FR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Cette borne a été développée par le service informatique. Elle permet de scanner les clés USB à la recherche de potentiels virus, empêchant l’infection des postes de travail. Les scans sont anonymes et aucune donnée nominative ou contenu de fichier ne sera collecté sur cette borne.</a:t>
            </a:r>
          </a:p>
        </p:txBody>
      </p:sp>
    </p:spTree>
    <p:extLst>
      <p:ext uri="{BB962C8B-B14F-4D97-AF65-F5344CB8AC3E}">
        <p14:creationId xmlns:p14="http://schemas.microsoft.com/office/powerpoint/2010/main" val="62635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0" y="0"/>
            <a:ext cx="36720463" cy="3421626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38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</a:t>
            </a:r>
            <a:r>
              <a:rPr lang="fr-BE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d’analyse Antivirus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4BBC57-9869-E2E1-6419-616999FDE246}"/>
              </a:ext>
            </a:extLst>
          </p:cNvPr>
          <p:cNvSpPr/>
          <p:nvPr/>
        </p:nvSpPr>
        <p:spPr>
          <a:xfrm>
            <a:off x="2903165" y="5507825"/>
            <a:ext cx="30914131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3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L’analyse est en cours, veuillez patienter, cela peut prendre  plusieurs minutes.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4CC5C4-88C5-A9C2-1119-81E2E5BA0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805" y="11752050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0" y="0"/>
            <a:ext cx="36720463" cy="3421626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EABDE-3770-D71C-3EB6-B16DB9299F73}"/>
              </a:ext>
            </a:extLst>
          </p:cNvPr>
          <p:cNvSpPr/>
          <p:nvPr/>
        </p:nvSpPr>
        <p:spPr>
          <a:xfrm>
            <a:off x="12165152" y="4888392"/>
            <a:ext cx="1545706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d’analyse</a:t>
            </a:r>
            <a:endParaRPr lang="fr-FR" sz="13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7A89C-958E-5ACA-0CF4-A073972CB937}"/>
              </a:ext>
            </a:extLst>
          </p:cNvPr>
          <p:cNvSpPr/>
          <p:nvPr/>
        </p:nvSpPr>
        <p:spPr>
          <a:xfrm>
            <a:off x="11238271" y="8482658"/>
            <a:ext cx="25072259" cy="89562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fr-FR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Cette clé </a:t>
            </a:r>
            <a:r>
              <a:rPr lang="fr-FR" sz="9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peut être utilisée </a:t>
            </a:r>
            <a:r>
              <a:rPr lang="fr-FR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 un poste de travail.</a:t>
            </a:r>
            <a:br>
              <a:rPr lang="fr-FR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fr-FR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Après avoir utilisé cette clé sur un </a:t>
            </a:r>
            <a:r>
              <a:rPr lang="fr-FR" sz="9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autre ordinateur</a:t>
            </a:r>
            <a:r>
              <a:rPr lang="fr-FR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la clé USB doit </a:t>
            </a:r>
            <a:r>
              <a:rPr lang="fr-FR" sz="9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obligatoirement être </a:t>
            </a:r>
            <a:r>
              <a:rPr lang="fr-FR" sz="9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ré-analysée</a:t>
            </a:r>
            <a:r>
              <a:rPr lang="fr-FR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pour vérifier qu’elle ne contient pas de virus.</a:t>
            </a:r>
            <a:endParaRPr lang="fr-FR" sz="9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4F4692C-BD46-BCA3-13E9-C1304050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6" y="8181321"/>
            <a:ext cx="12627641" cy="126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4A499-0F41-CFEF-6EC3-63439A000089}"/>
              </a:ext>
            </a:extLst>
          </p:cNvPr>
          <p:cNvSpPr/>
          <p:nvPr/>
        </p:nvSpPr>
        <p:spPr>
          <a:xfrm>
            <a:off x="0" y="0"/>
            <a:ext cx="36720463" cy="3421626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Borne automatique d’analyse Antivirus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EABDE-3770-D71C-3EB6-B16DB9299F73}"/>
              </a:ext>
            </a:extLst>
          </p:cNvPr>
          <p:cNvSpPr/>
          <p:nvPr/>
        </p:nvSpPr>
        <p:spPr>
          <a:xfrm>
            <a:off x="12165152" y="4888392"/>
            <a:ext cx="1545706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Rapport d’analyse</a:t>
            </a:r>
            <a:endParaRPr lang="fr-FR" sz="13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7A89C-958E-5ACA-0CF4-A073972CB937}"/>
              </a:ext>
            </a:extLst>
          </p:cNvPr>
          <p:cNvSpPr/>
          <p:nvPr/>
        </p:nvSpPr>
        <p:spPr>
          <a:xfrm>
            <a:off x="11550637" y="8571149"/>
            <a:ext cx="2440593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fr-FR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  <a:r>
              <a:rPr lang="fr-FR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une menace a été détectée sur la clé USB. Vous devez donc la </a:t>
            </a:r>
            <a:r>
              <a:rPr lang="fr-FR" sz="8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désinfecter</a:t>
            </a:r>
            <a:r>
              <a:rPr lang="fr-FR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6" name="Image 5" descr="Une image contenant texte, clipart, graphiques vectoriels&#10;&#10;Description générée automatiquement">
            <a:extLst>
              <a:ext uri="{FF2B5EF4-FFF2-40B4-BE49-F238E27FC236}">
                <a16:creationId xmlns:a16="http://schemas.microsoft.com/office/drawing/2014/main" id="{AAE196FB-05A4-5BFB-112B-9407068A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6" y="8120185"/>
            <a:ext cx="12253818" cy="122538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E144D0-8953-91E1-A247-090986DDA180}"/>
              </a:ext>
            </a:extLst>
          </p:cNvPr>
          <p:cNvSpPr/>
          <p:nvPr/>
        </p:nvSpPr>
        <p:spPr>
          <a:xfrm>
            <a:off x="11550637" y="11793398"/>
            <a:ext cx="24405930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9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Sans action de votre part, cette clé est interdite d’utilisation.</a:t>
            </a:r>
            <a:endParaRPr lang="fr-FR" sz="96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197A8-6776-FF65-F722-1C0D6EA61249}"/>
              </a:ext>
            </a:extLst>
          </p:cNvPr>
          <p:cNvSpPr/>
          <p:nvPr/>
        </p:nvSpPr>
        <p:spPr>
          <a:xfrm>
            <a:off x="11550637" y="15121055"/>
            <a:ext cx="2440593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fr-FR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choisissant de désinfecté la clé USB, des données peuvent être supprimées.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9E61261-09D1-04C2-017D-8C3CA5A395C6}"/>
              </a:ext>
            </a:extLst>
          </p:cNvPr>
          <p:cNvSpPr/>
          <p:nvPr/>
        </p:nvSpPr>
        <p:spPr>
          <a:xfrm>
            <a:off x="16349912" y="18343304"/>
            <a:ext cx="14807380" cy="23971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9600" b="1" dirty="0">
                <a:solidFill>
                  <a:schemeClr val="bg1"/>
                </a:solidFill>
              </a:rPr>
              <a:t>Cliquer ici pour désinfecter</a:t>
            </a:r>
          </a:p>
        </p:txBody>
      </p:sp>
    </p:spTree>
    <p:extLst>
      <p:ext uri="{BB962C8B-B14F-4D97-AF65-F5344CB8AC3E}">
        <p14:creationId xmlns:p14="http://schemas.microsoft.com/office/powerpoint/2010/main" val="16379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43F34-E031-10B6-006A-365C83EB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Image 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F0CF8-FDB6-6B4B-5CF0-0D2BBF5E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linkClick r:id="rId2"/>
              </a:rPr>
              <a:t>https://freesvg.org/vector-drawing-of-thumbs-down-in-a-red-circle</a:t>
            </a:r>
            <a:endParaRPr lang="fr-BE" dirty="0"/>
          </a:p>
          <a:p>
            <a:endParaRPr lang="fr-BE" dirty="0"/>
          </a:p>
          <a:p>
            <a:r>
              <a:rPr lang="fr-BE" dirty="0">
                <a:hlinkClick r:id="rId3"/>
              </a:rPr>
              <a:t>https://freesvg.org/vector-clip-art-of-thumbs-up-in-a-green-circle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210406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191</Words>
  <Application>Microsoft Office PowerPoint</Application>
  <PresentationFormat>Personnalisé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Image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Didier B</dc:creator>
  <cp:lastModifiedBy>Didier B</cp:lastModifiedBy>
  <cp:revision>1</cp:revision>
  <dcterms:created xsi:type="dcterms:W3CDTF">2022-06-28T14:12:28Z</dcterms:created>
  <dcterms:modified xsi:type="dcterms:W3CDTF">2022-06-28T14:51:17Z</dcterms:modified>
</cp:coreProperties>
</file>