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62004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94964-18A0-4228-990C-0308451BF8AE}" v="23" dt="2022-06-28T14:39:31.222"/>
    <p1510:client id="{E323DA6D-8236-4026-8408-B9D9CD9045C1}" v="16" dt="2022-06-28T14:51:1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dier Barzin" userId="c80b7561-6857-42a3-8be9-96a9aa8c9290" providerId="ADAL" clId="{AC894964-18A0-4228-990C-0308451BF8AE}"/>
    <pc:docChg chg="undo custSel addSld modSld">
      <pc:chgData name="Didier Barzin" userId="c80b7561-6857-42a3-8be9-96a9aa8c9290" providerId="ADAL" clId="{AC894964-18A0-4228-990C-0308451BF8AE}" dt="2022-06-28T14:45:33.140" v="1221" actId="20577"/>
      <pc:docMkLst>
        <pc:docMk/>
      </pc:docMkLst>
      <pc:sldChg chg="addSp modSp mod">
        <pc:chgData name="Didier Barzin" userId="c80b7561-6857-42a3-8be9-96a9aa8c9290" providerId="ADAL" clId="{AC894964-18A0-4228-990C-0308451BF8AE}" dt="2022-06-28T14:43:24.833" v="1194" actId="20577"/>
        <pc:sldMkLst>
          <pc:docMk/>
          <pc:sldMk cId="626352864" sldId="256"/>
        </pc:sldMkLst>
        <pc:spChg chg="mod">
          <ac:chgData name="Didier Barzin" userId="c80b7561-6857-42a3-8be9-96a9aa8c9290" providerId="ADAL" clId="{AC894964-18A0-4228-990C-0308451BF8AE}" dt="2022-06-28T14:43:24.833" v="1194" actId="20577"/>
          <ac:spMkLst>
            <pc:docMk/>
            <pc:sldMk cId="626352864" sldId="256"/>
            <ac:spMk id="4" creationId="{4EE4A499-0F41-CFEF-6EC3-63439A000089}"/>
          </ac:spMkLst>
        </pc:spChg>
        <pc:spChg chg="add mod">
          <ac:chgData name="Didier Barzin" userId="c80b7561-6857-42a3-8be9-96a9aa8c9290" providerId="ADAL" clId="{AC894964-18A0-4228-990C-0308451BF8AE}" dt="2022-06-28T14:18:58.995" v="54" actId="1076"/>
          <ac:spMkLst>
            <pc:docMk/>
            <pc:sldMk cId="626352864" sldId="256"/>
            <ac:spMk id="7" creationId="{FD0DAC88-FF5C-7BCD-2B98-BF62639E52D3}"/>
          </ac:spMkLst>
        </pc:spChg>
        <pc:spChg chg="add mod">
          <ac:chgData name="Didier Barzin" userId="c80b7561-6857-42a3-8be9-96a9aa8c9290" providerId="ADAL" clId="{AC894964-18A0-4228-990C-0308451BF8AE}" dt="2022-06-28T14:43:09.034" v="1192" actId="1076"/>
          <ac:spMkLst>
            <pc:docMk/>
            <pc:sldMk cId="626352864" sldId="256"/>
            <ac:spMk id="8" creationId="{8C4BBC57-9869-E2E1-6419-616999FDE246}"/>
          </ac:spMkLst>
        </pc:spChg>
        <pc:picChg chg="add mod">
          <ac:chgData name="Didier Barzin" userId="c80b7561-6857-42a3-8be9-96a9aa8c9290" providerId="ADAL" clId="{AC894964-18A0-4228-990C-0308451BF8AE}" dt="2022-06-28T14:18:56.099" v="53" actId="1076"/>
          <ac:picMkLst>
            <pc:docMk/>
            <pc:sldMk cId="626352864" sldId="256"/>
            <ac:picMk id="6" creationId="{93065BD1-0804-052E-DF76-F8DDED25911B}"/>
          </ac:picMkLst>
        </pc:picChg>
      </pc:sldChg>
      <pc:sldChg chg="addSp delSp modSp add mod">
        <pc:chgData name="Didier Barzin" userId="c80b7561-6857-42a3-8be9-96a9aa8c9290" providerId="ADAL" clId="{AC894964-18A0-4228-990C-0308451BF8AE}" dt="2022-06-28T14:45:33.140" v="1221" actId="20577"/>
        <pc:sldMkLst>
          <pc:docMk/>
          <pc:sldMk cId="72869717" sldId="257"/>
        </pc:sldMkLst>
        <pc:spChg chg="mod">
          <ac:chgData name="Didier Barzin" userId="c80b7561-6857-42a3-8be9-96a9aa8c9290" providerId="ADAL" clId="{AC894964-18A0-4228-990C-0308451BF8AE}" dt="2022-06-28T14:45:33.140" v="1221" actId="20577"/>
          <ac:spMkLst>
            <pc:docMk/>
            <pc:sldMk cId="72869717" sldId="257"/>
            <ac:spMk id="4" creationId="{4EE4A499-0F41-CFEF-6EC3-63439A000089}"/>
          </ac:spMkLst>
        </pc:spChg>
        <pc:spChg chg="del">
          <ac:chgData name="Didier Barzin" userId="c80b7561-6857-42a3-8be9-96a9aa8c9290" providerId="ADAL" clId="{AC894964-18A0-4228-990C-0308451BF8AE}" dt="2022-06-28T14:21:53.068" v="414" actId="478"/>
          <ac:spMkLst>
            <pc:docMk/>
            <pc:sldMk cId="72869717" sldId="257"/>
            <ac:spMk id="7" creationId="{FD0DAC88-FF5C-7BCD-2B98-BF62639E52D3}"/>
          </ac:spMkLst>
        </pc:spChg>
        <pc:spChg chg="mod">
          <ac:chgData name="Didier Barzin" userId="c80b7561-6857-42a3-8be9-96a9aa8c9290" providerId="ADAL" clId="{AC894964-18A0-4228-990C-0308451BF8AE}" dt="2022-06-28T14:23:22.948" v="522" actId="122"/>
          <ac:spMkLst>
            <pc:docMk/>
            <pc:sldMk cId="72869717" sldId="257"/>
            <ac:spMk id="8" creationId="{8C4BBC57-9869-E2E1-6419-616999FDE246}"/>
          </ac:spMkLst>
        </pc:spChg>
        <pc:picChg chg="add mod">
          <ac:chgData name="Didier Barzin" userId="c80b7561-6857-42a3-8be9-96a9aa8c9290" providerId="ADAL" clId="{AC894964-18A0-4228-990C-0308451BF8AE}" dt="2022-06-28T14:23:59.204" v="524" actId="1076"/>
          <ac:picMkLst>
            <pc:docMk/>
            <pc:sldMk cId="72869717" sldId="257"/>
            <ac:picMk id="3" creationId="{004CC5C4-88C5-A9C2-1119-81E2E5BA015B}"/>
          </ac:picMkLst>
        </pc:picChg>
        <pc:picChg chg="del">
          <ac:chgData name="Didier Barzin" userId="c80b7561-6857-42a3-8be9-96a9aa8c9290" providerId="ADAL" clId="{AC894964-18A0-4228-990C-0308451BF8AE}" dt="2022-06-28T14:21:51.642" v="413" actId="478"/>
          <ac:picMkLst>
            <pc:docMk/>
            <pc:sldMk cId="72869717" sldId="257"/>
            <ac:picMk id="6" creationId="{93065BD1-0804-052E-DF76-F8DDED25911B}"/>
          </ac:picMkLst>
        </pc:picChg>
      </pc:sldChg>
      <pc:sldChg chg="addSp delSp modSp add mod">
        <pc:chgData name="Didier Barzin" userId="c80b7561-6857-42a3-8be9-96a9aa8c9290" providerId="ADAL" clId="{AC894964-18A0-4228-990C-0308451BF8AE}" dt="2022-06-28T14:45:28.544" v="1219" actId="20577"/>
        <pc:sldMkLst>
          <pc:docMk/>
          <pc:sldMk cId="1108990804" sldId="258"/>
        </pc:sldMkLst>
        <pc:spChg chg="mod">
          <ac:chgData name="Didier Barzin" userId="c80b7561-6857-42a3-8be9-96a9aa8c9290" providerId="ADAL" clId="{AC894964-18A0-4228-990C-0308451BF8AE}" dt="2022-06-28T14:45:28.544" v="1219" actId="20577"/>
          <ac:spMkLst>
            <pc:docMk/>
            <pc:sldMk cId="1108990804" sldId="258"/>
            <ac:spMk id="4" creationId="{4EE4A499-0F41-CFEF-6EC3-63439A000089}"/>
          </ac:spMkLst>
        </pc:spChg>
        <pc:spChg chg="add mod">
          <ac:chgData name="Didier Barzin" userId="c80b7561-6857-42a3-8be9-96a9aa8c9290" providerId="ADAL" clId="{AC894964-18A0-4228-990C-0308451BF8AE}" dt="2022-06-28T14:31:08.187" v="818" actId="1076"/>
          <ac:spMkLst>
            <pc:docMk/>
            <pc:sldMk cId="1108990804" sldId="258"/>
            <ac:spMk id="5" creationId="{A3EEABDE-3770-D71C-3EB6-B16DB9299F73}"/>
          </ac:spMkLst>
        </pc:spChg>
        <pc:spChg chg="del">
          <ac:chgData name="Didier Barzin" userId="c80b7561-6857-42a3-8be9-96a9aa8c9290" providerId="ADAL" clId="{AC894964-18A0-4228-990C-0308451BF8AE}" dt="2022-06-28T14:24:15.370" v="526" actId="478"/>
          <ac:spMkLst>
            <pc:docMk/>
            <pc:sldMk cId="1108990804" sldId="258"/>
            <ac:spMk id="8" creationId="{8C4BBC57-9869-E2E1-6419-616999FDE246}"/>
          </ac:spMkLst>
        </pc:spChg>
        <pc:spChg chg="add mod">
          <ac:chgData name="Didier Barzin" userId="c80b7561-6857-42a3-8be9-96a9aa8c9290" providerId="ADAL" clId="{AC894964-18A0-4228-990C-0308451BF8AE}" dt="2022-06-28T14:44:42.970" v="1204" actId="1076"/>
          <ac:spMkLst>
            <pc:docMk/>
            <pc:sldMk cId="1108990804" sldId="258"/>
            <ac:spMk id="13" creationId="{0137A89C-958E-5ACA-0CF4-A073972CB937}"/>
          </ac:spMkLst>
        </pc:spChg>
        <pc:graphicFrameChg chg="add del mod">
          <ac:chgData name="Didier Barzin" userId="c80b7561-6857-42a3-8be9-96a9aa8c9290" providerId="ADAL" clId="{AC894964-18A0-4228-990C-0308451BF8AE}" dt="2022-06-28T14:25:40.411" v="566"/>
          <ac:graphicFrameMkLst>
            <pc:docMk/>
            <pc:sldMk cId="1108990804" sldId="258"/>
            <ac:graphicFrameMk id="7" creationId="{A7870FA8-774E-8288-2EA6-884D8ADA8ADB}"/>
          </ac:graphicFrameMkLst>
        </pc:graphicFrameChg>
        <pc:picChg chg="del">
          <ac:chgData name="Didier Barzin" userId="c80b7561-6857-42a3-8be9-96a9aa8c9290" providerId="ADAL" clId="{AC894964-18A0-4228-990C-0308451BF8AE}" dt="2022-06-28T14:24:17.209" v="527" actId="478"/>
          <ac:picMkLst>
            <pc:docMk/>
            <pc:sldMk cId="1108990804" sldId="258"/>
            <ac:picMk id="3" creationId="{004CC5C4-88C5-A9C2-1119-81E2E5BA015B}"/>
          </ac:picMkLst>
        </pc:picChg>
        <pc:picChg chg="add del mod">
          <ac:chgData name="Didier Barzin" userId="c80b7561-6857-42a3-8be9-96a9aa8c9290" providerId="ADAL" clId="{AC894964-18A0-4228-990C-0308451BF8AE}" dt="2022-06-28T14:25:33.792" v="564" actId="478"/>
          <ac:picMkLst>
            <pc:docMk/>
            <pc:sldMk cId="1108990804" sldId="258"/>
            <ac:picMk id="6" creationId="{19996EE6-087C-3AE2-9162-CA7F2320BA99}"/>
          </ac:picMkLst>
        </pc:picChg>
        <pc:picChg chg="add del mod">
          <ac:chgData name="Didier Barzin" userId="c80b7561-6857-42a3-8be9-96a9aa8c9290" providerId="ADAL" clId="{AC894964-18A0-4228-990C-0308451BF8AE}" dt="2022-06-28T14:27:44.018" v="571" actId="21"/>
          <ac:picMkLst>
            <pc:docMk/>
            <pc:sldMk cId="1108990804" sldId="258"/>
            <ac:picMk id="10" creationId="{BCA03A96-FCB0-E57E-E501-4C265C06E4FB}"/>
          </ac:picMkLst>
        </pc:picChg>
        <pc:picChg chg="add del mod">
          <ac:chgData name="Didier Barzin" userId="c80b7561-6857-42a3-8be9-96a9aa8c9290" providerId="ADAL" clId="{AC894964-18A0-4228-990C-0308451BF8AE}" dt="2022-06-28T14:37:13.808" v="846" actId="478"/>
          <ac:picMkLst>
            <pc:docMk/>
            <pc:sldMk cId="1108990804" sldId="258"/>
            <ac:picMk id="12" creationId="{F1BCC04A-9BF4-9760-3FA6-FFB69DAB9F26}"/>
          </ac:picMkLst>
        </pc:picChg>
        <pc:picChg chg="add mod">
          <ac:chgData name="Didier Barzin" userId="c80b7561-6857-42a3-8be9-96a9aa8c9290" providerId="ADAL" clId="{AC894964-18A0-4228-990C-0308451BF8AE}" dt="2022-06-28T14:44:48.562" v="1208" actId="1076"/>
          <ac:picMkLst>
            <pc:docMk/>
            <pc:sldMk cId="1108990804" sldId="258"/>
            <ac:picMk id="15" creationId="{B4F4692C-BD46-BCA3-13E9-C130405098A5}"/>
          </ac:picMkLst>
        </pc:picChg>
      </pc:sldChg>
      <pc:sldChg chg="addSp delSp modSp add mod">
        <pc:chgData name="Didier Barzin" userId="c80b7561-6857-42a3-8be9-96a9aa8c9290" providerId="ADAL" clId="{AC894964-18A0-4228-990C-0308451BF8AE}" dt="2022-06-28T14:45:25.048" v="1217" actId="20577"/>
        <pc:sldMkLst>
          <pc:docMk/>
          <pc:sldMk cId="1637979448" sldId="259"/>
        </pc:sldMkLst>
        <pc:spChg chg="mod">
          <ac:chgData name="Didier Barzin" userId="c80b7561-6857-42a3-8be9-96a9aa8c9290" providerId="ADAL" clId="{AC894964-18A0-4228-990C-0308451BF8AE}" dt="2022-06-28T14:45:25.048" v="1217" actId="20577"/>
          <ac:spMkLst>
            <pc:docMk/>
            <pc:sldMk cId="1637979448" sldId="259"/>
            <ac:spMk id="4" creationId="{4EE4A499-0F41-CFEF-6EC3-63439A000089}"/>
          </ac:spMkLst>
        </pc:spChg>
        <pc:spChg chg="add del">
          <ac:chgData name="Didier Barzin" userId="c80b7561-6857-42a3-8be9-96a9aa8c9290" providerId="ADAL" clId="{AC894964-18A0-4228-990C-0308451BF8AE}" dt="2022-06-28T14:39:23.857" v="1034" actId="11529"/>
          <ac:spMkLst>
            <pc:docMk/>
            <pc:sldMk cId="1637979448" sldId="259"/>
            <ac:spMk id="9" creationId="{040296D0-D7DF-F678-4827-112E895648A5}"/>
          </ac:spMkLst>
        </pc:spChg>
        <pc:spChg chg="add del">
          <ac:chgData name="Didier Barzin" userId="c80b7561-6857-42a3-8be9-96a9aa8c9290" providerId="ADAL" clId="{AC894964-18A0-4228-990C-0308451BF8AE}" dt="2022-06-28T14:41:05.169" v="1134" actId="478"/>
          <ac:spMkLst>
            <pc:docMk/>
            <pc:sldMk cId="1637979448" sldId="259"/>
            <ac:spMk id="10" creationId="{D7BC15A4-E5C3-4319-921B-F367214098CC}"/>
          </ac:spMkLst>
        </pc:spChg>
        <pc:spChg chg="add mod">
          <ac:chgData name="Didier Barzin" userId="c80b7561-6857-42a3-8be9-96a9aa8c9290" providerId="ADAL" clId="{AC894964-18A0-4228-990C-0308451BF8AE}" dt="2022-06-28T14:42:38.514" v="1187" actId="1076"/>
          <ac:spMkLst>
            <pc:docMk/>
            <pc:sldMk cId="1637979448" sldId="259"/>
            <ac:spMk id="11" creationId="{49E144D0-8953-91E1-A247-090986DDA180}"/>
          </ac:spMkLst>
        </pc:spChg>
        <pc:spChg chg="mod">
          <ac:chgData name="Didier Barzin" userId="c80b7561-6857-42a3-8be9-96a9aa8c9290" providerId="ADAL" clId="{AC894964-18A0-4228-990C-0308451BF8AE}" dt="2022-06-28T14:38:38.974" v="962" actId="20577"/>
          <ac:spMkLst>
            <pc:docMk/>
            <pc:sldMk cId="1637979448" sldId="259"/>
            <ac:spMk id="13" creationId="{0137A89C-958E-5ACA-0CF4-A073972CB937}"/>
          </ac:spMkLst>
        </pc:spChg>
        <pc:spChg chg="add mod">
          <ac:chgData name="Didier Barzin" userId="c80b7561-6857-42a3-8be9-96a9aa8c9290" providerId="ADAL" clId="{AC894964-18A0-4228-990C-0308451BF8AE}" dt="2022-06-28T14:40:47.763" v="1132" actId="1076"/>
          <ac:spMkLst>
            <pc:docMk/>
            <pc:sldMk cId="1637979448" sldId="259"/>
            <ac:spMk id="14" creationId="{A66197A8-6776-FF65-F722-1C0D6EA61249}"/>
          </ac:spMkLst>
        </pc:spChg>
        <pc:spChg chg="add mod">
          <ac:chgData name="Didier Barzin" userId="c80b7561-6857-42a3-8be9-96a9aa8c9290" providerId="ADAL" clId="{AC894964-18A0-4228-990C-0308451BF8AE}" dt="2022-06-28T14:42:22.706" v="1185" actId="1076"/>
          <ac:spMkLst>
            <pc:docMk/>
            <pc:sldMk cId="1637979448" sldId="259"/>
            <ac:spMk id="15" creationId="{29E61261-09D1-04C2-017D-8C3CA5A395C6}"/>
          </ac:spMkLst>
        </pc:spChg>
        <pc:graphicFrameChg chg="add del mod">
          <ac:chgData name="Didier Barzin" userId="c80b7561-6857-42a3-8be9-96a9aa8c9290" providerId="ADAL" clId="{AC894964-18A0-4228-990C-0308451BF8AE}" dt="2022-06-28T14:35:32.013" v="824" actId="478"/>
          <ac:graphicFrameMkLst>
            <pc:docMk/>
            <pc:sldMk cId="1637979448" sldId="259"/>
            <ac:graphicFrameMk id="2" creationId="{58541ACB-1FE1-9E00-38FE-F56539459BF0}"/>
          </ac:graphicFrameMkLst>
        </pc:graphicFrameChg>
        <pc:picChg chg="add mod">
          <ac:chgData name="Didier Barzin" userId="c80b7561-6857-42a3-8be9-96a9aa8c9290" providerId="ADAL" clId="{AC894964-18A0-4228-990C-0308451BF8AE}" dt="2022-06-28T14:45:16.265" v="1215" actId="1076"/>
          <ac:picMkLst>
            <pc:docMk/>
            <pc:sldMk cId="1637979448" sldId="259"/>
            <ac:picMk id="6" creationId="{AAE196FB-05A4-5BFB-112B-9407068A4797}"/>
          </ac:picMkLst>
        </pc:picChg>
        <pc:picChg chg="add del mod">
          <ac:chgData name="Didier Barzin" userId="c80b7561-6857-42a3-8be9-96a9aa8c9290" providerId="ADAL" clId="{AC894964-18A0-4228-990C-0308451BF8AE}" dt="2022-06-28T14:36:26.913" v="839"/>
          <ac:picMkLst>
            <pc:docMk/>
            <pc:sldMk cId="1637979448" sldId="259"/>
            <ac:picMk id="8" creationId="{2D21B174-50ED-5333-4053-EC0800C167C3}"/>
          </ac:picMkLst>
        </pc:picChg>
        <pc:picChg chg="del">
          <ac:chgData name="Didier Barzin" userId="c80b7561-6857-42a3-8be9-96a9aa8c9290" providerId="ADAL" clId="{AC894964-18A0-4228-990C-0308451BF8AE}" dt="2022-06-28T14:35:27.648" v="820" actId="478"/>
          <ac:picMkLst>
            <pc:docMk/>
            <pc:sldMk cId="1637979448" sldId="259"/>
            <ac:picMk id="12" creationId="{F1BCC04A-9BF4-9760-3FA6-FFB69DAB9F26}"/>
          </ac:picMkLst>
        </pc:picChg>
      </pc:sldChg>
      <pc:sldChg chg="modSp new mod">
        <pc:chgData name="Didier Barzin" userId="c80b7561-6857-42a3-8be9-96a9aa8c9290" providerId="ADAL" clId="{AC894964-18A0-4228-990C-0308451BF8AE}" dt="2022-06-28T14:37:26.612" v="862" actId="20577"/>
        <pc:sldMkLst>
          <pc:docMk/>
          <pc:sldMk cId="2121040679" sldId="260"/>
        </pc:sldMkLst>
        <pc:spChg chg="mod">
          <ac:chgData name="Didier Barzin" userId="c80b7561-6857-42a3-8be9-96a9aa8c9290" providerId="ADAL" clId="{AC894964-18A0-4228-990C-0308451BF8AE}" dt="2022-06-28T14:37:26.612" v="862" actId="20577"/>
          <ac:spMkLst>
            <pc:docMk/>
            <pc:sldMk cId="2121040679" sldId="260"/>
            <ac:spMk id="2" creationId="{BD743F34-E031-10B6-006A-365C83EB5C5D}"/>
          </ac:spMkLst>
        </pc:spChg>
        <pc:spChg chg="mod">
          <ac:chgData name="Didier Barzin" userId="c80b7561-6857-42a3-8be9-96a9aa8c9290" providerId="ADAL" clId="{AC894964-18A0-4228-990C-0308451BF8AE}" dt="2022-06-28T14:37:06.290" v="845" actId="20577"/>
          <ac:spMkLst>
            <pc:docMk/>
            <pc:sldMk cId="2121040679" sldId="260"/>
            <ac:spMk id="3" creationId="{63AF0CF8-FDB6-6B4B-5CF0-0D2BBF5EB7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472842"/>
            <a:ext cx="12150329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4726842"/>
            <a:ext cx="12150329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880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310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479142"/>
            <a:ext cx="3493219" cy="76266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479142"/>
            <a:ext cx="10277153" cy="76266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059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741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243636"/>
            <a:ext cx="1397287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6022609"/>
            <a:ext cx="1397287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65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395710"/>
            <a:ext cx="6885186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395710"/>
            <a:ext cx="6885186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85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479143"/>
            <a:ext cx="13972878" cy="17394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206137"/>
            <a:ext cx="685354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287331"/>
            <a:ext cx="6853544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206137"/>
            <a:ext cx="688729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287331"/>
            <a:ext cx="6887296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085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78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66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295767"/>
            <a:ext cx="8201472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51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295767"/>
            <a:ext cx="8201472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057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479143"/>
            <a:ext cx="1397287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395710"/>
            <a:ext cx="1397287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8341239"/>
            <a:ext cx="54676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752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vector-clip-art-of-thumbs-up-in-a-green-circle" TargetMode="External"/><Relationship Id="rId2" Type="http://schemas.openxmlformats.org/officeDocument/2006/relationships/hyperlink" Target="https://freesvg.org/vector-drawing-of-thumbs-down-in-a-red-cir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primary-err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100780" y="1"/>
            <a:ext cx="15998885" cy="1425636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57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d’analyse Antivirus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DAC88-FF5C-7BCD-2B98-BF62639E52D3}"/>
              </a:ext>
            </a:extLst>
          </p:cNvPr>
          <p:cNvSpPr/>
          <p:nvPr/>
        </p:nvSpPr>
        <p:spPr>
          <a:xfrm>
            <a:off x="3549494" y="6114045"/>
            <a:ext cx="8511559" cy="923330"/>
          </a:xfrm>
          <a:prstGeom prst="rect">
            <a:avLst/>
          </a:prstGeom>
          <a:noFill/>
        </p:spPr>
        <p:txBody>
          <a:bodyPr wrap="none" lIns="38099" tIns="19050" rIns="38099" bIns="19050">
            <a:spAutoFit/>
          </a:bodyPr>
          <a:lstStyle/>
          <a:p>
            <a:pPr algn="ctr"/>
            <a:r>
              <a:rPr lang="fr-FR" sz="57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Veuillez insérer une clé USB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BBC57-9869-E2E1-6419-616999FDE246}"/>
              </a:ext>
            </a:extLst>
          </p:cNvPr>
          <p:cNvSpPr/>
          <p:nvPr/>
        </p:nvSpPr>
        <p:spPr>
          <a:xfrm>
            <a:off x="634070" y="7455132"/>
            <a:ext cx="14932302" cy="1423082"/>
          </a:xfrm>
          <a:prstGeom prst="rect">
            <a:avLst/>
          </a:prstGeom>
          <a:noFill/>
        </p:spPr>
        <p:txBody>
          <a:bodyPr wrap="square" lIns="38099" tIns="19050" rIns="38099" bIns="19050">
            <a:spAutoFit/>
          </a:bodyPr>
          <a:lstStyle/>
          <a:p>
            <a:pPr algn="just"/>
            <a:r>
              <a:rPr lang="fr-FR" sz="29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Cette borne a été développée par le service informatique. Elle permet de scanner les clés USB à la recherche de potentiels virus, empêchant l’infection des postes de travail. Les scans sont anonymes et aucune donnée nominative ou contenu de fichier ne sera collecté sur cette borne.</a:t>
            </a:r>
          </a:p>
        </p:txBody>
      </p:sp>
      <p:pic>
        <p:nvPicPr>
          <p:cNvPr id="3" name="Image 2" descr="Une image contenant intérieur, équipement électronique, assis, projecteur&#10;&#10;Description générée automatiquement">
            <a:extLst>
              <a:ext uri="{FF2B5EF4-FFF2-40B4-BE49-F238E27FC236}">
                <a16:creationId xmlns:a16="http://schemas.microsoft.com/office/drawing/2014/main" id="{AA50700C-2A31-43C5-E412-C05A6A146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43" y="2194249"/>
            <a:ext cx="6019773" cy="33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5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100780" y="1"/>
            <a:ext cx="15998885" cy="1425636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575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</a:t>
            </a:r>
            <a:r>
              <a:rPr lang="fr-BE" sz="57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d’analyse Antivirus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BBC57-9869-E2E1-6419-616999FDE246}"/>
              </a:ext>
            </a:extLst>
          </p:cNvPr>
          <p:cNvSpPr/>
          <p:nvPr/>
        </p:nvSpPr>
        <p:spPr>
          <a:xfrm>
            <a:off x="1659974" y="2294862"/>
            <a:ext cx="12880510" cy="1808187"/>
          </a:xfrm>
          <a:prstGeom prst="rect">
            <a:avLst/>
          </a:prstGeom>
          <a:noFill/>
        </p:spPr>
        <p:txBody>
          <a:bodyPr wrap="square" lIns="38099" tIns="19050" rIns="38099" bIns="19050">
            <a:spAutoFit/>
          </a:bodyPr>
          <a:lstStyle/>
          <a:p>
            <a:pPr algn="ctr"/>
            <a:r>
              <a:rPr lang="fr-FR" sz="57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L’analyse est en cours, veuillez patienter, cela peut prendre  plusieurs minutes.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4CC5C4-88C5-A9C2-1119-81E2E5BA0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61" y="4896553"/>
            <a:ext cx="1881133" cy="18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100780" y="1"/>
            <a:ext cx="15998885" cy="1425636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57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d’analyse Antivirus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EABDE-3770-D71C-3EB6-B16DB9299F73}"/>
              </a:ext>
            </a:extLst>
          </p:cNvPr>
          <p:cNvSpPr/>
          <p:nvPr/>
        </p:nvSpPr>
        <p:spPr>
          <a:xfrm>
            <a:off x="5519017" y="2036777"/>
            <a:ext cx="6440254" cy="923330"/>
          </a:xfrm>
          <a:prstGeom prst="rect">
            <a:avLst/>
          </a:prstGeom>
          <a:noFill/>
        </p:spPr>
        <p:txBody>
          <a:bodyPr wrap="square" lIns="38099" tIns="19050" rIns="38099" bIns="19050">
            <a:spAutoFit/>
          </a:bodyPr>
          <a:lstStyle/>
          <a:p>
            <a:pPr algn="ctr"/>
            <a:r>
              <a:rPr lang="fr-FR" sz="57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d’analyse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7A89C-958E-5ACA-0CF4-A073972CB937}"/>
              </a:ext>
            </a:extLst>
          </p:cNvPr>
          <p:cNvSpPr/>
          <p:nvPr/>
        </p:nvSpPr>
        <p:spPr>
          <a:xfrm>
            <a:off x="5132830" y="3534344"/>
            <a:ext cx="10446469" cy="3732560"/>
          </a:xfrm>
          <a:prstGeom prst="rect">
            <a:avLst/>
          </a:prstGeom>
          <a:noFill/>
        </p:spPr>
        <p:txBody>
          <a:bodyPr wrap="square" lIns="38099" tIns="19050" rIns="38099" bIns="19050">
            <a:spAutoFit/>
          </a:bodyPr>
          <a:lstStyle/>
          <a:p>
            <a:pPr algn="just"/>
            <a:r>
              <a:rPr lang="fr-FR" sz="40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Cette clé </a:t>
            </a:r>
            <a:r>
              <a:rPr lang="fr-FR" sz="4001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peut être utilisée </a:t>
            </a:r>
            <a:r>
              <a:rPr lang="fr-FR" sz="40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 un poste de travail.</a:t>
            </a:r>
            <a:br>
              <a:rPr lang="fr-FR" sz="40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sz="400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fr-FR" sz="40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Après avoir utilisé cette clé sur un </a:t>
            </a:r>
            <a:r>
              <a:rPr lang="fr-FR" sz="4001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 ordinateur</a:t>
            </a:r>
            <a:r>
              <a:rPr lang="fr-FR" sz="40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la clé USB doit </a:t>
            </a:r>
            <a:r>
              <a:rPr lang="fr-FR" sz="4001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obligatoirement être </a:t>
            </a:r>
            <a:r>
              <a:rPr lang="fr-FR" sz="4001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ré-analysée</a:t>
            </a:r>
            <a:r>
              <a:rPr lang="fr-FR" sz="40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pour vérifier qu’elle ne contient pas de virus.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4F4692C-BD46-BCA3-13E9-C1304050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0" y="3408786"/>
            <a:ext cx="5261362" cy="52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100780" y="1"/>
            <a:ext cx="15998885" cy="1425636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57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d’analyse Antivirus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EABDE-3770-D71C-3EB6-B16DB9299F73}"/>
              </a:ext>
            </a:extLst>
          </p:cNvPr>
          <p:cNvSpPr/>
          <p:nvPr/>
        </p:nvSpPr>
        <p:spPr>
          <a:xfrm>
            <a:off x="5519017" y="2036777"/>
            <a:ext cx="6440254" cy="923330"/>
          </a:xfrm>
          <a:prstGeom prst="rect">
            <a:avLst/>
          </a:prstGeom>
          <a:noFill/>
        </p:spPr>
        <p:txBody>
          <a:bodyPr wrap="square" lIns="38099" tIns="19050" rIns="38099" bIns="19050">
            <a:spAutoFit/>
          </a:bodyPr>
          <a:lstStyle/>
          <a:p>
            <a:pPr algn="ctr"/>
            <a:r>
              <a:rPr lang="fr-FR" sz="575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d’analyse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7A89C-958E-5ACA-0CF4-A073972CB937}"/>
              </a:ext>
            </a:extLst>
          </p:cNvPr>
          <p:cNvSpPr/>
          <p:nvPr/>
        </p:nvSpPr>
        <p:spPr>
          <a:xfrm>
            <a:off x="5262980" y="3571213"/>
            <a:ext cx="10168839" cy="1166730"/>
          </a:xfrm>
          <a:prstGeom prst="rect">
            <a:avLst/>
          </a:prstGeom>
          <a:noFill/>
        </p:spPr>
        <p:txBody>
          <a:bodyPr wrap="square" lIns="38099" tIns="19050" rIns="38099" bIns="19050">
            <a:spAutoFit/>
          </a:bodyPr>
          <a:lstStyle/>
          <a:p>
            <a:pPr algn="just"/>
            <a:r>
              <a:rPr lang="fr-FR" sz="3666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  <a:r>
              <a:rPr lang="fr-FR" sz="366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une menace a été détectée sur la clé USB. Vous devez donc la </a:t>
            </a:r>
            <a:r>
              <a:rPr lang="fr-FR" sz="3666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désinfecter</a:t>
            </a:r>
            <a:r>
              <a:rPr lang="fr-FR" sz="366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6" name="Image 5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AAE196FB-05A4-5BFB-112B-9407068A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5" y="3383317"/>
            <a:ext cx="5105607" cy="51056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E144D0-8953-91E1-A247-090986DDA180}"/>
              </a:ext>
            </a:extLst>
          </p:cNvPr>
          <p:cNvSpPr/>
          <p:nvPr/>
        </p:nvSpPr>
        <p:spPr>
          <a:xfrm>
            <a:off x="5262980" y="4913776"/>
            <a:ext cx="10168839" cy="1269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38099" tIns="19050" rIns="38099" bIns="19050">
            <a:spAutoFit/>
          </a:bodyPr>
          <a:lstStyle/>
          <a:p>
            <a:pPr algn="ctr"/>
            <a:r>
              <a:rPr lang="fr-FR" sz="4001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Sans action de votre part, cette clé est interdite d’utilisation.</a:t>
            </a:r>
            <a:endParaRPr lang="fr-FR" sz="400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197A8-6776-FF65-F722-1C0D6EA61249}"/>
              </a:ext>
            </a:extLst>
          </p:cNvPr>
          <p:cNvSpPr/>
          <p:nvPr/>
        </p:nvSpPr>
        <p:spPr>
          <a:xfrm>
            <a:off x="5262980" y="6300261"/>
            <a:ext cx="10168839" cy="1166730"/>
          </a:xfrm>
          <a:prstGeom prst="rect">
            <a:avLst/>
          </a:prstGeom>
          <a:noFill/>
        </p:spPr>
        <p:txBody>
          <a:bodyPr wrap="square" lIns="38099" tIns="19050" rIns="38099" bIns="19050">
            <a:spAutoFit/>
          </a:bodyPr>
          <a:lstStyle/>
          <a:p>
            <a:pPr algn="just"/>
            <a:r>
              <a:rPr lang="fr-FR" sz="366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choisissant de désinfecté la clé USB, des données peuvent être supprimées.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9E61261-09D1-04C2-017D-8C3CA5A395C6}"/>
              </a:ext>
            </a:extLst>
          </p:cNvPr>
          <p:cNvSpPr/>
          <p:nvPr/>
        </p:nvSpPr>
        <p:spPr>
          <a:xfrm>
            <a:off x="7262613" y="7642828"/>
            <a:ext cx="6169560" cy="9987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001" b="1" dirty="0">
                <a:solidFill>
                  <a:schemeClr val="bg1"/>
                </a:solidFill>
              </a:rPr>
              <a:t>Cliquer ici pour désinfecter</a:t>
            </a:r>
          </a:p>
        </p:txBody>
      </p:sp>
    </p:spTree>
    <p:extLst>
      <p:ext uri="{BB962C8B-B14F-4D97-AF65-F5344CB8AC3E}">
        <p14:creationId xmlns:p14="http://schemas.microsoft.com/office/powerpoint/2010/main" val="163797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100780" y="1"/>
            <a:ext cx="15998885" cy="1425636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57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d’analyse Antivirus</a:t>
            </a:r>
          </a:p>
        </p:txBody>
      </p:sp>
      <p:pic>
        <p:nvPicPr>
          <p:cNvPr id="1028" name="Picture 4" descr="primary error | Free SVG">
            <a:extLst>
              <a:ext uri="{FF2B5EF4-FFF2-40B4-BE49-F238E27FC236}">
                <a16:creationId xmlns:a16="http://schemas.microsoft.com/office/drawing/2014/main" id="{78F2C24B-67D0-1983-60D5-8922F14F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69" y="2171046"/>
            <a:ext cx="4245909" cy="424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3278B26-B513-CB68-4193-6A8C898BC26F}"/>
              </a:ext>
            </a:extLst>
          </p:cNvPr>
          <p:cNvSpPr txBox="1"/>
          <p:nvPr/>
        </p:nvSpPr>
        <p:spPr>
          <a:xfrm>
            <a:off x="3437605" y="6817915"/>
            <a:ext cx="10294108" cy="1015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999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erreur s’est produite durant l’analyse, veuillez contacter le service informatique.</a:t>
            </a:r>
          </a:p>
        </p:txBody>
      </p:sp>
    </p:spTree>
    <p:extLst>
      <p:ext uri="{BB962C8B-B14F-4D97-AF65-F5344CB8AC3E}">
        <p14:creationId xmlns:p14="http://schemas.microsoft.com/office/powerpoint/2010/main" val="26292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43F34-E031-10B6-006A-365C83EB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Image 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F0CF8-FDB6-6B4B-5CF0-0D2BBF5E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linkClick r:id="rId2"/>
              </a:rPr>
              <a:t>https://freesvg.org/vector-drawing-of-thumbs-down-in-a-red-circle</a:t>
            </a:r>
            <a:endParaRPr lang="fr-BE" dirty="0"/>
          </a:p>
          <a:p>
            <a:endParaRPr lang="fr-BE" dirty="0"/>
          </a:p>
          <a:p>
            <a:r>
              <a:rPr lang="fr-BE" dirty="0">
                <a:hlinkClick r:id="rId3"/>
              </a:rPr>
              <a:t>https://freesvg.org/vector-clip-art-of-thumbs-up-in-a-green-circle</a:t>
            </a:r>
            <a:endParaRPr lang="fr-BE" dirty="0"/>
          </a:p>
          <a:p>
            <a:endParaRPr lang="fr-BE" dirty="0"/>
          </a:p>
          <a:p>
            <a:r>
              <a:rPr lang="fr-BE" dirty="0">
                <a:hlinkClick r:id="rId4"/>
              </a:rPr>
              <a:t>https://freesvg.org/primary-error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21040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215</Words>
  <Application>Microsoft Office PowerPoint</Application>
  <PresentationFormat>Personnalisé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Image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Didier B</dc:creator>
  <cp:lastModifiedBy>Didier B</cp:lastModifiedBy>
  <cp:revision>8</cp:revision>
  <dcterms:created xsi:type="dcterms:W3CDTF">2022-06-28T14:12:28Z</dcterms:created>
  <dcterms:modified xsi:type="dcterms:W3CDTF">2022-06-30T09:18:38Z</dcterms:modified>
</cp:coreProperties>
</file>