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55" r:id="rId2"/>
    <p:sldId id="357" r:id="rId3"/>
    <p:sldId id="258" r:id="rId4"/>
    <p:sldId id="257" r:id="rId5"/>
    <p:sldId id="259" r:id="rId6"/>
    <p:sldId id="260" r:id="rId7"/>
    <p:sldId id="359" r:id="rId8"/>
    <p:sldId id="342" r:id="rId9"/>
    <p:sldId id="343" r:id="rId10"/>
    <p:sldId id="344" r:id="rId11"/>
    <p:sldId id="352" r:id="rId12"/>
    <p:sldId id="353" r:id="rId13"/>
    <p:sldId id="356" r:id="rId14"/>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363A"/>
    <a:srgbClr val="F762BD"/>
    <a:srgbClr val="DFDF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B54C06-9972-4BB1-9114-089C6D11A1BD}" v="414" dt="2023-09-20T17:04:22.1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413"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ương hoàng" userId="96cc47d963816198" providerId="LiveId" clId="{B4B54C06-9972-4BB1-9114-089C6D11A1BD}"/>
    <pc:docChg chg="undo redo custSel addSld delSld modSld sldOrd">
      <pc:chgData name="trương hoàng" userId="96cc47d963816198" providerId="LiveId" clId="{B4B54C06-9972-4BB1-9114-089C6D11A1BD}" dt="2023-09-20T17:04:22.107" v="2625"/>
      <pc:docMkLst>
        <pc:docMk/>
      </pc:docMkLst>
      <pc:sldChg chg="addSp delSp modSp mod modTransition">
        <pc:chgData name="trương hoàng" userId="96cc47d963816198" providerId="LiveId" clId="{B4B54C06-9972-4BB1-9114-089C6D11A1BD}" dt="2023-09-20T16:55:47.649" v="2541"/>
        <pc:sldMkLst>
          <pc:docMk/>
          <pc:sldMk cId="3861002513" sldId="257"/>
        </pc:sldMkLst>
        <pc:spChg chg="add del">
          <ac:chgData name="trương hoàng" userId="96cc47d963816198" providerId="LiveId" clId="{B4B54C06-9972-4BB1-9114-089C6D11A1BD}" dt="2023-09-20T14:36:25.957" v="738" actId="22"/>
          <ac:spMkLst>
            <pc:docMk/>
            <pc:sldMk cId="3861002513" sldId="257"/>
            <ac:spMk id="33" creationId="{241142A4-8879-42C0-A949-5BCC1F43B5BA}"/>
          </ac:spMkLst>
        </pc:spChg>
        <pc:spChg chg="add mod">
          <ac:chgData name="trương hoàng" userId="96cc47d963816198" providerId="LiveId" clId="{B4B54C06-9972-4BB1-9114-089C6D11A1BD}" dt="2023-09-20T16:54:13.500" v="2513" actId="207"/>
          <ac:spMkLst>
            <pc:docMk/>
            <pc:sldMk cId="3861002513" sldId="257"/>
            <ac:spMk id="34" creationId="{6EB8CF2D-AC6D-4ADC-A985-25C290373BB1}"/>
          </ac:spMkLst>
        </pc:spChg>
        <pc:spChg chg="mod">
          <ac:chgData name="trương hoàng" userId="96cc47d963816198" providerId="LiveId" clId="{B4B54C06-9972-4BB1-9114-089C6D11A1BD}" dt="2023-09-20T14:35:12.168" v="721" actId="1076"/>
          <ac:spMkLst>
            <pc:docMk/>
            <pc:sldMk cId="3861002513" sldId="257"/>
            <ac:spMk id="74" creationId="{E503C384-D8BB-4677-A1D8-EA77B7CAF724}"/>
          </ac:spMkLst>
        </pc:spChg>
        <pc:spChg chg="mod">
          <ac:chgData name="trương hoàng" userId="96cc47d963816198" providerId="LiveId" clId="{B4B54C06-9972-4BB1-9114-089C6D11A1BD}" dt="2023-09-20T14:36:47.758" v="750" actId="1076"/>
          <ac:spMkLst>
            <pc:docMk/>
            <pc:sldMk cId="3861002513" sldId="257"/>
            <ac:spMk id="78" creationId="{230CD357-F781-4078-952A-3CB2E6103C6C}"/>
          </ac:spMkLst>
        </pc:spChg>
        <pc:spChg chg="mod">
          <ac:chgData name="trương hoàng" userId="96cc47d963816198" providerId="LiveId" clId="{B4B54C06-9972-4BB1-9114-089C6D11A1BD}" dt="2023-09-20T16:53:53.777" v="2511" actId="207"/>
          <ac:spMkLst>
            <pc:docMk/>
            <pc:sldMk cId="3861002513" sldId="257"/>
            <ac:spMk id="84" creationId="{3D92AC0E-D99E-4051-BEAB-058BC92BA715}"/>
          </ac:spMkLst>
        </pc:spChg>
        <pc:spChg chg="mod">
          <ac:chgData name="trương hoàng" userId="96cc47d963816198" providerId="LiveId" clId="{B4B54C06-9972-4BB1-9114-089C6D11A1BD}" dt="2023-09-20T14:35:21.014" v="728" actId="1035"/>
          <ac:spMkLst>
            <pc:docMk/>
            <pc:sldMk cId="3861002513" sldId="257"/>
            <ac:spMk id="1039" creationId="{C60156D0-78D0-40B4-939A-20F4F01ABE9E}"/>
          </ac:spMkLst>
        </pc:spChg>
        <pc:spChg chg="mod">
          <ac:chgData name="trương hoàng" userId="96cc47d963816198" providerId="LiveId" clId="{B4B54C06-9972-4BB1-9114-089C6D11A1BD}" dt="2023-09-20T14:34:12.200" v="702" actId="14100"/>
          <ac:spMkLst>
            <pc:docMk/>
            <pc:sldMk cId="3861002513" sldId="257"/>
            <ac:spMk id="1046" creationId="{193A1D4E-041E-4C59-B597-6D8BABFFA389}"/>
          </ac:spMkLst>
        </pc:spChg>
        <pc:spChg chg="mod">
          <ac:chgData name="trương hoàng" userId="96cc47d963816198" providerId="LiveId" clId="{B4B54C06-9972-4BB1-9114-089C6D11A1BD}" dt="2023-09-20T14:35:08.683" v="720" actId="14100"/>
          <ac:spMkLst>
            <pc:docMk/>
            <pc:sldMk cId="3861002513" sldId="257"/>
            <ac:spMk id="1049" creationId="{EBB19907-26F5-4D69-9D5E-73FDDA6ECBCC}"/>
          </ac:spMkLst>
        </pc:spChg>
        <pc:spChg chg="mod">
          <ac:chgData name="trương hoàng" userId="96cc47d963816198" providerId="LiveId" clId="{B4B54C06-9972-4BB1-9114-089C6D11A1BD}" dt="2023-09-20T14:34:03.123" v="699" actId="14100"/>
          <ac:spMkLst>
            <pc:docMk/>
            <pc:sldMk cId="3861002513" sldId="257"/>
            <ac:spMk id="1050" creationId="{ADE4CFE4-9179-4F50-9FD9-04B58E513B4B}"/>
          </ac:spMkLst>
        </pc:spChg>
        <pc:spChg chg="mod">
          <ac:chgData name="trương hoàng" userId="96cc47d963816198" providerId="LiveId" clId="{B4B54C06-9972-4BB1-9114-089C6D11A1BD}" dt="2023-09-20T13:53:36.992" v="315" actId="207"/>
          <ac:spMkLst>
            <pc:docMk/>
            <pc:sldMk cId="3861002513" sldId="257"/>
            <ac:spMk id="1054" creationId="{FD8621DB-8A90-4F8B-A9AC-F6D23B1BEC51}"/>
          </ac:spMkLst>
        </pc:spChg>
        <pc:grpChg chg="mod">
          <ac:chgData name="trương hoàng" userId="96cc47d963816198" providerId="LiveId" clId="{B4B54C06-9972-4BB1-9114-089C6D11A1BD}" dt="2023-09-20T14:34:03.123" v="699" actId="14100"/>
          <ac:grpSpMkLst>
            <pc:docMk/>
            <pc:sldMk cId="3861002513" sldId="257"/>
            <ac:grpSpMk id="32" creationId="{1DB859CC-F171-4803-9874-4B9A640A9EC5}"/>
          </ac:grpSpMkLst>
        </pc:grpChg>
        <pc:grpChg chg="mod">
          <ac:chgData name="trương hoàng" userId="96cc47d963816198" providerId="LiveId" clId="{B4B54C06-9972-4BB1-9114-089C6D11A1BD}" dt="2023-09-20T14:33:20.939" v="683" actId="1076"/>
          <ac:grpSpMkLst>
            <pc:docMk/>
            <pc:sldMk cId="3861002513" sldId="257"/>
            <ac:grpSpMk id="1055" creationId="{E4FB81CD-40EC-464E-ADC6-872E3E0140F9}"/>
          </ac:grpSpMkLst>
        </pc:grpChg>
        <pc:picChg chg="mod">
          <ac:chgData name="trương hoàng" userId="96cc47d963816198" providerId="LiveId" clId="{B4B54C06-9972-4BB1-9114-089C6D11A1BD}" dt="2023-09-20T14:34:59.660" v="719" actId="1076"/>
          <ac:picMkLst>
            <pc:docMk/>
            <pc:sldMk cId="3861002513" sldId="257"/>
            <ac:picMk id="5" creationId="{BE26EA50-7882-4F70-91EF-5EE9DEC50FA6}"/>
          </ac:picMkLst>
        </pc:picChg>
        <pc:picChg chg="mod">
          <ac:chgData name="trương hoàng" userId="96cc47d963816198" providerId="LiveId" clId="{B4B54C06-9972-4BB1-9114-089C6D11A1BD}" dt="2023-09-20T14:34:03.123" v="699" actId="14100"/>
          <ac:picMkLst>
            <pc:docMk/>
            <pc:sldMk cId="3861002513" sldId="257"/>
            <ac:picMk id="1038" creationId="{0E15AFE0-EE04-401B-AAF8-04F37E06A65F}"/>
          </ac:picMkLst>
        </pc:picChg>
        <pc:picChg chg="mod">
          <ac:chgData name="trương hoàng" userId="96cc47d963816198" providerId="LiveId" clId="{B4B54C06-9972-4BB1-9114-089C6D11A1BD}" dt="2023-09-20T14:34:03.123" v="699" actId="14100"/>
          <ac:picMkLst>
            <pc:docMk/>
            <pc:sldMk cId="3861002513" sldId="257"/>
            <ac:picMk id="1043" creationId="{E856468F-4301-4533-9512-6A5640C33DBA}"/>
          </ac:picMkLst>
        </pc:picChg>
        <pc:picChg chg="mod">
          <ac:chgData name="trương hoàng" userId="96cc47d963816198" providerId="LiveId" clId="{B4B54C06-9972-4BB1-9114-089C6D11A1BD}" dt="2023-09-20T14:35:28.398" v="732" actId="1036"/>
          <ac:picMkLst>
            <pc:docMk/>
            <pc:sldMk cId="3861002513" sldId="257"/>
            <ac:picMk id="1052" creationId="{7C80B5DB-A3C1-4588-95A8-3BEF8BF95ACC}"/>
          </ac:picMkLst>
        </pc:picChg>
        <pc:picChg chg="mod">
          <ac:chgData name="trương hoàng" userId="96cc47d963816198" providerId="LiveId" clId="{B4B54C06-9972-4BB1-9114-089C6D11A1BD}" dt="2023-09-20T14:34:03.123" v="699" actId="14100"/>
          <ac:picMkLst>
            <pc:docMk/>
            <pc:sldMk cId="3861002513" sldId="257"/>
            <ac:picMk id="2052" creationId="{6D02569D-197B-42A9-9611-765D2E65957D}"/>
          </ac:picMkLst>
        </pc:picChg>
        <pc:picChg chg="mod">
          <ac:chgData name="trương hoàng" userId="96cc47d963816198" providerId="LiveId" clId="{B4B54C06-9972-4BB1-9114-089C6D11A1BD}" dt="2023-09-20T14:34:03.123" v="699" actId="14100"/>
          <ac:picMkLst>
            <pc:docMk/>
            <pc:sldMk cId="3861002513" sldId="257"/>
            <ac:picMk id="2056" creationId="{61613A08-2405-4A2C-8267-6B97E99E42F2}"/>
          </ac:picMkLst>
        </pc:picChg>
        <pc:picChg chg="mod">
          <ac:chgData name="trương hoàng" userId="96cc47d963816198" providerId="LiveId" clId="{B4B54C06-9972-4BB1-9114-089C6D11A1BD}" dt="2023-09-20T14:34:03.123" v="699" actId="14100"/>
          <ac:picMkLst>
            <pc:docMk/>
            <pc:sldMk cId="3861002513" sldId="257"/>
            <ac:picMk id="2058" creationId="{76C0B33A-A2D8-49B2-B2EB-D5CD46CC4F9D}"/>
          </ac:picMkLst>
        </pc:picChg>
        <pc:cxnChg chg="mod">
          <ac:chgData name="trương hoàng" userId="96cc47d963816198" providerId="LiveId" clId="{B4B54C06-9972-4BB1-9114-089C6D11A1BD}" dt="2023-09-20T14:34:18.512" v="704" actId="14100"/>
          <ac:cxnSpMkLst>
            <pc:docMk/>
            <pc:sldMk cId="3861002513" sldId="257"/>
            <ac:cxnSpMk id="69" creationId="{59022CD8-F65C-4FC7-B8B1-60B2A1F80909}"/>
          </ac:cxnSpMkLst>
        </pc:cxnChg>
        <pc:cxnChg chg="mod">
          <ac:chgData name="trương hoàng" userId="96cc47d963816198" providerId="LiveId" clId="{B4B54C06-9972-4BB1-9114-089C6D11A1BD}" dt="2023-09-20T14:34:21.087" v="705" actId="14100"/>
          <ac:cxnSpMkLst>
            <pc:docMk/>
            <pc:sldMk cId="3861002513" sldId="257"/>
            <ac:cxnSpMk id="70" creationId="{547407AD-372B-415A-8DCE-C40F833EC00A}"/>
          </ac:cxnSpMkLst>
        </pc:cxnChg>
        <pc:cxnChg chg="mod">
          <ac:chgData name="trương hoàng" userId="96cc47d963816198" providerId="LiveId" clId="{B4B54C06-9972-4BB1-9114-089C6D11A1BD}" dt="2023-09-20T14:34:23.740" v="706" actId="14100"/>
          <ac:cxnSpMkLst>
            <pc:docMk/>
            <pc:sldMk cId="3861002513" sldId="257"/>
            <ac:cxnSpMk id="71" creationId="{07B1AB9E-5AED-4AC0-8F06-B844CB33A326}"/>
          </ac:cxnSpMkLst>
        </pc:cxnChg>
        <pc:cxnChg chg="mod">
          <ac:chgData name="trương hoàng" userId="96cc47d963816198" providerId="LiveId" clId="{B4B54C06-9972-4BB1-9114-089C6D11A1BD}" dt="2023-09-20T14:34:27.352" v="707" actId="14100"/>
          <ac:cxnSpMkLst>
            <pc:docMk/>
            <pc:sldMk cId="3861002513" sldId="257"/>
            <ac:cxnSpMk id="72" creationId="{251B9350-D318-4E8C-85A6-CC19C00A8515}"/>
          </ac:cxnSpMkLst>
        </pc:cxnChg>
        <pc:cxnChg chg="mod">
          <ac:chgData name="trương hoàng" userId="96cc47d963816198" providerId="LiveId" clId="{B4B54C06-9972-4BB1-9114-089C6D11A1BD}" dt="2023-09-20T14:34:15.549" v="703" actId="14100"/>
          <ac:cxnSpMkLst>
            <pc:docMk/>
            <pc:sldMk cId="3861002513" sldId="257"/>
            <ac:cxnSpMk id="1048" creationId="{52A1EC5E-01DC-49AC-8575-4549A3072CFE}"/>
          </ac:cxnSpMkLst>
        </pc:cxnChg>
      </pc:sldChg>
      <pc:sldChg chg="modSp mod modTransition">
        <pc:chgData name="trương hoàng" userId="96cc47d963816198" providerId="LiveId" clId="{B4B54C06-9972-4BB1-9114-089C6D11A1BD}" dt="2023-09-20T16:53:10.399" v="2509"/>
        <pc:sldMkLst>
          <pc:docMk/>
          <pc:sldMk cId="2169468378" sldId="258"/>
        </pc:sldMkLst>
        <pc:spChg chg="mod">
          <ac:chgData name="trương hoàng" userId="96cc47d963816198" providerId="LiveId" clId="{B4B54C06-9972-4BB1-9114-089C6D11A1BD}" dt="2023-09-20T13:53:51.044" v="321" actId="207"/>
          <ac:spMkLst>
            <pc:docMk/>
            <pc:sldMk cId="2169468378" sldId="258"/>
            <ac:spMk id="11" creationId="{C600CACB-C697-477E-A198-21DF5B1BF087}"/>
          </ac:spMkLst>
        </pc:spChg>
      </pc:sldChg>
      <pc:sldChg chg="modSp mod modTransition">
        <pc:chgData name="trương hoàng" userId="96cc47d963816198" providerId="LiveId" clId="{B4B54C06-9972-4BB1-9114-089C6D11A1BD}" dt="2023-09-20T16:57:43.197" v="2563"/>
        <pc:sldMkLst>
          <pc:docMk/>
          <pc:sldMk cId="1866594114" sldId="259"/>
        </pc:sldMkLst>
        <pc:spChg chg="mod">
          <ac:chgData name="trương hoàng" userId="96cc47d963816198" providerId="LiveId" clId="{B4B54C06-9972-4BB1-9114-089C6D11A1BD}" dt="2023-09-20T13:53:23.028" v="314" actId="1076"/>
          <ac:spMkLst>
            <pc:docMk/>
            <pc:sldMk cId="1866594114" sldId="259"/>
            <ac:spMk id="78" creationId="{230CD357-F781-4078-952A-3CB2E6103C6C}"/>
          </ac:spMkLst>
        </pc:spChg>
        <pc:spChg chg="mod">
          <ac:chgData name="trương hoàng" userId="96cc47d963816198" providerId="LiveId" clId="{B4B54C06-9972-4BB1-9114-089C6D11A1BD}" dt="2023-09-20T13:51:30.429" v="279" actId="123"/>
          <ac:spMkLst>
            <pc:docMk/>
            <pc:sldMk cId="1866594114" sldId="259"/>
            <ac:spMk id="81" creationId="{FE2FD000-BA39-4AF0-8A51-0E559F282060}"/>
          </ac:spMkLst>
        </pc:spChg>
        <pc:spChg chg="mod">
          <ac:chgData name="trương hoàng" userId="96cc47d963816198" providerId="LiveId" clId="{B4B54C06-9972-4BB1-9114-089C6D11A1BD}" dt="2023-09-20T16:55:17.704" v="2539" actId="207"/>
          <ac:spMkLst>
            <pc:docMk/>
            <pc:sldMk cId="1866594114" sldId="259"/>
            <ac:spMk id="84" creationId="{3D92AC0E-D99E-4051-BEAB-058BC92BA715}"/>
          </ac:spMkLst>
        </pc:spChg>
        <pc:spChg chg="mod">
          <ac:chgData name="trương hoàng" userId="96cc47d963816198" providerId="LiveId" clId="{B4B54C06-9972-4BB1-9114-089C6D11A1BD}" dt="2023-09-20T13:51:30.429" v="279" actId="123"/>
          <ac:spMkLst>
            <pc:docMk/>
            <pc:sldMk cId="1866594114" sldId="259"/>
            <ac:spMk id="1054" creationId="{FD8621DB-8A90-4F8B-A9AC-F6D23B1BEC51}"/>
          </ac:spMkLst>
        </pc:spChg>
        <pc:grpChg chg="mod">
          <ac:chgData name="trương hoàng" userId="96cc47d963816198" providerId="LiveId" clId="{B4B54C06-9972-4BB1-9114-089C6D11A1BD}" dt="2023-09-20T13:53:15.774" v="313" actId="14100"/>
          <ac:grpSpMkLst>
            <pc:docMk/>
            <pc:sldMk cId="1866594114" sldId="259"/>
            <ac:grpSpMk id="1055" creationId="{E4FB81CD-40EC-464E-ADC6-872E3E0140F9}"/>
          </ac:grpSpMkLst>
        </pc:grpChg>
        <pc:picChg chg="mod">
          <ac:chgData name="trương hoàng" userId="96cc47d963816198" providerId="LiveId" clId="{B4B54C06-9972-4BB1-9114-089C6D11A1BD}" dt="2023-09-20T14:32:16.053" v="678" actId="14100"/>
          <ac:picMkLst>
            <pc:docMk/>
            <pc:sldMk cId="1866594114" sldId="259"/>
            <ac:picMk id="5" creationId="{BE26EA50-7882-4F70-91EF-5EE9DEC50FA6}"/>
          </ac:picMkLst>
        </pc:picChg>
        <pc:picChg chg="mod">
          <ac:chgData name="trương hoàng" userId="96cc47d963816198" providerId="LiveId" clId="{B4B54C06-9972-4BB1-9114-089C6D11A1BD}" dt="2023-09-20T13:53:08.608" v="300" actId="14100"/>
          <ac:picMkLst>
            <pc:docMk/>
            <pc:sldMk cId="1866594114" sldId="259"/>
            <ac:picMk id="4098" creationId="{84407DAA-C2F4-4702-8552-2DF0F9D9CD65}"/>
          </ac:picMkLst>
        </pc:picChg>
      </pc:sldChg>
      <pc:sldChg chg="addSp delSp modSp mod modTransition delAnim modAnim">
        <pc:chgData name="trương hoàng" userId="96cc47d963816198" providerId="LiveId" clId="{B4B54C06-9972-4BB1-9114-089C6D11A1BD}" dt="2023-09-20T16:57:51.870" v="2564"/>
        <pc:sldMkLst>
          <pc:docMk/>
          <pc:sldMk cId="14490460" sldId="260"/>
        </pc:sldMkLst>
        <pc:spChg chg="del mod">
          <ac:chgData name="trương hoàng" userId="96cc47d963816198" providerId="LiveId" clId="{B4B54C06-9972-4BB1-9114-089C6D11A1BD}" dt="2023-09-20T14:14:50.238" v="474" actId="478"/>
          <ac:spMkLst>
            <pc:docMk/>
            <pc:sldMk cId="14490460" sldId="260"/>
            <ac:spMk id="4" creationId="{C024588A-8315-4B39-8829-2F821A40EC74}"/>
          </ac:spMkLst>
        </pc:spChg>
        <pc:spChg chg="add del mod ord">
          <ac:chgData name="trương hoàng" userId="96cc47d963816198" providerId="LiveId" clId="{B4B54C06-9972-4BB1-9114-089C6D11A1BD}" dt="2023-09-20T14:09:04.868" v="389" actId="478"/>
          <ac:spMkLst>
            <pc:docMk/>
            <pc:sldMk cId="14490460" sldId="260"/>
            <ac:spMk id="9" creationId="{86791E29-8B23-4470-A417-F830FCAD9AE7}"/>
          </ac:spMkLst>
        </pc:spChg>
        <pc:spChg chg="add del">
          <ac:chgData name="trương hoàng" userId="96cc47d963816198" providerId="LiveId" clId="{B4B54C06-9972-4BB1-9114-089C6D11A1BD}" dt="2023-09-20T14:08:07.684" v="375" actId="478"/>
          <ac:spMkLst>
            <pc:docMk/>
            <pc:sldMk cId="14490460" sldId="260"/>
            <ac:spMk id="11" creationId="{F2381124-3455-4B28-AA51-0A40682AA129}"/>
          </ac:spMkLst>
        </pc:spChg>
        <pc:spChg chg="add del mod">
          <ac:chgData name="trương hoàng" userId="96cc47d963816198" providerId="LiveId" clId="{B4B54C06-9972-4BB1-9114-089C6D11A1BD}" dt="2023-09-20T14:09:41.645" v="398"/>
          <ac:spMkLst>
            <pc:docMk/>
            <pc:sldMk cId="14490460" sldId="260"/>
            <ac:spMk id="12" creationId="{48D4AA7C-3AF4-4351-A012-8C4A373B49D9}"/>
          </ac:spMkLst>
        </pc:spChg>
        <pc:spChg chg="add mod">
          <ac:chgData name="trương hoàng" userId="96cc47d963816198" providerId="LiveId" clId="{B4B54C06-9972-4BB1-9114-089C6D11A1BD}" dt="2023-09-20T14:45:30.638" v="843" actId="403"/>
          <ac:spMkLst>
            <pc:docMk/>
            <pc:sldMk cId="14490460" sldId="260"/>
            <ac:spMk id="13" creationId="{A848F71B-52C9-4A34-A2AC-194C4FB60D18}"/>
          </ac:spMkLst>
        </pc:spChg>
        <pc:spChg chg="add del mod">
          <ac:chgData name="trương hoàng" userId="96cc47d963816198" providerId="LiveId" clId="{B4B54C06-9972-4BB1-9114-089C6D11A1BD}" dt="2023-09-20T14:09:41.645" v="398"/>
          <ac:spMkLst>
            <pc:docMk/>
            <pc:sldMk cId="14490460" sldId="260"/>
            <ac:spMk id="14" creationId="{F79BC07D-CEF9-4BD4-A9F4-D08D0C134228}"/>
          </ac:spMkLst>
        </pc:spChg>
        <pc:spChg chg="add del mod">
          <ac:chgData name="trương hoàng" userId="96cc47d963816198" providerId="LiveId" clId="{B4B54C06-9972-4BB1-9114-089C6D11A1BD}" dt="2023-09-20T14:10:20.272" v="407"/>
          <ac:spMkLst>
            <pc:docMk/>
            <pc:sldMk cId="14490460" sldId="260"/>
            <ac:spMk id="15" creationId="{2996399A-B0B2-4E93-A885-E25A166DFC83}"/>
          </ac:spMkLst>
        </pc:spChg>
        <pc:spChg chg="add del mod">
          <ac:chgData name="trương hoàng" userId="96cc47d963816198" providerId="LiveId" clId="{B4B54C06-9972-4BB1-9114-089C6D11A1BD}" dt="2023-09-20T14:12:03.656" v="446" actId="478"/>
          <ac:spMkLst>
            <pc:docMk/>
            <pc:sldMk cId="14490460" sldId="260"/>
            <ac:spMk id="16" creationId="{5CBA3A99-B46C-4592-9F7C-72A4CA1CE11D}"/>
          </ac:spMkLst>
        </pc:spChg>
        <pc:spChg chg="mod">
          <ac:chgData name="trương hoàng" userId="96cc47d963816198" providerId="LiveId" clId="{B4B54C06-9972-4BB1-9114-089C6D11A1BD}" dt="2023-09-20T14:07:21.827" v="370" actId="20577"/>
          <ac:spMkLst>
            <pc:docMk/>
            <pc:sldMk cId="14490460" sldId="260"/>
            <ac:spMk id="18" creationId="{A03AEA52-B859-4A6C-92AE-44ABCE2CF05F}"/>
          </ac:spMkLst>
        </pc:spChg>
        <pc:spChg chg="mod">
          <ac:chgData name="trương hoàng" userId="96cc47d963816198" providerId="LiveId" clId="{B4B54C06-9972-4BB1-9114-089C6D11A1BD}" dt="2023-09-20T14:06:37.993" v="350" actId="1076"/>
          <ac:spMkLst>
            <pc:docMk/>
            <pc:sldMk cId="14490460" sldId="260"/>
            <ac:spMk id="19" creationId="{483B947B-9371-4D93-AC95-3892E944861C}"/>
          </ac:spMkLst>
        </pc:spChg>
        <pc:spChg chg="add del">
          <ac:chgData name="trương hoàng" userId="96cc47d963816198" providerId="LiveId" clId="{B4B54C06-9972-4BB1-9114-089C6D11A1BD}" dt="2023-09-20T14:12:55.798" v="457"/>
          <ac:spMkLst>
            <pc:docMk/>
            <pc:sldMk cId="14490460" sldId="260"/>
            <ac:spMk id="20" creationId="{E67AC34E-63B0-4F93-B95A-0CE7A5FDA72E}"/>
          </ac:spMkLst>
        </pc:spChg>
        <pc:spChg chg="add del mod">
          <ac:chgData name="trương hoàng" userId="96cc47d963816198" providerId="LiveId" clId="{B4B54C06-9972-4BB1-9114-089C6D11A1BD}" dt="2023-09-20T14:12:55.798" v="457"/>
          <ac:spMkLst>
            <pc:docMk/>
            <pc:sldMk cId="14490460" sldId="260"/>
            <ac:spMk id="21" creationId="{ABA368B2-FE1D-4F72-8CB4-5CAC494D99AA}"/>
          </ac:spMkLst>
        </pc:spChg>
        <pc:spChg chg="add mod">
          <ac:chgData name="trương hoàng" userId="96cc47d963816198" providerId="LiveId" clId="{B4B54C06-9972-4BB1-9114-089C6D11A1BD}" dt="2023-09-20T14:37:08.817" v="761" actId="403"/>
          <ac:spMkLst>
            <pc:docMk/>
            <pc:sldMk cId="14490460" sldId="260"/>
            <ac:spMk id="22" creationId="{80176940-6E9A-4E49-A945-F87A56282575}"/>
          </ac:spMkLst>
        </pc:spChg>
        <pc:spChg chg="mod">
          <ac:chgData name="trương hoàng" userId="96cc47d963816198" providerId="LiveId" clId="{B4B54C06-9972-4BB1-9114-089C6D11A1BD}" dt="2023-09-20T14:09:36.601" v="397"/>
          <ac:spMkLst>
            <pc:docMk/>
            <pc:sldMk cId="14490460" sldId="260"/>
            <ac:spMk id="24" creationId="{D5B5A4DD-E67F-4A07-BA64-01818C887B11}"/>
          </ac:spMkLst>
        </pc:spChg>
        <pc:spChg chg="mod">
          <ac:chgData name="trương hoàng" userId="96cc47d963816198" providerId="LiveId" clId="{B4B54C06-9972-4BB1-9114-089C6D11A1BD}" dt="2023-09-20T14:09:36.601" v="397"/>
          <ac:spMkLst>
            <pc:docMk/>
            <pc:sldMk cId="14490460" sldId="260"/>
            <ac:spMk id="25" creationId="{50BE108B-8CCC-418A-A500-7BD5D40E0904}"/>
          </ac:spMkLst>
        </pc:spChg>
        <pc:spChg chg="add del mod">
          <ac:chgData name="trương hoàng" userId="96cc47d963816198" providerId="LiveId" clId="{B4B54C06-9972-4BB1-9114-089C6D11A1BD}" dt="2023-09-20T14:09:36.601" v="397"/>
          <ac:spMkLst>
            <pc:docMk/>
            <pc:sldMk cId="14490460" sldId="260"/>
            <ac:spMk id="27" creationId="{374CCEEE-E3C8-44CB-B496-2CCFFF064736}"/>
          </ac:spMkLst>
        </pc:spChg>
        <pc:spChg chg="mod">
          <ac:chgData name="trương hoàng" userId="96cc47d963816198" providerId="LiveId" clId="{B4B54C06-9972-4BB1-9114-089C6D11A1BD}" dt="2023-09-20T14:44:17.427" v="833" actId="1076"/>
          <ac:spMkLst>
            <pc:docMk/>
            <pc:sldMk cId="14490460" sldId="260"/>
            <ac:spMk id="28" creationId="{BB3138D6-A1E6-498F-9B06-332619CFEB9A}"/>
          </ac:spMkLst>
        </pc:spChg>
        <pc:spChg chg="del mod">
          <ac:chgData name="trương hoàng" userId="96cc47d963816198" providerId="LiveId" clId="{B4B54C06-9972-4BB1-9114-089C6D11A1BD}" dt="2023-09-20T14:10:20.272" v="407"/>
          <ac:spMkLst>
            <pc:docMk/>
            <pc:sldMk cId="14490460" sldId="260"/>
            <ac:spMk id="29" creationId="{37451BBC-B364-4DAD-98CD-065E2864CA3C}"/>
          </ac:spMkLst>
        </pc:spChg>
        <pc:spChg chg="mod">
          <ac:chgData name="trương hoàng" userId="96cc47d963816198" providerId="LiveId" clId="{B4B54C06-9972-4BB1-9114-089C6D11A1BD}" dt="2023-09-20T14:44:48.500" v="836" actId="1076"/>
          <ac:spMkLst>
            <pc:docMk/>
            <pc:sldMk cId="14490460" sldId="260"/>
            <ac:spMk id="30" creationId="{03947F74-8176-4453-8842-1D6A30207AEE}"/>
          </ac:spMkLst>
        </pc:spChg>
        <pc:spChg chg="del mod">
          <ac:chgData name="trương hoàng" userId="96cc47d963816198" providerId="LiveId" clId="{B4B54C06-9972-4BB1-9114-089C6D11A1BD}" dt="2023-09-20T14:09:53.455" v="403" actId="478"/>
          <ac:spMkLst>
            <pc:docMk/>
            <pc:sldMk cId="14490460" sldId="260"/>
            <ac:spMk id="31" creationId="{04D0F4D1-03B7-4CB2-B1A5-E6E5BE2326D0}"/>
          </ac:spMkLst>
        </pc:spChg>
        <pc:spChg chg="del mod">
          <ac:chgData name="trương hoàng" userId="96cc47d963816198" providerId="LiveId" clId="{B4B54C06-9972-4BB1-9114-089C6D11A1BD}" dt="2023-09-20T14:09:48.840" v="401" actId="478"/>
          <ac:spMkLst>
            <pc:docMk/>
            <pc:sldMk cId="14490460" sldId="260"/>
            <ac:spMk id="32" creationId="{B5D8DC3D-234C-4AC0-9173-D5F37132EEBF}"/>
          </ac:spMkLst>
        </pc:spChg>
        <pc:spChg chg="del mod">
          <ac:chgData name="trương hoàng" userId="96cc47d963816198" providerId="LiveId" clId="{B4B54C06-9972-4BB1-9114-089C6D11A1BD}" dt="2023-09-20T14:48:07.405" v="873" actId="478"/>
          <ac:spMkLst>
            <pc:docMk/>
            <pc:sldMk cId="14490460" sldId="260"/>
            <ac:spMk id="34" creationId="{411A1EF7-6016-4F42-8E31-279BE892AEA4}"/>
          </ac:spMkLst>
        </pc:spChg>
        <pc:spChg chg="del mod">
          <ac:chgData name="trương hoàng" userId="96cc47d963816198" providerId="LiveId" clId="{B4B54C06-9972-4BB1-9114-089C6D11A1BD}" dt="2023-09-20T14:10:33.272" v="408"/>
          <ac:spMkLst>
            <pc:docMk/>
            <pc:sldMk cId="14490460" sldId="260"/>
            <ac:spMk id="35" creationId="{54594984-7A50-455C-BDA6-657C5C2C20EB}"/>
          </ac:spMkLst>
        </pc:spChg>
        <pc:spChg chg="del mod">
          <ac:chgData name="trương hoàng" userId="96cc47d963816198" providerId="LiveId" clId="{B4B54C06-9972-4BB1-9114-089C6D11A1BD}" dt="2023-09-20T14:51:46.901" v="933" actId="478"/>
          <ac:spMkLst>
            <pc:docMk/>
            <pc:sldMk cId="14490460" sldId="260"/>
            <ac:spMk id="36" creationId="{302D4E0D-5A3C-4848-A53C-B57E16C15A57}"/>
          </ac:spMkLst>
        </pc:spChg>
        <pc:spChg chg="del mod">
          <ac:chgData name="trương hoàng" userId="96cc47d963816198" providerId="LiveId" clId="{B4B54C06-9972-4BB1-9114-089C6D11A1BD}" dt="2023-09-20T14:10:33.272" v="408"/>
          <ac:spMkLst>
            <pc:docMk/>
            <pc:sldMk cId="14490460" sldId="260"/>
            <ac:spMk id="37" creationId="{3B690B57-F057-4FCC-BF7A-E9307078CB93}"/>
          </ac:spMkLst>
        </pc:spChg>
        <pc:spChg chg="del mod">
          <ac:chgData name="trương hoàng" userId="96cc47d963816198" providerId="LiveId" clId="{B4B54C06-9972-4BB1-9114-089C6D11A1BD}" dt="2023-09-20T14:10:50.773" v="411" actId="478"/>
          <ac:spMkLst>
            <pc:docMk/>
            <pc:sldMk cId="14490460" sldId="260"/>
            <ac:spMk id="38" creationId="{0F9158A9-1812-4B06-809E-1EB756392632}"/>
          </ac:spMkLst>
        </pc:spChg>
        <pc:spChg chg="add del mod">
          <ac:chgData name="trương hoàng" userId="96cc47d963816198" providerId="LiveId" clId="{B4B54C06-9972-4BB1-9114-089C6D11A1BD}" dt="2023-09-20T14:13:00.163" v="459" actId="478"/>
          <ac:spMkLst>
            <pc:docMk/>
            <pc:sldMk cId="14490460" sldId="260"/>
            <ac:spMk id="39" creationId="{4F282C66-51FE-43AB-B1D1-5E80A8607EBC}"/>
          </ac:spMkLst>
        </pc:spChg>
        <pc:spChg chg="mod">
          <ac:chgData name="trương hoàng" userId="96cc47d963816198" providerId="LiveId" clId="{B4B54C06-9972-4BB1-9114-089C6D11A1BD}" dt="2023-09-20T14:17:29.806" v="549" actId="404"/>
          <ac:spMkLst>
            <pc:docMk/>
            <pc:sldMk cId="14490460" sldId="260"/>
            <ac:spMk id="40" creationId="{8451E2F1-F14A-4184-BAC0-8A94C502D2C6}"/>
          </ac:spMkLst>
        </pc:spChg>
        <pc:spChg chg="add del">
          <ac:chgData name="trương hoàng" userId="96cc47d963816198" providerId="LiveId" clId="{B4B54C06-9972-4BB1-9114-089C6D11A1BD}" dt="2023-09-20T14:14:55.152" v="476" actId="22"/>
          <ac:spMkLst>
            <pc:docMk/>
            <pc:sldMk cId="14490460" sldId="260"/>
            <ac:spMk id="42" creationId="{6F2ECF60-9B38-40DE-B097-EAAA39B5F2FD}"/>
          </ac:spMkLst>
        </pc:spChg>
        <pc:spChg chg="add mod ord">
          <ac:chgData name="trương hoàng" userId="96cc47d963816198" providerId="LiveId" clId="{B4B54C06-9972-4BB1-9114-089C6D11A1BD}" dt="2023-09-20T14:53:16.321" v="945" actId="1076"/>
          <ac:spMkLst>
            <pc:docMk/>
            <pc:sldMk cId="14490460" sldId="260"/>
            <ac:spMk id="43" creationId="{660A57D5-1869-44E9-B1B1-86D7A3543DF8}"/>
          </ac:spMkLst>
        </pc:spChg>
        <pc:spChg chg="add mod">
          <ac:chgData name="trương hoàng" userId="96cc47d963816198" providerId="LiveId" clId="{B4B54C06-9972-4BB1-9114-089C6D11A1BD}" dt="2023-09-20T14:52:00.170" v="938" actId="1076"/>
          <ac:spMkLst>
            <pc:docMk/>
            <pc:sldMk cId="14490460" sldId="260"/>
            <ac:spMk id="44" creationId="{017CE1DC-2122-450E-B604-D0143DA7CF2B}"/>
          </ac:spMkLst>
        </pc:spChg>
        <pc:grpChg chg="add del mod">
          <ac:chgData name="trương hoàng" userId="96cc47d963816198" providerId="LiveId" clId="{B4B54C06-9972-4BB1-9114-089C6D11A1BD}" dt="2023-09-20T14:07:29.009" v="372" actId="478"/>
          <ac:grpSpMkLst>
            <pc:docMk/>
            <pc:sldMk cId="14490460" sldId="260"/>
            <ac:grpSpMk id="17" creationId="{6574285D-55BC-4120-A291-E86E66952992}"/>
          </ac:grpSpMkLst>
        </pc:grpChg>
        <pc:grpChg chg="add mod">
          <ac:chgData name="trương hoàng" userId="96cc47d963816198" providerId="LiveId" clId="{B4B54C06-9972-4BB1-9114-089C6D11A1BD}" dt="2023-09-20T14:16:13.079" v="526" actId="14100"/>
          <ac:grpSpMkLst>
            <pc:docMk/>
            <pc:sldMk cId="14490460" sldId="260"/>
            <ac:grpSpMk id="23" creationId="{BFA5FA1D-CDF9-4CB6-BC02-77ED920A862A}"/>
          </ac:grpSpMkLst>
        </pc:grpChg>
        <pc:picChg chg="del">
          <ac:chgData name="trương hoàng" userId="96cc47d963816198" providerId="LiveId" clId="{B4B54C06-9972-4BB1-9114-089C6D11A1BD}" dt="2023-09-20T13:45:05.076" v="114" actId="478"/>
          <ac:picMkLst>
            <pc:docMk/>
            <pc:sldMk cId="14490460" sldId="260"/>
            <ac:picMk id="5" creationId="{BE26EA50-7882-4F70-91EF-5EE9DEC50FA6}"/>
          </ac:picMkLst>
        </pc:picChg>
        <pc:picChg chg="add del">
          <ac:chgData name="trương hoàng" userId="96cc47d963816198" providerId="LiveId" clId="{B4B54C06-9972-4BB1-9114-089C6D11A1BD}" dt="2023-09-20T13:45:10.243" v="117" actId="478"/>
          <ac:picMkLst>
            <pc:docMk/>
            <pc:sldMk cId="14490460" sldId="260"/>
            <ac:picMk id="7" creationId="{8D95751D-2EE0-4869-A75A-BFDE0D3F6E5D}"/>
          </ac:picMkLst>
        </pc:picChg>
        <pc:picChg chg="mod">
          <ac:chgData name="trương hoàng" userId="96cc47d963816198" providerId="LiveId" clId="{B4B54C06-9972-4BB1-9114-089C6D11A1BD}" dt="2023-09-20T14:38:35.176" v="791" actId="14100"/>
          <ac:picMkLst>
            <pc:docMk/>
            <pc:sldMk cId="14490460" sldId="260"/>
            <ac:picMk id="26" creationId="{4158E3DE-6176-4932-8E0E-A023A3104C4D}"/>
          </ac:picMkLst>
        </pc:picChg>
        <pc:picChg chg="mod">
          <ac:chgData name="trương hoàng" userId="96cc47d963816198" providerId="LiveId" clId="{B4B54C06-9972-4BB1-9114-089C6D11A1BD}" dt="2023-09-20T14:50:50.836" v="894" actId="14100"/>
          <ac:picMkLst>
            <pc:docMk/>
            <pc:sldMk cId="14490460" sldId="260"/>
            <ac:picMk id="33" creationId="{614513E7-E34B-4305-B376-4B6CF7031CFE}"/>
          </ac:picMkLst>
        </pc:picChg>
        <pc:cxnChg chg="mod">
          <ac:chgData name="trương hoàng" userId="96cc47d963816198" providerId="LiveId" clId="{B4B54C06-9972-4BB1-9114-089C6D11A1BD}" dt="2023-09-20T13:56:13.477" v="336" actId="1038"/>
          <ac:cxnSpMkLst>
            <pc:docMk/>
            <pc:sldMk cId="14490460" sldId="260"/>
            <ac:cxnSpMk id="10" creationId="{10142A7D-51C3-4FFA-9A0F-716686D0C716}"/>
          </ac:cxnSpMkLst>
        </pc:cxnChg>
      </pc:sldChg>
      <pc:sldChg chg="addSp delSp modSp del mod">
        <pc:chgData name="trương hoàng" userId="96cc47d963816198" providerId="LiveId" clId="{B4B54C06-9972-4BB1-9114-089C6D11A1BD}" dt="2023-09-20T15:08:23.090" v="1181" actId="47"/>
        <pc:sldMkLst>
          <pc:docMk/>
          <pc:sldMk cId="1762819659" sldId="261"/>
        </pc:sldMkLst>
        <pc:spChg chg="add del mod">
          <ac:chgData name="trương hoàng" userId="96cc47d963816198" providerId="LiveId" clId="{B4B54C06-9972-4BB1-9114-089C6D11A1BD}" dt="2023-09-20T14:20:17.271" v="586"/>
          <ac:spMkLst>
            <pc:docMk/>
            <pc:sldMk cId="1762819659" sldId="261"/>
            <ac:spMk id="4" creationId="{3C74CF4D-7C13-427E-A2D9-9EB1C61F3DB1}"/>
          </ac:spMkLst>
        </pc:spChg>
        <pc:spChg chg="add mod">
          <ac:chgData name="trương hoàng" userId="96cc47d963816198" providerId="LiveId" clId="{B4B54C06-9972-4BB1-9114-089C6D11A1BD}" dt="2023-09-20T14:24:00.956" v="632" actId="14100"/>
          <ac:spMkLst>
            <pc:docMk/>
            <pc:sldMk cId="1762819659" sldId="261"/>
            <ac:spMk id="6" creationId="{9115FCC1-AEB0-4044-81FD-66B9A9318E29}"/>
          </ac:spMkLst>
        </pc:spChg>
        <pc:spChg chg="add mod">
          <ac:chgData name="trương hoàng" userId="96cc47d963816198" providerId="LiveId" clId="{B4B54C06-9972-4BB1-9114-089C6D11A1BD}" dt="2023-09-20T12:32:22.806" v="65" actId="1076"/>
          <ac:spMkLst>
            <pc:docMk/>
            <pc:sldMk cId="1762819659" sldId="261"/>
            <ac:spMk id="8" creationId="{E0DE451F-593B-4B02-897F-FD7EEE05FC1C}"/>
          </ac:spMkLst>
        </pc:spChg>
        <pc:spChg chg="del mod topLvl">
          <ac:chgData name="trương hoàng" userId="96cc47d963816198" providerId="LiveId" clId="{B4B54C06-9972-4BB1-9114-089C6D11A1BD}" dt="2023-09-20T14:18:48.943" v="562" actId="478"/>
          <ac:spMkLst>
            <pc:docMk/>
            <pc:sldMk cId="1762819659" sldId="261"/>
            <ac:spMk id="10" creationId="{68A4252C-B192-460E-8FCE-51A065BEEFEE}"/>
          </ac:spMkLst>
        </pc:spChg>
        <pc:spChg chg="mod ord topLvl">
          <ac:chgData name="trương hoàng" userId="96cc47d963816198" providerId="LiveId" clId="{B4B54C06-9972-4BB1-9114-089C6D11A1BD}" dt="2023-09-20T14:18:55.799" v="564" actId="166"/>
          <ac:spMkLst>
            <pc:docMk/>
            <pc:sldMk cId="1762819659" sldId="261"/>
            <ac:spMk id="11" creationId="{F729F47B-5EF5-4A2E-BA9F-07E47557CA64}"/>
          </ac:spMkLst>
        </pc:spChg>
        <pc:spChg chg="add del mod">
          <ac:chgData name="trương hoàng" userId="96cc47d963816198" providerId="LiveId" clId="{B4B54C06-9972-4BB1-9114-089C6D11A1BD}" dt="2023-09-20T14:20:17.271" v="586"/>
          <ac:spMkLst>
            <pc:docMk/>
            <pc:sldMk cId="1762819659" sldId="261"/>
            <ac:spMk id="12" creationId="{F9298ECE-9866-4E39-80E8-92184398254C}"/>
          </ac:spMkLst>
        </pc:spChg>
        <pc:spChg chg="mod">
          <ac:chgData name="trương hoàng" userId="96cc47d963816198" providerId="LiveId" clId="{B4B54C06-9972-4BB1-9114-089C6D11A1BD}" dt="2023-09-20T14:19:44.423" v="574"/>
          <ac:spMkLst>
            <pc:docMk/>
            <pc:sldMk cId="1762819659" sldId="261"/>
            <ac:spMk id="14" creationId="{D5FF70C0-0DA6-47B6-B3C7-6BD0E68E0FC5}"/>
          </ac:spMkLst>
        </pc:spChg>
        <pc:spChg chg="mod">
          <ac:chgData name="trương hoàng" userId="96cc47d963816198" providerId="LiveId" clId="{B4B54C06-9972-4BB1-9114-089C6D11A1BD}" dt="2023-09-20T14:21:04.198" v="603" actId="14100"/>
          <ac:spMkLst>
            <pc:docMk/>
            <pc:sldMk cId="1762819659" sldId="261"/>
            <ac:spMk id="15" creationId="{A32EE4E0-D4C3-4E74-BC55-FAF4448133EE}"/>
          </ac:spMkLst>
        </pc:spChg>
        <pc:spChg chg="add mod">
          <ac:chgData name="trương hoàng" userId="96cc47d963816198" providerId="LiveId" clId="{B4B54C06-9972-4BB1-9114-089C6D11A1BD}" dt="2023-09-20T14:29:23.430" v="675" actId="14100"/>
          <ac:spMkLst>
            <pc:docMk/>
            <pc:sldMk cId="1762819659" sldId="261"/>
            <ac:spMk id="17" creationId="{688BF7F0-7BF8-405B-A0FF-11DD9561F2B6}"/>
          </ac:spMkLst>
        </pc:spChg>
        <pc:spChg chg="add mod">
          <ac:chgData name="trương hoàng" userId="96cc47d963816198" providerId="LiveId" clId="{B4B54C06-9972-4BB1-9114-089C6D11A1BD}" dt="2023-09-20T14:29:15.868" v="673" actId="1076"/>
          <ac:spMkLst>
            <pc:docMk/>
            <pc:sldMk cId="1762819659" sldId="261"/>
            <ac:spMk id="19" creationId="{6A35830A-922E-4585-ABC8-C3BF0DB887AD}"/>
          </ac:spMkLst>
        </pc:spChg>
        <pc:spChg chg="add mod">
          <ac:chgData name="trương hoàng" userId="96cc47d963816198" providerId="LiveId" clId="{B4B54C06-9972-4BB1-9114-089C6D11A1BD}" dt="2023-09-20T14:29:12.532" v="672" actId="1076"/>
          <ac:spMkLst>
            <pc:docMk/>
            <pc:sldMk cId="1762819659" sldId="261"/>
            <ac:spMk id="21" creationId="{6A3A507B-A034-4B8A-B7A2-B6B6AC09EBC5}"/>
          </ac:spMkLst>
        </pc:spChg>
        <pc:spChg chg="add mod">
          <ac:chgData name="trương hoàng" userId="96cc47d963816198" providerId="LiveId" clId="{B4B54C06-9972-4BB1-9114-089C6D11A1BD}" dt="2023-09-20T14:29:08.012" v="671" actId="14100"/>
          <ac:spMkLst>
            <pc:docMk/>
            <pc:sldMk cId="1762819659" sldId="261"/>
            <ac:spMk id="23" creationId="{8803D067-2FCB-4CD9-9257-66A39BCA0AD1}"/>
          </ac:spMkLst>
        </pc:spChg>
        <pc:spChg chg="add del mod">
          <ac:chgData name="trương hoàng" userId="96cc47d963816198" providerId="LiveId" clId="{B4B54C06-9972-4BB1-9114-089C6D11A1BD}" dt="2023-09-20T14:25:36.578" v="649" actId="22"/>
          <ac:spMkLst>
            <pc:docMk/>
            <pc:sldMk cId="1762819659" sldId="261"/>
            <ac:spMk id="25" creationId="{9C13F9D3-B032-44DA-AAD7-93C1B68C702B}"/>
          </ac:spMkLst>
        </pc:spChg>
        <pc:spChg chg="add mod">
          <ac:chgData name="trương hoàng" userId="96cc47d963816198" providerId="LiveId" clId="{B4B54C06-9972-4BB1-9114-089C6D11A1BD}" dt="2023-09-20T14:28:59.843" v="668" actId="1076"/>
          <ac:spMkLst>
            <pc:docMk/>
            <pc:sldMk cId="1762819659" sldId="261"/>
            <ac:spMk id="27" creationId="{89B6EEEC-2221-43F1-8D36-D48B493D188B}"/>
          </ac:spMkLst>
        </pc:spChg>
        <pc:spChg chg="add mod">
          <ac:chgData name="trương hoàng" userId="96cc47d963816198" providerId="LiveId" clId="{B4B54C06-9972-4BB1-9114-089C6D11A1BD}" dt="2023-09-20T14:28:56.448" v="667" actId="14100"/>
          <ac:spMkLst>
            <pc:docMk/>
            <pc:sldMk cId="1762819659" sldId="261"/>
            <ac:spMk id="29" creationId="{912E0269-F84A-4BC5-AB43-ED3A7BB88700}"/>
          </ac:spMkLst>
        </pc:spChg>
        <pc:grpChg chg="add del mod">
          <ac:chgData name="trương hoàng" userId="96cc47d963816198" providerId="LiveId" clId="{B4B54C06-9972-4BB1-9114-089C6D11A1BD}" dt="2023-09-20T14:18:48.943" v="562" actId="478"/>
          <ac:grpSpMkLst>
            <pc:docMk/>
            <pc:sldMk cId="1762819659" sldId="261"/>
            <ac:grpSpMk id="9" creationId="{08EB9869-2808-4C79-95B6-97C0A89020BC}"/>
          </ac:grpSpMkLst>
        </pc:grpChg>
        <pc:picChg chg="add del mod">
          <ac:chgData name="trương hoàng" userId="96cc47d963816198" providerId="LiveId" clId="{B4B54C06-9972-4BB1-9114-089C6D11A1BD}" dt="2023-09-20T13:59:18.931" v="339" actId="478"/>
          <ac:picMkLst>
            <pc:docMk/>
            <pc:sldMk cId="1762819659" sldId="261"/>
            <ac:picMk id="1026" creationId="{85884964-9366-4A7A-A897-A5F570DFBBE4}"/>
          </ac:picMkLst>
        </pc:picChg>
      </pc:sldChg>
      <pc:sldChg chg="addSp delSp modSp add del mod ord modTransition setBg delAnim modAnim">
        <pc:chgData name="trương hoàng" userId="96cc47d963816198" providerId="LiveId" clId="{B4B54C06-9972-4BB1-9114-089C6D11A1BD}" dt="2023-09-20T16:38:52.496" v="2322" actId="47"/>
        <pc:sldMkLst>
          <pc:docMk/>
          <pc:sldMk cId="2404503478" sldId="306"/>
        </pc:sldMkLst>
        <pc:spChg chg="add del mod">
          <ac:chgData name="trương hoàng" userId="96cc47d963816198" providerId="LiveId" clId="{B4B54C06-9972-4BB1-9114-089C6D11A1BD}" dt="2023-09-20T15:35:48.149" v="1535"/>
          <ac:spMkLst>
            <pc:docMk/>
            <pc:sldMk cId="2404503478" sldId="306"/>
            <ac:spMk id="2" creationId="{243BDD2C-6E20-4B8A-8493-E7B3C826AD2F}"/>
          </ac:spMkLst>
        </pc:spChg>
        <pc:spChg chg="add del">
          <ac:chgData name="trương hoàng" userId="96cc47d963816198" providerId="LiveId" clId="{B4B54C06-9972-4BB1-9114-089C6D11A1BD}" dt="2023-09-20T15:33:59.634" v="1514" actId="11529"/>
          <ac:spMkLst>
            <pc:docMk/>
            <pc:sldMk cId="2404503478" sldId="306"/>
            <ac:spMk id="3" creationId="{3CC74BBA-CB62-4C47-8D1C-791EA82464F9}"/>
          </ac:spMkLst>
        </pc:spChg>
        <pc:spChg chg="mod">
          <ac:chgData name="trương hoàng" userId="96cc47d963816198" providerId="LiveId" clId="{B4B54C06-9972-4BB1-9114-089C6D11A1BD}" dt="2023-09-20T16:23:53.352" v="2110" actId="688"/>
          <ac:spMkLst>
            <pc:docMk/>
            <pc:sldMk cId="2404503478" sldId="306"/>
            <ac:spMk id="4" creationId="{C1E88A6C-0BD7-4B87-88E5-48B51F7C4BD6}"/>
          </ac:spMkLst>
        </pc:spChg>
        <pc:spChg chg="add del">
          <ac:chgData name="trương hoàng" userId="96cc47d963816198" providerId="LiveId" clId="{B4B54C06-9972-4BB1-9114-089C6D11A1BD}" dt="2023-09-20T15:34:09.594" v="1516" actId="11529"/>
          <ac:spMkLst>
            <pc:docMk/>
            <pc:sldMk cId="2404503478" sldId="306"/>
            <ac:spMk id="5" creationId="{7DF6D423-46DF-4C58-8D2B-313875A6622C}"/>
          </ac:spMkLst>
        </pc:spChg>
        <pc:spChg chg="add del">
          <ac:chgData name="trương hoàng" userId="96cc47d963816198" providerId="LiveId" clId="{B4B54C06-9972-4BB1-9114-089C6D11A1BD}" dt="2023-09-20T15:34:24.258" v="1518" actId="11529"/>
          <ac:spMkLst>
            <pc:docMk/>
            <pc:sldMk cId="2404503478" sldId="306"/>
            <ac:spMk id="6" creationId="{235DA331-BB6C-40ED-A15D-1CE92A3CAC27}"/>
          </ac:spMkLst>
        </pc:spChg>
        <pc:spChg chg="add del mod">
          <ac:chgData name="trương hoàng" userId="96cc47d963816198" providerId="LiveId" clId="{B4B54C06-9972-4BB1-9114-089C6D11A1BD}" dt="2023-09-20T15:35:48.149" v="1535"/>
          <ac:spMkLst>
            <pc:docMk/>
            <pc:sldMk cId="2404503478" sldId="306"/>
            <ac:spMk id="7" creationId="{12031B76-9DF5-4D65-A2C0-F46C446B16D9}"/>
          </ac:spMkLst>
        </pc:spChg>
        <pc:spChg chg="add del">
          <ac:chgData name="trương hoàng" userId="96cc47d963816198" providerId="LiveId" clId="{B4B54C06-9972-4BB1-9114-089C6D11A1BD}" dt="2023-09-20T15:36:41.373" v="1546"/>
          <ac:spMkLst>
            <pc:docMk/>
            <pc:sldMk cId="2404503478" sldId="306"/>
            <ac:spMk id="8" creationId="{9E9B3811-3B19-4C1D-BBB0-9D23437C7572}"/>
          </ac:spMkLst>
        </pc:spChg>
        <pc:spChg chg="add del mod topLvl">
          <ac:chgData name="trương hoàng" userId="96cc47d963816198" providerId="LiveId" clId="{B4B54C06-9972-4BB1-9114-089C6D11A1BD}" dt="2023-09-20T15:46:20.979" v="1607" actId="478"/>
          <ac:spMkLst>
            <pc:docMk/>
            <pc:sldMk cId="2404503478" sldId="306"/>
            <ac:spMk id="9" creationId="{9F803A62-B400-4B0E-8CC3-3860DD4B4183}"/>
          </ac:spMkLst>
        </pc:spChg>
        <pc:spChg chg="mod">
          <ac:chgData name="trương hoàng" userId="96cc47d963816198" providerId="LiveId" clId="{B4B54C06-9972-4BB1-9114-089C6D11A1BD}" dt="2023-09-20T15:48:42.101" v="1623" actId="1076"/>
          <ac:spMkLst>
            <pc:docMk/>
            <pc:sldMk cId="2404503478" sldId="306"/>
            <ac:spMk id="45" creationId="{4889D818-B71B-4CD1-8DEC-D10EC8DFA4D9}"/>
          </ac:spMkLst>
        </pc:spChg>
        <pc:spChg chg="mod">
          <ac:chgData name="trương hoàng" userId="96cc47d963816198" providerId="LiveId" clId="{B4B54C06-9972-4BB1-9114-089C6D11A1BD}" dt="2023-09-20T16:17:20.190" v="2016" actId="1076"/>
          <ac:spMkLst>
            <pc:docMk/>
            <pc:sldMk cId="2404503478" sldId="306"/>
            <ac:spMk id="51" creationId="{E1698BE8-1B2E-46D5-9E13-E80B33BF0CEB}"/>
          </ac:spMkLst>
        </pc:spChg>
        <pc:spChg chg="mod">
          <ac:chgData name="trương hoàng" userId="96cc47d963816198" providerId="LiveId" clId="{B4B54C06-9972-4BB1-9114-089C6D11A1BD}" dt="2023-09-20T16:18:02.104" v="2023" actId="14100"/>
          <ac:spMkLst>
            <pc:docMk/>
            <pc:sldMk cId="2404503478" sldId="306"/>
            <ac:spMk id="52" creationId="{F908AD1C-F0C8-4DDB-98BC-EFD22339448C}"/>
          </ac:spMkLst>
        </pc:spChg>
        <pc:spChg chg="del topLvl">
          <ac:chgData name="trương hoàng" userId="96cc47d963816198" providerId="LiveId" clId="{B4B54C06-9972-4BB1-9114-089C6D11A1BD}" dt="2023-09-20T16:12:24.820" v="1972" actId="478"/>
          <ac:spMkLst>
            <pc:docMk/>
            <pc:sldMk cId="2404503478" sldId="306"/>
            <ac:spMk id="53" creationId="{32836025-B447-4FDC-9DB6-BABD1AC732BF}"/>
          </ac:spMkLst>
        </pc:spChg>
        <pc:spChg chg="add mod">
          <ac:chgData name="trương hoàng" userId="96cc47d963816198" providerId="LiveId" clId="{B4B54C06-9972-4BB1-9114-089C6D11A1BD}" dt="2023-09-20T16:15:09.990" v="1978" actId="164"/>
          <ac:spMkLst>
            <pc:docMk/>
            <pc:sldMk cId="2404503478" sldId="306"/>
            <ac:spMk id="60" creationId="{AC03550A-FB10-4540-A7C7-B5BCBDCF9D1A}"/>
          </ac:spMkLst>
        </pc:spChg>
        <pc:spChg chg="add mod">
          <ac:chgData name="trương hoàng" userId="96cc47d963816198" providerId="LiveId" clId="{B4B54C06-9972-4BB1-9114-089C6D11A1BD}" dt="2023-09-20T16:15:35.836" v="1984" actId="164"/>
          <ac:spMkLst>
            <pc:docMk/>
            <pc:sldMk cId="2404503478" sldId="306"/>
            <ac:spMk id="62" creationId="{6F6F4675-53C8-4796-8FD7-D263ABD6095F}"/>
          </ac:spMkLst>
        </pc:spChg>
        <pc:spChg chg="add mod">
          <ac:chgData name="trương hoàng" userId="96cc47d963816198" providerId="LiveId" clId="{B4B54C06-9972-4BB1-9114-089C6D11A1BD}" dt="2023-09-20T16:17:24.852" v="2018" actId="14100"/>
          <ac:spMkLst>
            <pc:docMk/>
            <pc:sldMk cId="2404503478" sldId="306"/>
            <ac:spMk id="64" creationId="{12C062DB-65C3-4662-A631-E4DE23277B98}"/>
          </ac:spMkLst>
        </pc:spChg>
        <pc:spChg chg="del mod">
          <ac:chgData name="trương hoàng" userId="96cc47d963816198" providerId="LiveId" clId="{B4B54C06-9972-4BB1-9114-089C6D11A1BD}" dt="2023-09-20T15:35:52.555" v="1536"/>
          <ac:spMkLst>
            <pc:docMk/>
            <pc:sldMk cId="2404503478" sldId="306"/>
            <ac:spMk id="64" creationId="{42FECF81-CD52-47E5-979F-7329D69F2518}"/>
          </ac:spMkLst>
        </pc:spChg>
        <pc:spChg chg="del mod">
          <ac:chgData name="trương hoàng" userId="96cc47d963816198" providerId="LiveId" clId="{B4B54C06-9972-4BB1-9114-089C6D11A1BD}" dt="2023-09-20T15:35:52.555" v="1536"/>
          <ac:spMkLst>
            <pc:docMk/>
            <pc:sldMk cId="2404503478" sldId="306"/>
            <ac:spMk id="65" creationId="{1FB7271C-AF65-4554-B6F1-4DA425F459DA}"/>
          </ac:spMkLst>
        </pc:spChg>
        <pc:spChg chg="add mod">
          <ac:chgData name="trương hoàng" userId="96cc47d963816198" providerId="LiveId" clId="{B4B54C06-9972-4BB1-9114-089C6D11A1BD}" dt="2023-09-20T16:17:55.487" v="2021" actId="14100"/>
          <ac:spMkLst>
            <pc:docMk/>
            <pc:sldMk cId="2404503478" sldId="306"/>
            <ac:spMk id="65" creationId="{8F4DE919-2B44-4E82-8511-C0BE35743A70}"/>
          </ac:spMkLst>
        </pc:spChg>
        <pc:spChg chg="del mod">
          <ac:chgData name="trương hoàng" userId="96cc47d963816198" providerId="LiveId" clId="{B4B54C06-9972-4BB1-9114-089C6D11A1BD}" dt="2023-09-20T16:11:19.744" v="1951" actId="478"/>
          <ac:spMkLst>
            <pc:docMk/>
            <pc:sldMk cId="2404503478" sldId="306"/>
            <ac:spMk id="66" creationId="{5D4AF3B3-2B9D-4DCE-B45B-D9720DA73D4A}"/>
          </ac:spMkLst>
        </pc:spChg>
        <pc:spChg chg="del mod">
          <ac:chgData name="trương hoàng" userId="96cc47d963816198" providerId="LiveId" clId="{B4B54C06-9972-4BB1-9114-089C6D11A1BD}" dt="2023-09-20T15:35:52.555" v="1536"/>
          <ac:spMkLst>
            <pc:docMk/>
            <pc:sldMk cId="2404503478" sldId="306"/>
            <ac:spMk id="67" creationId="{C1048C1E-22FD-433C-991E-31B6A85920B2}"/>
          </ac:spMkLst>
        </pc:spChg>
        <pc:spChg chg="del mod">
          <ac:chgData name="trương hoàng" userId="96cc47d963816198" providerId="LiveId" clId="{B4B54C06-9972-4BB1-9114-089C6D11A1BD}" dt="2023-09-20T15:36:41.373" v="1546"/>
          <ac:spMkLst>
            <pc:docMk/>
            <pc:sldMk cId="2404503478" sldId="306"/>
            <ac:spMk id="68" creationId="{8F8C4CD7-9286-4B1B-B1EC-B817B2A8CEAB}"/>
          </ac:spMkLst>
        </pc:spChg>
        <pc:spChg chg="del mod topLvl">
          <ac:chgData name="trương hoàng" userId="96cc47d963816198" providerId="LiveId" clId="{B4B54C06-9972-4BB1-9114-089C6D11A1BD}" dt="2023-09-20T15:46:18.039" v="1605" actId="478"/>
          <ac:spMkLst>
            <pc:docMk/>
            <pc:sldMk cId="2404503478" sldId="306"/>
            <ac:spMk id="69" creationId="{2482F7BB-DC99-4978-A622-7168E339C9D1}"/>
          </ac:spMkLst>
        </pc:spChg>
        <pc:spChg chg="add del mod">
          <ac:chgData name="trương hoàng" userId="96cc47d963816198" providerId="LiveId" clId="{B4B54C06-9972-4BB1-9114-089C6D11A1BD}" dt="2023-09-20T15:47:30.327" v="1615"/>
          <ac:spMkLst>
            <pc:docMk/>
            <pc:sldMk cId="2404503478" sldId="306"/>
            <ac:spMk id="71" creationId="{0A699EBB-618B-4230-90BA-9F23DB1D49F6}"/>
          </ac:spMkLst>
        </pc:spChg>
        <pc:spChg chg="del">
          <ac:chgData name="trương hoàng" userId="96cc47d963816198" providerId="LiveId" clId="{B4B54C06-9972-4BB1-9114-089C6D11A1BD}" dt="2023-09-20T16:11:25.074" v="1953" actId="478"/>
          <ac:spMkLst>
            <pc:docMk/>
            <pc:sldMk cId="2404503478" sldId="306"/>
            <ac:spMk id="76" creationId="{76D0B9D6-EE3D-4383-8FE1-604E2E9C0FB7}"/>
          </ac:spMkLst>
        </pc:spChg>
        <pc:spChg chg="del">
          <ac:chgData name="trương hoàng" userId="96cc47d963816198" providerId="LiveId" clId="{B4B54C06-9972-4BB1-9114-089C6D11A1BD}" dt="2023-09-20T16:11:35.387" v="1957" actId="478"/>
          <ac:spMkLst>
            <pc:docMk/>
            <pc:sldMk cId="2404503478" sldId="306"/>
            <ac:spMk id="77" creationId="{30F625C8-BA14-4722-822C-379280A32FCB}"/>
          </ac:spMkLst>
        </pc:spChg>
        <pc:spChg chg="del">
          <ac:chgData name="trương hoàng" userId="96cc47d963816198" providerId="LiveId" clId="{B4B54C06-9972-4BB1-9114-089C6D11A1BD}" dt="2023-09-20T16:11:40.735" v="1960" actId="478"/>
          <ac:spMkLst>
            <pc:docMk/>
            <pc:sldMk cId="2404503478" sldId="306"/>
            <ac:spMk id="78" creationId="{37059F23-515C-41D1-B4E2-57946D58F380}"/>
          </ac:spMkLst>
        </pc:spChg>
        <pc:spChg chg="del">
          <ac:chgData name="trương hoàng" userId="96cc47d963816198" providerId="LiveId" clId="{B4B54C06-9972-4BB1-9114-089C6D11A1BD}" dt="2023-09-20T16:11:50.494" v="1964" actId="478"/>
          <ac:spMkLst>
            <pc:docMk/>
            <pc:sldMk cId="2404503478" sldId="306"/>
            <ac:spMk id="79" creationId="{16AF1DF5-A7DC-43A7-9263-5332AFC8D32C}"/>
          </ac:spMkLst>
        </pc:spChg>
        <pc:spChg chg="del mod">
          <ac:chgData name="trương hoàng" userId="96cc47d963816198" providerId="LiveId" clId="{B4B54C06-9972-4BB1-9114-089C6D11A1BD}" dt="2023-09-20T16:11:17.587" v="1950" actId="478"/>
          <ac:spMkLst>
            <pc:docMk/>
            <pc:sldMk cId="2404503478" sldId="306"/>
            <ac:spMk id="102" creationId="{A1DA1EC3-F645-4223-9410-6E35601E1F45}"/>
          </ac:spMkLst>
        </pc:spChg>
        <pc:spChg chg="mod">
          <ac:chgData name="trương hoàng" userId="96cc47d963816198" providerId="LiveId" clId="{B4B54C06-9972-4BB1-9114-089C6D11A1BD}" dt="2023-09-20T15:48:34.029" v="1619" actId="1076"/>
          <ac:spMkLst>
            <pc:docMk/>
            <pc:sldMk cId="2404503478" sldId="306"/>
            <ac:spMk id="105" creationId="{21E4CD56-A71A-4CFD-B39A-E403CD46015E}"/>
          </ac:spMkLst>
        </pc:spChg>
        <pc:spChg chg="mod">
          <ac:chgData name="trương hoàng" userId="96cc47d963816198" providerId="LiveId" clId="{B4B54C06-9972-4BB1-9114-089C6D11A1BD}" dt="2023-09-20T16:18:05.485" v="2024" actId="1076"/>
          <ac:spMkLst>
            <pc:docMk/>
            <pc:sldMk cId="2404503478" sldId="306"/>
            <ac:spMk id="112" creationId="{A4785A97-8BCB-40F9-BC35-C3E9E59B7C5E}"/>
          </ac:spMkLst>
        </pc:spChg>
        <pc:spChg chg="del mod topLvl">
          <ac:chgData name="trương hoàng" userId="96cc47d963816198" providerId="LiveId" clId="{B4B54C06-9972-4BB1-9114-089C6D11A1BD}" dt="2023-09-20T16:12:26.666" v="1974" actId="478"/>
          <ac:spMkLst>
            <pc:docMk/>
            <pc:sldMk cId="2404503478" sldId="306"/>
            <ac:spMk id="114" creationId="{8582FBFD-F7F0-4FD9-A5A5-13B618D3DAFA}"/>
          </ac:spMkLst>
        </pc:spChg>
        <pc:spChg chg="mod">
          <ac:chgData name="trương hoàng" userId="96cc47d963816198" providerId="LiveId" clId="{B4B54C06-9972-4BB1-9114-089C6D11A1BD}" dt="2023-09-20T16:17:22.614" v="2017" actId="1076"/>
          <ac:spMkLst>
            <pc:docMk/>
            <pc:sldMk cId="2404503478" sldId="306"/>
            <ac:spMk id="115" creationId="{CB8C578E-4C66-48F9-8810-1CF1F997C0C9}"/>
          </ac:spMkLst>
        </pc:spChg>
        <pc:spChg chg="del">
          <ac:chgData name="trương hoàng" userId="96cc47d963816198" providerId="LiveId" clId="{B4B54C06-9972-4BB1-9114-089C6D11A1BD}" dt="2023-09-20T16:11:22.306" v="1952" actId="478"/>
          <ac:spMkLst>
            <pc:docMk/>
            <pc:sldMk cId="2404503478" sldId="306"/>
            <ac:spMk id="117" creationId="{2B9F0B6B-7378-43ED-8B75-3517729B1C10}"/>
          </ac:spMkLst>
        </pc:spChg>
        <pc:spChg chg="del">
          <ac:chgData name="trương hoàng" userId="96cc47d963816198" providerId="LiveId" clId="{B4B54C06-9972-4BB1-9114-089C6D11A1BD}" dt="2023-09-20T16:11:32.227" v="1956" actId="478"/>
          <ac:spMkLst>
            <pc:docMk/>
            <pc:sldMk cId="2404503478" sldId="306"/>
            <ac:spMk id="119" creationId="{466D3B3E-2692-4453-90F5-60199788BB7E}"/>
          </ac:spMkLst>
        </pc:spChg>
        <pc:spChg chg="del mod">
          <ac:chgData name="trương hoàng" userId="96cc47d963816198" providerId="LiveId" clId="{B4B54C06-9972-4BB1-9114-089C6D11A1BD}" dt="2023-09-20T16:11:38.103" v="1959" actId="478"/>
          <ac:spMkLst>
            <pc:docMk/>
            <pc:sldMk cId="2404503478" sldId="306"/>
            <ac:spMk id="121" creationId="{6C9F5840-FFF3-41E0-8180-708A5AC4738B}"/>
          </ac:spMkLst>
        </pc:spChg>
        <pc:spChg chg="del mod">
          <ac:chgData name="trương hoàng" userId="96cc47d963816198" providerId="LiveId" clId="{B4B54C06-9972-4BB1-9114-089C6D11A1BD}" dt="2023-09-20T16:11:47.712" v="1963" actId="478"/>
          <ac:spMkLst>
            <pc:docMk/>
            <pc:sldMk cId="2404503478" sldId="306"/>
            <ac:spMk id="123" creationId="{9AA8D948-0F8A-45D5-8B79-ED957765656B}"/>
          </ac:spMkLst>
        </pc:spChg>
        <pc:spChg chg="mod">
          <ac:chgData name="trương hoàng" userId="96cc47d963816198" providerId="LiveId" clId="{B4B54C06-9972-4BB1-9114-089C6D11A1BD}" dt="2023-09-20T16:23:57.336" v="2111" actId="688"/>
          <ac:spMkLst>
            <pc:docMk/>
            <pc:sldMk cId="2404503478" sldId="306"/>
            <ac:spMk id="125" creationId="{3D8BBC39-DFD7-4C70-8424-14C8059F1EB2}"/>
          </ac:spMkLst>
        </pc:spChg>
        <pc:grpChg chg="add mod">
          <ac:chgData name="trương hoàng" userId="96cc47d963816198" providerId="LiveId" clId="{B4B54C06-9972-4BB1-9114-089C6D11A1BD}" dt="2023-09-20T16:23:31.521" v="2104" actId="164"/>
          <ac:grpSpMkLst>
            <pc:docMk/>
            <pc:sldMk cId="2404503478" sldId="306"/>
            <ac:grpSpMk id="5" creationId="{1FCC04C9-B448-4A7C-885A-1B1906C97C1C}"/>
          </ac:grpSpMkLst>
        </pc:grpChg>
        <pc:grpChg chg="add mod">
          <ac:chgData name="trương hoàng" userId="96cc47d963816198" providerId="LiveId" clId="{B4B54C06-9972-4BB1-9114-089C6D11A1BD}" dt="2023-09-20T16:23:31.521" v="2104" actId="164"/>
          <ac:grpSpMkLst>
            <pc:docMk/>
            <pc:sldMk cId="2404503478" sldId="306"/>
            <ac:grpSpMk id="6" creationId="{463FA48D-26CE-4DC8-9AA2-BE007D334D0B}"/>
          </ac:grpSpMkLst>
        </pc:grpChg>
        <pc:grpChg chg="add mod">
          <ac:chgData name="trương hoàng" userId="96cc47d963816198" providerId="LiveId" clId="{B4B54C06-9972-4BB1-9114-089C6D11A1BD}" dt="2023-09-20T16:23:31.521" v="2104" actId="164"/>
          <ac:grpSpMkLst>
            <pc:docMk/>
            <pc:sldMk cId="2404503478" sldId="306"/>
            <ac:grpSpMk id="7" creationId="{29E83E41-838C-460A-AF4D-840CE34FB718}"/>
          </ac:grpSpMkLst>
        </pc:grpChg>
        <pc:grpChg chg="add mod">
          <ac:chgData name="trương hoàng" userId="96cc47d963816198" providerId="LiveId" clId="{B4B54C06-9972-4BB1-9114-089C6D11A1BD}" dt="2023-09-20T16:23:31.521" v="2104" actId="164"/>
          <ac:grpSpMkLst>
            <pc:docMk/>
            <pc:sldMk cId="2404503478" sldId="306"/>
            <ac:grpSpMk id="8" creationId="{40B03BBE-B680-43D8-9636-D3B226DEEA2E}"/>
          </ac:grpSpMkLst>
        </pc:grpChg>
        <pc:grpChg chg="add del mod">
          <ac:chgData name="trương hoàng" userId="96cc47d963816198" providerId="LiveId" clId="{B4B54C06-9972-4BB1-9114-089C6D11A1BD}" dt="2023-09-20T15:46:18.039" v="1605" actId="478"/>
          <ac:grpSpMkLst>
            <pc:docMk/>
            <pc:sldMk cId="2404503478" sldId="306"/>
            <ac:grpSpMk id="10" creationId="{C4024C34-8205-46A7-B1BE-98901091E392}"/>
          </ac:grpSpMkLst>
        </pc:grpChg>
        <pc:grpChg chg="add mod">
          <ac:chgData name="trương hoàng" userId="96cc47d963816198" providerId="LiveId" clId="{B4B54C06-9972-4BB1-9114-089C6D11A1BD}" dt="2023-09-20T16:24:00.248" v="2112" actId="14100"/>
          <ac:grpSpMkLst>
            <pc:docMk/>
            <pc:sldMk cId="2404503478" sldId="306"/>
            <ac:grpSpMk id="13" creationId="{60FCD6C7-5EB5-4C9B-B3BD-C37AC3977BCD}"/>
          </ac:grpSpMkLst>
        </pc:grpChg>
        <pc:grpChg chg="mod">
          <ac:chgData name="trương hoàng" userId="96cc47d963816198" providerId="LiveId" clId="{B4B54C06-9972-4BB1-9114-089C6D11A1BD}" dt="2023-09-20T16:23:31.521" v="2104" actId="164"/>
          <ac:grpSpMkLst>
            <pc:docMk/>
            <pc:sldMk cId="2404503478" sldId="306"/>
            <ac:grpSpMk id="39" creationId="{229F93DF-7EA0-4B91-8B26-E397A87F27EA}"/>
          </ac:grpSpMkLst>
        </pc:grpChg>
        <pc:grpChg chg="mod">
          <ac:chgData name="trương hoàng" userId="96cc47d963816198" providerId="LiveId" clId="{B4B54C06-9972-4BB1-9114-089C6D11A1BD}" dt="2023-09-20T16:15:09.990" v="1978" actId="164"/>
          <ac:grpSpMkLst>
            <pc:docMk/>
            <pc:sldMk cId="2404503478" sldId="306"/>
            <ac:grpSpMk id="84" creationId="{37A80AE0-8E5E-4ECD-BB5A-9DD5F0E499A8}"/>
          </ac:grpSpMkLst>
        </pc:grpChg>
        <pc:grpChg chg="mod">
          <ac:chgData name="trương hoàng" userId="96cc47d963816198" providerId="LiveId" clId="{B4B54C06-9972-4BB1-9114-089C6D11A1BD}" dt="2023-09-20T16:15:35.836" v="1984" actId="164"/>
          <ac:grpSpMkLst>
            <pc:docMk/>
            <pc:sldMk cId="2404503478" sldId="306"/>
            <ac:grpSpMk id="85" creationId="{4C89D206-CABC-4092-A944-C84D5BA536F4}"/>
          </ac:grpSpMkLst>
        </pc:grpChg>
        <pc:grpChg chg="mod">
          <ac:chgData name="trương hoàng" userId="96cc47d963816198" providerId="LiveId" clId="{B4B54C06-9972-4BB1-9114-089C6D11A1BD}" dt="2023-09-20T16:15:48.805" v="1990" actId="164"/>
          <ac:grpSpMkLst>
            <pc:docMk/>
            <pc:sldMk cId="2404503478" sldId="306"/>
            <ac:grpSpMk id="86" creationId="{7A6164F0-AEDE-433F-8EBF-9E2EBCAE6DF0}"/>
          </ac:grpSpMkLst>
        </pc:grpChg>
        <pc:grpChg chg="mod">
          <ac:chgData name="trương hoàng" userId="96cc47d963816198" providerId="LiveId" clId="{B4B54C06-9972-4BB1-9114-089C6D11A1BD}" dt="2023-09-20T16:16:01.914" v="1996" actId="164"/>
          <ac:grpSpMkLst>
            <pc:docMk/>
            <pc:sldMk cId="2404503478" sldId="306"/>
            <ac:grpSpMk id="87" creationId="{0050798E-201A-49F8-B227-E9BACDEE9E5D}"/>
          </ac:grpSpMkLst>
        </pc:grpChg>
        <pc:grpChg chg="del">
          <ac:chgData name="trương hoàng" userId="96cc47d963816198" providerId="LiveId" clId="{B4B54C06-9972-4BB1-9114-089C6D11A1BD}" dt="2023-09-20T16:12:23.321" v="1971" actId="478"/>
          <ac:grpSpMkLst>
            <pc:docMk/>
            <pc:sldMk cId="2404503478" sldId="306"/>
            <ac:grpSpMk id="88" creationId="{F7AA1E4F-937B-48F0-97AC-A5710C603697}"/>
          </ac:grpSpMkLst>
        </pc:grpChg>
        <pc:grpChg chg="del">
          <ac:chgData name="trương hoàng" userId="96cc47d963816198" providerId="LiveId" clId="{B4B54C06-9972-4BB1-9114-089C6D11A1BD}" dt="2023-09-20T16:11:19.744" v="1951" actId="478"/>
          <ac:grpSpMkLst>
            <pc:docMk/>
            <pc:sldMk cId="2404503478" sldId="306"/>
            <ac:grpSpMk id="92" creationId="{CD9C6105-6D46-41FB-9A9E-BFB4DBD575E4}"/>
          </ac:grpSpMkLst>
        </pc:grpChg>
        <pc:grpChg chg="del">
          <ac:chgData name="trương hoàng" userId="96cc47d963816198" providerId="LiveId" clId="{B4B54C06-9972-4BB1-9114-089C6D11A1BD}" dt="2023-09-20T16:11:25.074" v="1953" actId="478"/>
          <ac:grpSpMkLst>
            <pc:docMk/>
            <pc:sldMk cId="2404503478" sldId="306"/>
            <ac:grpSpMk id="93" creationId="{B3F0140D-B8A1-4624-B31D-3A42F7F5F0B0}"/>
          </ac:grpSpMkLst>
        </pc:grpChg>
        <pc:grpChg chg="del">
          <ac:chgData name="trương hoàng" userId="96cc47d963816198" providerId="LiveId" clId="{B4B54C06-9972-4BB1-9114-089C6D11A1BD}" dt="2023-09-20T16:11:35.387" v="1957" actId="478"/>
          <ac:grpSpMkLst>
            <pc:docMk/>
            <pc:sldMk cId="2404503478" sldId="306"/>
            <ac:grpSpMk id="94" creationId="{725A86F9-C2DF-47D1-9AAE-AA0A42BF4EC3}"/>
          </ac:grpSpMkLst>
        </pc:grpChg>
        <pc:grpChg chg="del">
          <ac:chgData name="trương hoàng" userId="96cc47d963816198" providerId="LiveId" clId="{B4B54C06-9972-4BB1-9114-089C6D11A1BD}" dt="2023-09-20T16:11:40.735" v="1960" actId="478"/>
          <ac:grpSpMkLst>
            <pc:docMk/>
            <pc:sldMk cId="2404503478" sldId="306"/>
            <ac:grpSpMk id="95" creationId="{A3D6FEC8-9EBE-4F8F-AEA5-FBBD1DF59C6F}"/>
          </ac:grpSpMkLst>
        </pc:grpChg>
        <pc:grpChg chg="del">
          <ac:chgData name="trương hoàng" userId="96cc47d963816198" providerId="LiveId" clId="{B4B54C06-9972-4BB1-9114-089C6D11A1BD}" dt="2023-09-20T16:11:50.494" v="1964" actId="478"/>
          <ac:grpSpMkLst>
            <pc:docMk/>
            <pc:sldMk cId="2404503478" sldId="306"/>
            <ac:grpSpMk id="96" creationId="{2BE1BFB7-A113-465F-BBC5-940310D2A9D2}"/>
          </ac:grpSpMkLst>
        </pc:grpChg>
        <pc:grpChg chg="mod">
          <ac:chgData name="trương hoàng" userId="96cc47d963816198" providerId="LiveId" clId="{B4B54C06-9972-4BB1-9114-089C6D11A1BD}" dt="2023-09-20T16:23:31.521" v="2104" actId="164"/>
          <ac:grpSpMkLst>
            <pc:docMk/>
            <pc:sldMk cId="2404503478" sldId="306"/>
            <ac:grpSpMk id="126" creationId="{9CFA669C-07C5-42F3-8708-5372A420C962}"/>
          </ac:grpSpMkLst>
        </pc:grpChg>
        <pc:grpChg chg="mod">
          <ac:chgData name="trương hoàng" userId="96cc47d963816198" providerId="LiveId" clId="{B4B54C06-9972-4BB1-9114-089C6D11A1BD}" dt="2023-09-20T16:15:09.990" v="1978" actId="164"/>
          <ac:grpSpMkLst>
            <pc:docMk/>
            <pc:sldMk cId="2404503478" sldId="306"/>
            <ac:grpSpMk id="127" creationId="{105595E0-91A4-42E7-AE91-6E5C57330BAC}"/>
          </ac:grpSpMkLst>
        </pc:grpChg>
        <pc:grpChg chg="mod">
          <ac:chgData name="trương hoàng" userId="96cc47d963816198" providerId="LiveId" clId="{B4B54C06-9972-4BB1-9114-089C6D11A1BD}" dt="2023-09-20T16:15:35.836" v="1984" actId="164"/>
          <ac:grpSpMkLst>
            <pc:docMk/>
            <pc:sldMk cId="2404503478" sldId="306"/>
            <ac:grpSpMk id="128" creationId="{B0CC1C48-8F31-4315-B845-EA09B8CAB8A5}"/>
          </ac:grpSpMkLst>
        </pc:grpChg>
        <pc:grpChg chg="mod">
          <ac:chgData name="trương hoàng" userId="96cc47d963816198" providerId="LiveId" clId="{B4B54C06-9972-4BB1-9114-089C6D11A1BD}" dt="2023-09-20T16:15:48.805" v="1990" actId="164"/>
          <ac:grpSpMkLst>
            <pc:docMk/>
            <pc:sldMk cId="2404503478" sldId="306"/>
            <ac:grpSpMk id="129" creationId="{08119007-FBE6-4E7D-82C6-B8AB7FDFA3B7}"/>
          </ac:grpSpMkLst>
        </pc:grpChg>
        <pc:grpChg chg="mod">
          <ac:chgData name="trương hoàng" userId="96cc47d963816198" providerId="LiveId" clId="{B4B54C06-9972-4BB1-9114-089C6D11A1BD}" dt="2023-09-20T16:16:01.914" v="1996" actId="164"/>
          <ac:grpSpMkLst>
            <pc:docMk/>
            <pc:sldMk cId="2404503478" sldId="306"/>
            <ac:grpSpMk id="130" creationId="{3DDA30EA-B8C0-43CE-A0E8-97D61F90A8F7}"/>
          </ac:grpSpMkLst>
        </pc:grpChg>
        <pc:grpChg chg="del">
          <ac:chgData name="trương hoàng" userId="96cc47d963816198" providerId="LiveId" clId="{B4B54C06-9972-4BB1-9114-089C6D11A1BD}" dt="2023-09-20T16:12:24.820" v="1972" actId="478"/>
          <ac:grpSpMkLst>
            <pc:docMk/>
            <pc:sldMk cId="2404503478" sldId="306"/>
            <ac:grpSpMk id="131" creationId="{A8479B62-F458-414D-843A-CF18BED78842}"/>
          </ac:grpSpMkLst>
        </pc:grpChg>
        <pc:picChg chg="add del">
          <ac:chgData name="trương hoàng" userId="96cc47d963816198" providerId="LiveId" clId="{B4B54C06-9972-4BB1-9114-089C6D11A1BD}" dt="2023-09-20T16:11:03.887" v="1947" actId="22"/>
          <ac:picMkLst>
            <pc:docMk/>
            <pc:sldMk cId="2404503478" sldId="306"/>
            <ac:picMk id="3" creationId="{00AE1BA6-445C-4B8F-93FD-5433DE1B6F58}"/>
          </ac:picMkLst>
        </pc:picChg>
        <pc:cxnChg chg="mod">
          <ac:chgData name="trương hoàng" userId="96cc47d963816198" providerId="LiveId" clId="{B4B54C06-9972-4BB1-9114-089C6D11A1BD}" dt="2023-09-20T15:50:25.071" v="1640" actId="1076"/>
          <ac:cxnSpMkLst>
            <pc:docMk/>
            <pc:sldMk cId="2404503478" sldId="306"/>
            <ac:cxnSpMk id="55" creationId="{47F7ADEC-5955-45B9-B11A-E07D72B93911}"/>
          </ac:cxnSpMkLst>
        </pc:cxnChg>
        <pc:cxnChg chg="mod">
          <ac:chgData name="trương hoàng" userId="96cc47d963816198" providerId="LiveId" clId="{B4B54C06-9972-4BB1-9114-089C6D11A1BD}" dt="2023-09-20T16:17:27.539" v="2019" actId="14100"/>
          <ac:cxnSpMkLst>
            <pc:docMk/>
            <pc:sldMk cId="2404503478" sldId="306"/>
            <ac:cxnSpMk id="59" creationId="{91B2944A-F2A9-4644-92D5-09B15EDDF83B}"/>
          </ac:cxnSpMkLst>
        </pc:cxnChg>
        <pc:cxnChg chg="mod">
          <ac:chgData name="trương hoàng" userId="96cc47d963816198" providerId="LiveId" clId="{B4B54C06-9972-4BB1-9114-089C6D11A1BD}" dt="2023-09-20T16:18:02.104" v="2023" actId="14100"/>
          <ac:cxnSpMkLst>
            <pc:docMk/>
            <pc:sldMk cId="2404503478" sldId="306"/>
            <ac:cxnSpMk id="61" creationId="{38C1D7D5-CFFA-48D5-B07E-432E75798E81}"/>
          </ac:cxnSpMkLst>
        </pc:cxnChg>
        <pc:cxnChg chg="mod">
          <ac:chgData name="trương hoàng" userId="96cc47d963816198" providerId="LiveId" clId="{B4B54C06-9972-4BB1-9114-089C6D11A1BD}" dt="2023-09-20T16:12:23.321" v="1971" actId="478"/>
          <ac:cxnSpMkLst>
            <pc:docMk/>
            <pc:sldMk cId="2404503478" sldId="306"/>
            <ac:cxnSpMk id="63" creationId="{E905E6D9-4142-4345-94B3-230961828E70}"/>
          </ac:cxnSpMkLst>
        </pc:cxnChg>
      </pc:sldChg>
      <pc:sldChg chg="delSp modSp add del mod">
        <pc:chgData name="trương hoàng" userId="96cc47d963816198" providerId="LiveId" clId="{B4B54C06-9972-4BB1-9114-089C6D11A1BD}" dt="2023-09-20T15:30:04.281" v="1495" actId="47"/>
        <pc:sldMkLst>
          <pc:docMk/>
          <pc:sldMk cId="2365144710" sldId="341"/>
        </pc:sldMkLst>
        <pc:grpChg chg="mod">
          <ac:chgData name="trương hoàng" userId="96cc47d963816198" providerId="LiveId" clId="{B4B54C06-9972-4BB1-9114-089C6D11A1BD}" dt="2023-09-20T14:06:17.918" v="345" actId="1076"/>
          <ac:grpSpMkLst>
            <pc:docMk/>
            <pc:sldMk cId="2365144710" sldId="341"/>
            <ac:grpSpMk id="13" creationId="{D5F9BDE4-BD0E-5509-4502-6FC9B7833830}"/>
          </ac:grpSpMkLst>
        </pc:grpChg>
        <pc:picChg chg="del">
          <ac:chgData name="trương hoàng" userId="96cc47d963816198" providerId="LiveId" clId="{B4B54C06-9972-4BB1-9114-089C6D11A1BD}" dt="2023-09-20T14:06:09.005" v="343" actId="478"/>
          <ac:picMkLst>
            <pc:docMk/>
            <pc:sldMk cId="2365144710" sldId="341"/>
            <ac:picMk id="38" creationId="{EE417920-4B88-4EA0-E1D5-35901BA42A55}"/>
          </ac:picMkLst>
        </pc:picChg>
      </pc:sldChg>
      <pc:sldChg chg="addSp delSp modSp add mod modTransition">
        <pc:chgData name="trương hoàng" userId="96cc47d963816198" providerId="LiveId" clId="{B4B54C06-9972-4BB1-9114-089C6D11A1BD}" dt="2023-09-20T16:57:59.891" v="2565"/>
        <pc:sldMkLst>
          <pc:docMk/>
          <pc:sldMk cId="2335227028" sldId="342"/>
        </pc:sldMkLst>
        <pc:spChg chg="mod">
          <ac:chgData name="trương hoàng" userId="96cc47d963816198" providerId="LiveId" clId="{B4B54C06-9972-4BB1-9114-089C6D11A1BD}" dt="2023-09-20T16:42:29.645" v="2380" actId="1076"/>
          <ac:spMkLst>
            <pc:docMk/>
            <pc:sldMk cId="2335227028" sldId="342"/>
            <ac:spMk id="6" creationId="{9115FCC1-AEB0-4044-81FD-66B9A9318E29}"/>
          </ac:spMkLst>
        </pc:spChg>
        <pc:spChg chg="del mod">
          <ac:chgData name="trương hoàng" userId="96cc47d963816198" providerId="LiveId" clId="{B4B54C06-9972-4BB1-9114-089C6D11A1BD}" dt="2023-09-20T14:56:30.777" v="1014" actId="478"/>
          <ac:spMkLst>
            <pc:docMk/>
            <pc:sldMk cId="2335227028" sldId="342"/>
            <ac:spMk id="8" creationId="{E0DE451F-593B-4B02-897F-FD7EEE05FC1C}"/>
          </ac:spMkLst>
        </pc:spChg>
        <pc:spChg chg="mod">
          <ac:chgData name="trương hoàng" userId="96cc47d963816198" providerId="LiveId" clId="{B4B54C06-9972-4BB1-9114-089C6D11A1BD}" dt="2023-09-20T16:42:15.466" v="2373" actId="1076"/>
          <ac:spMkLst>
            <pc:docMk/>
            <pc:sldMk cId="2335227028" sldId="342"/>
            <ac:spMk id="11" creationId="{F729F47B-5EF5-4A2E-BA9F-07E47557CA64}"/>
          </ac:spMkLst>
        </pc:spChg>
        <pc:spChg chg="mod">
          <ac:chgData name="trương hoàng" userId="96cc47d963816198" providerId="LiveId" clId="{B4B54C06-9972-4BB1-9114-089C6D11A1BD}" dt="2023-09-20T16:42:13.670" v="2371" actId="1076"/>
          <ac:spMkLst>
            <pc:docMk/>
            <pc:sldMk cId="2335227028" sldId="342"/>
            <ac:spMk id="15" creationId="{A32EE4E0-D4C3-4E74-BC55-FAF4448133EE}"/>
          </ac:spMkLst>
        </pc:spChg>
        <pc:spChg chg="mod">
          <ac:chgData name="trương hoàng" userId="96cc47d963816198" providerId="LiveId" clId="{B4B54C06-9972-4BB1-9114-089C6D11A1BD}" dt="2023-09-20T16:42:30.274" v="2381" actId="1076"/>
          <ac:spMkLst>
            <pc:docMk/>
            <pc:sldMk cId="2335227028" sldId="342"/>
            <ac:spMk id="17" creationId="{688BF7F0-7BF8-405B-A0FF-11DD9561F2B6}"/>
          </ac:spMkLst>
        </pc:spChg>
        <pc:spChg chg="mod">
          <ac:chgData name="trương hoàng" userId="96cc47d963816198" providerId="LiveId" clId="{B4B54C06-9972-4BB1-9114-089C6D11A1BD}" dt="2023-09-20T14:57:23.470" v="1030" actId="1076"/>
          <ac:spMkLst>
            <pc:docMk/>
            <pc:sldMk cId="2335227028" sldId="342"/>
            <ac:spMk id="19" creationId="{6A35830A-922E-4585-ABC8-C3BF0DB887AD}"/>
          </ac:spMkLst>
        </pc:spChg>
        <pc:spChg chg="mod">
          <ac:chgData name="trương hoàng" userId="96cc47d963816198" providerId="LiveId" clId="{B4B54C06-9972-4BB1-9114-089C6D11A1BD}" dt="2023-09-20T15:00:33.520" v="1058" actId="1076"/>
          <ac:spMkLst>
            <pc:docMk/>
            <pc:sldMk cId="2335227028" sldId="342"/>
            <ac:spMk id="21" creationId="{6A3A507B-A034-4B8A-B7A2-B6B6AC09EBC5}"/>
          </ac:spMkLst>
        </pc:spChg>
        <pc:spChg chg="mod">
          <ac:chgData name="trương hoàng" userId="96cc47d963816198" providerId="LiveId" clId="{B4B54C06-9972-4BB1-9114-089C6D11A1BD}" dt="2023-09-20T15:04:01.124" v="1160" actId="207"/>
          <ac:spMkLst>
            <pc:docMk/>
            <pc:sldMk cId="2335227028" sldId="342"/>
            <ac:spMk id="23" creationId="{8803D067-2FCB-4CD9-9257-66A39BCA0AD1}"/>
          </ac:spMkLst>
        </pc:spChg>
        <pc:spChg chg="mod">
          <ac:chgData name="trương hoàng" userId="96cc47d963816198" providerId="LiveId" clId="{B4B54C06-9972-4BB1-9114-089C6D11A1BD}" dt="2023-09-20T15:01:39.684" v="1130" actId="1076"/>
          <ac:spMkLst>
            <pc:docMk/>
            <pc:sldMk cId="2335227028" sldId="342"/>
            <ac:spMk id="27" creationId="{89B6EEEC-2221-43F1-8D36-D48B493D188B}"/>
          </ac:spMkLst>
        </pc:spChg>
        <pc:spChg chg="mod">
          <ac:chgData name="trương hoàng" userId="96cc47d963816198" providerId="LiveId" clId="{B4B54C06-9972-4BB1-9114-089C6D11A1BD}" dt="2023-09-20T15:04:34.202" v="1161" actId="207"/>
          <ac:spMkLst>
            <pc:docMk/>
            <pc:sldMk cId="2335227028" sldId="342"/>
            <ac:spMk id="29" creationId="{912E0269-F84A-4BC5-AB43-ED3A7BB88700}"/>
          </ac:spMkLst>
        </pc:spChg>
        <pc:grpChg chg="add mod">
          <ac:chgData name="trương hoàng" userId="96cc47d963816198" providerId="LiveId" clId="{B4B54C06-9972-4BB1-9114-089C6D11A1BD}" dt="2023-09-20T16:42:31.340" v="2382" actId="1076"/>
          <ac:grpSpMkLst>
            <pc:docMk/>
            <pc:sldMk cId="2335227028" sldId="342"/>
            <ac:grpSpMk id="2" creationId="{2DC649EC-1FD9-49F2-9F29-22B62231D0B2}"/>
          </ac:grpSpMkLst>
        </pc:grpChg>
        <pc:picChg chg="add del">
          <ac:chgData name="trương hoàng" userId="96cc47d963816198" providerId="LiveId" clId="{B4B54C06-9972-4BB1-9114-089C6D11A1BD}" dt="2023-09-20T14:55:40.868" v="1001" actId="478"/>
          <ac:picMkLst>
            <pc:docMk/>
            <pc:sldMk cId="2335227028" sldId="342"/>
            <ac:picMk id="5" creationId="{BE26EA50-7882-4F70-91EF-5EE9DEC50FA6}"/>
          </ac:picMkLst>
        </pc:picChg>
        <pc:picChg chg="add del">
          <ac:chgData name="trương hoàng" userId="96cc47d963816198" providerId="LiveId" clId="{B4B54C06-9972-4BB1-9114-089C6D11A1BD}" dt="2023-09-20T14:55:40.293" v="1000" actId="478"/>
          <ac:picMkLst>
            <pc:docMk/>
            <pc:sldMk cId="2335227028" sldId="342"/>
            <ac:picMk id="7" creationId="{8D95751D-2EE0-4869-A75A-BFDE0D3F6E5D}"/>
          </ac:picMkLst>
        </pc:picChg>
      </pc:sldChg>
      <pc:sldChg chg="addSp delSp modSp add mod modTransition">
        <pc:chgData name="trương hoàng" userId="96cc47d963816198" providerId="LiveId" clId="{B4B54C06-9972-4BB1-9114-089C6D11A1BD}" dt="2023-09-20T16:58:10.572" v="2566"/>
        <pc:sldMkLst>
          <pc:docMk/>
          <pc:sldMk cId="2853568447" sldId="343"/>
        </pc:sldMkLst>
        <pc:spChg chg="mod">
          <ac:chgData name="trương hoàng" userId="96cc47d963816198" providerId="LiveId" clId="{B4B54C06-9972-4BB1-9114-089C6D11A1BD}" dt="2023-09-20T15:06:22.917" v="1170" actId="14100"/>
          <ac:spMkLst>
            <pc:docMk/>
            <pc:sldMk cId="2853568447" sldId="343"/>
            <ac:spMk id="6" creationId="{9115FCC1-AEB0-4044-81FD-66B9A9318E29}"/>
          </ac:spMkLst>
        </pc:spChg>
        <pc:spChg chg="add del">
          <ac:chgData name="trương hoàng" userId="96cc47d963816198" providerId="LiveId" clId="{B4B54C06-9972-4BB1-9114-089C6D11A1BD}" dt="2023-09-20T15:11:32.343" v="1225" actId="22"/>
          <ac:spMkLst>
            <pc:docMk/>
            <pc:sldMk cId="2853568447" sldId="343"/>
            <ac:spMk id="16" creationId="{904E42E8-05D6-4C74-8497-E3FA87F9F957}"/>
          </ac:spMkLst>
        </pc:spChg>
        <pc:spChg chg="mod">
          <ac:chgData name="trương hoàng" userId="96cc47d963816198" providerId="LiveId" clId="{B4B54C06-9972-4BB1-9114-089C6D11A1BD}" dt="2023-09-20T15:21:08.316" v="1371" actId="20577"/>
          <ac:spMkLst>
            <pc:docMk/>
            <pc:sldMk cId="2853568447" sldId="343"/>
            <ac:spMk id="17" creationId="{688BF7F0-7BF8-405B-A0FF-11DD9561F2B6}"/>
          </ac:spMkLst>
        </pc:spChg>
        <pc:spChg chg="add del">
          <ac:chgData name="trương hoàng" userId="96cc47d963816198" providerId="LiveId" clId="{B4B54C06-9972-4BB1-9114-089C6D11A1BD}" dt="2023-09-20T15:11:34.469" v="1227" actId="22"/>
          <ac:spMkLst>
            <pc:docMk/>
            <pc:sldMk cId="2853568447" sldId="343"/>
            <ac:spMk id="18" creationId="{8001E7A0-8461-4D94-9051-0976DCF7E330}"/>
          </ac:spMkLst>
        </pc:spChg>
        <pc:spChg chg="mod">
          <ac:chgData name="trương hoàng" userId="96cc47d963816198" providerId="LiveId" clId="{B4B54C06-9972-4BB1-9114-089C6D11A1BD}" dt="2023-09-20T15:13:34.302" v="1250"/>
          <ac:spMkLst>
            <pc:docMk/>
            <pc:sldMk cId="2853568447" sldId="343"/>
            <ac:spMk id="19" creationId="{6A35830A-922E-4585-ABC8-C3BF0DB887AD}"/>
          </ac:spMkLst>
        </pc:spChg>
        <pc:spChg chg="add mod">
          <ac:chgData name="trương hoàng" userId="96cc47d963816198" providerId="LiveId" clId="{B4B54C06-9972-4BB1-9114-089C6D11A1BD}" dt="2023-09-20T15:16:10.018" v="1281" actId="207"/>
          <ac:spMkLst>
            <pc:docMk/>
            <pc:sldMk cId="2853568447" sldId="343"/>
            <ac:spMk id="20" creationId="{18257C51-2D23-454A-B629-05F4D7388196}"/>
          </ac:spMkLst>
        </pc:spChg>
        <pc:spChg chg="del mod">
          <ac:chgData name="trương hoàng" userId="96cc47d963816198" providerId="LiveId" clId="{B4B54C06-9972-4BB1-9114-089C6D11A1BD}" dt="2023-09-20T15:12:44.059" v="1242" actId="478"/>
          <ac:spMkLst>
            <pc:docMk/>
            <pc:sldMk cId="2853568447" sldId="343"/>
            <ac:spMk id="21" creationId="{6A3A507B-A034-4B8A-B7A2-B6B6AC09EBC5}"/>
          </ac:spMkLst>
        </pc:spChg>
        <pc:spChg chg="add del">
          <ac:chgData name="trương hoàng" userId="96cc47d963816198" providerId="LiveId" clId="{B4B54C06-9972-4BB1-9114-089C6D11A1BD}" dt="2023-09-20T15:16:42.672" v="1283" actId="22"/>
          <ac:spMkLst>
            <pc:docMk/>
            <pc:sldMk cId="2853568447" sldId="343"/>
            <ac:spMk id="22" creationId="{293C00DC-1C18-4FD8-BC7F-696CD4EA5236}"/>
          </ac:spMkLst>
        </pc:spChg>
        <pc:spChg chg="del mod">
          <ac:chgData name="trương hoàng" userId="96cc47d963816198" providerId="LiveId" clId="{B4B54C06-9972-4BB1-9114-089C6D11A1BD}" dt="2023-09-20T15:12:42.343" v="1241" actId="478"/>
          <ac:spMkLst>
            <pc:docMk/>
            <pc:sldMk cId="2853568447" sldId="343"/>
            <ac:spMk id="23" creationId="{8803D067-2FCB-4CD9-9257-66A39BCA0AD1}"/>
          </ac:spMkLst>
        </pc:spChg>
        <pc:spChg chg="add mod">
          <ac:chgData name="trương hoàng" userId="96cc47d963816198" providerId="LiveId" clId="{B4B54C06-9972-4BB1-9114-089C6D11A1BD}" dt="2023-09-20T15:17:26.734" v="1298" actId="14100"/>
          <ac:spMkLst>
            <pc:docMk/>
            <pc:sldMk cId="2853568447" sldId="343"/>
            <ac:spMk id="24" creationId="{EA8DD43E-A7C9-4694-BFAD-549F7A55032B}"/>
          </ac:spMkLst>
        </pc:spChg>
        <pc:spChg chg="del mod">
          <ac:chgData name="trương hoàng" userId="96cc47d963816198" providerId="LiveId" clId="{B4B54C06-9972-4BB1-9114-089C6D11A1BD}" dt="2023-09-20T15:12:26.182" v="1235" actId="478"/>
          <ac:spMkLst>
            <pc:docMk/>
            <pc:sldMk cId="2853568447" sldId="343"/>
            <ac:spMk id="27" creationId="{89B6EEEC-2221-43F1-8D36-D48B493D188B}"/>
          </ac:spMkLst>
        </pc:spChg>
        <pc:spChg chg="del mod">
          <ac:chgData name="trương hoàng" userId="96cc47d963816198" providerId="LiveId" clId="{B4B54C06-9972-4BB1-9114-089C6D11A1BD}" dt="2023-09-20T15:12:38.849" v="1239" actId="478"/>
          <ac:spMkLst>
            <pc:docMk/>
            <pc:sldMk cId="2853568447" sldId="343"/>
            <ac:spMk id="29" creationId="{912E0269-F84A-4BC5-AB43-ED3A7BB88700}"/>
          </ac:spMkLst>
        </pc:spChg>
      </pc:sldChg>
      <pc:sldChg chg="delSp modSp add mod ord modTransition">
        <pc:chgData name="trương hoàng" userId="96cc47d963816198" providerId="LiveId" clId="{B4B54C06-9972-4BB1-9114-089C6D11A1BD}" dt="2023-09-20T16:58:51.821" v="2571"/>
        <pc:sldMkLst>
          <pc:docMk/>
          <pc:sldMk cId="2449367320" sldId="344"/>
        </pc:sldMkLst>
        <pc:spChg chg="mod">
          <ac:chgData name="trương hoàng" userId="96cc47d963816198" providerId="LiveId" clId="{B4B54C06-9972-4BB1-9114-089C6D11A1BD}" dt="2023-09-20T15:29:35.415" v="1492" actId="1076"/>
          <ac:spMkLst>
            <pc:docMk/>
            <pc:sldMk cId="2449367320" sldId="344"/>
            <ac:spMk id="6" creationId="{9115FCC1-AEB0-4044-81FD-66B9A9318E29}"/>
          </ac:spMkLst>
        </pc:spChg>
        <pc:spChg chg="mod">
          <ac:chgData name="trương hoàng" userId="96cc47d963816198" providerId="LiveId" clId="{B4B54C06-9972-4BB1-9114-089C6D11A1BD}" dt="2023-09-20T15:29:31.231" v="1491" actId="1076"/>
          <ac:spMkLst>
            <pc:docMk/>
            <pc:sldMk cId="2449367320" sldId="344"/>
            <ac:spMk id="17" creationId="{688BF7F0-7BF8-405B-A0FF-11DD9561F2B6}"/>
          </ac:spMkLst>
        </pc:spChg>
        <pc:spChg chg="mod">
          <ac:chgData name="trương hoàng" userId="96cc47d963816198" providerId="LiveId" clId="{B4B54C06-9972-4BB1-9114-089C6D11A1BD}" dt="2023-09-20T15:29:27.003" v="1490" actId="1076"/>
          <ac:spMkLst>
            <pc:docMk/>
            <pc:sldMk cId="2449367320" sldId="344"/>
            <ac:spMk id="19" creationId="{6A35830A-922E-4585-ABC8-C3BF0DB887AD}"/>
          </ac:spMkLst>
        </pc:spChg>
        <pc:spChg chg="del">
          <ac:chgData name="trương hoàng" userId="96cc47d963816198" providerId="LiveId" clId="{B4B54C06-9972-4BB1-9114-089C6D11A1BD}" dt="2023-09-20T15:19:12.098" v="1307" actId="478"/>
          <ac:spMkLst>
            <pc:docMk/>
            <pc:sldMk cId="2449367320" sldId="344"/>
            <ac:spMk id="20" creationId="{18257C51-2D23-454A-B629-05F4D7388196}"/>
          </ac:spMkLst>
        </pc:spChg>
        <pc:spChg chg="mod">
          <ac:chgData name="trương hoàng" userId="96cc47d963816198" providerId="LiveId" clId="{B4B54C06-9972-4BB1-9114-089C6D11A1BD}" dt="2023-09-20T15:29:08.355" v="1488" actId="207"/>
          <ac:spMkLst>
            <pc:docMk/>
            <pc:sldMk cId="2449367320" sldId="344"/>
            <ac:spMk id="24" creationId="{EA8DD43E-A7C9-4694-BFAD-549F7A55032B}"/>
          </ac:spMkLst>
        </pc:spChg>
      </pc:sldChg>
      <pc:sldChg chg="add del">
        <pc:chgData name="trương hoàng" userId="96cc47d963816198" providerId="LiveId" clId="{B4B54C06-9972-4BB1-9114-089C6D11A1BD}" dt="2023-09-20T15:30:02.071" v="1494" actId="47"/>
        <pc:sldMkLst>
          <pc:docMk/>
          <pc:sldMk cId="2573770403" sldId="345"/>
        </pc:sldMkLst>
      </pc:sldChg>
      <pc:sldChg chg="addSp delSp modSp add del mod ord delAnim modAnim">
        <pc:chgData name="trương hoàng" userId="96cc47d963816198" providerId="LiveId" clId="{B4B54C06-9972-4BB1-9114-089C6D11A1BD}" dt="2023-09-20T16:39:43.081" v="2336" actId="47"/>
        <pc:sldMkLst>
          <pc:docMk/>
          <pc:sldMk cId="4284515467" sldId="345"/>
        </pc:sldMkLst>
        <pc:spChg chg="add del mod">
          <ac:chgData name="trương hoàng" userId="96cc47d963816198" providerId="LiveId" clId="{B4B54C06-9972-4BB1-9114-089C6D11A1BD}" dt="2023-09-20T15:52:57.118" v="1676"/>
          <ac:spMkLst>
            <pc:docMk/>
            <pc:sldMk cId="4284515467" sldId="345"/>
            <ac:spMk id="2" creationId="{A5CD3E35-FAC4-472F-80A9-673692BD824D}"/>
          </ac:spMkLst>
        </pc:spChg>
        <pc:spChg chg="add mod ord">
          <ac:chgData name="trương hoàng" userId="96cc47d963816198" providerId="LiveId" clId="{B4B54C06-9972-4BB1-9114-089C6D11A1BD}" dt="2023-09-20T16:07:25.391" v="1893" actId="166"/>
          <ac:spMkLst>
            <pc:docMk/>
            <pc:sldMk cId="4284515467" sldId="345"/>
            <ac:spMk id="3" creationId="{A9BE4E46-F373-427F-BADC-27D79848FCED}"/>
          </ac:spMkLst>
        </pc:spChg>
        <pc:spChg chg="del mod topLvl">
          <ac:chgData name="trương hoàng" userId="96cc47d963816198" providerId="LiveId" clId="{B4B54C06-9972-4BB1-9114-089C6D11A1BD}" dt="2023-09-20T15:51:38.798" v="1665" actId="478"/>
          <ac:spMkLst>
            <pc:docMk/>
            <pc:sldMk cId="4284515467" sldId="345"/>
            <ac:spMk id="62" creationId="{9EADD96D-3274-4249-83A5-7943D494DC67}"/>
          </ac:spMkLst>
        </pc:spChg>
        <pc:spChg chg="del mod topLvl">
          <ac:chgData name="trương hoàng" userId="96cc47d963816198" providerId="LiveId" clId="{B4B54C06-9972-4BB1-9114-089C6D11A1BD}" dt="2023-09-20T15:51:24.749" v="1659" actId="478"/>
          <ac:spMkLst>
            <pc:docMk/>
            <pc:sldMk cId="4284515467" sldId="345"/>
            <ac:spMk id="64" creationId="{D83100DB-F247-4D51-B115-C447646A3833}"/>
          </ac:spMkLst>
        </pc:spChg>
        <pc:spChg chg="del mod topLvl">
          <ac:chgData name="trương hoàng" userId="96cc47d963816198" providerId="LiveId" clId="{B4B54C06-9972-4BB1-9114-089C6D11A1BD}" dt="2023-09-20T15:51:23.822" v="1658" actId="478"/>
          <ac:spMkLst>
            <pc:docMk/>
            <pc:sldMk cId="4284515467" sldId="345"/>
            <ac:spMk id="65" creationId="{6363DF16-7E80-402A-A31A-FA9B778A3237}"/>
          </ac:spMkLst>
        </pc:spChg>
        <pc:spChg chg="add del mod topLvl">
          <ac:chgData name="trương hoàng" userId="96cc47d963816198" providerId="LiveId" clId="{B4B54C06-9972-4BB1-9114-089C6D11A1BD}" dt="2023-09-20T15:54:43.262" v="1686" actId="1076"/>
          <ac:spMkLst>
            <pc:docMk/>
            <pc:sldMk cId="4284515467" sldId="345"/>
            <ac:spMk id="67" creationId="{A44883B2-2A22-4B78-8753-9B31EA0B2626}"/>
          </ac:spMkLst>
        </pc:spChg>
        <pc:spChg chg="add del mod">
          <ac:chgData name="trương hoàng" userId="96cc47d963816198" providerId="LiveId" clId="{B4B54C06-9972-4BB1-9114-089C6D11A1BD}" dt="2023-09-20T15:52:57.118" v="1676"/>
          <ac:spMkLst>
            <pc:docMk/>
            <pc:sldMk cId="4284515467" sldId="345"/>
            <ac:spMk id="68" creationId="{C8849F0B-BAEE-4714-9FFB-ADACBBFCA5BD}"/>
          </ac:spMkLst>
        </pc:spChg>
        <pc:spChg chg="mod">
          <ac:chgData name="trương hoàng" userId="96cc47d963816198" providerId="LiveId" clId="{B4B54C06-9972-4BB1-9114-089C6D11A1BD}" dt="2023-09-20T15:52:47.657" v="1674"/>
          <ac:spMkLst>
            <pc:docMk/>
            <pc:sldMk cId="4284515467" sldId="345"/>
            <ac:spMk id="69" creationId="{E1CE9AB9-51C8-47D1-9FA3-E86378253235}"/>
          </ac:spMkLst>
        </pc:spChg>
        <pc:spChg chg="mod">
          <ac:chgData name="trương hoàng" userId="96cc47d963816198" providerId="LiveId" clId="{B4B54C06-9972-4BB1-9114-089C6D11A1BD}" dt="2023-09-20T16:25:30.645" v="2129" actId="1076"/>
          <ac:spMkLst>
            <pc:docMk/>
            <pc:sldMk cId="4284515467" sldId="345"/>
            <ac:spMk id="70" creationId="{0856992D-59E2-4D20-8D26-4741F2D7AF38}"/>
          </ac:spMkLst>
        </pc:spChg>
        <pc:spChg chg="add mod">
          <ac:chgData name="trương hoàng" userId="96cc47d963816198" providerId="LiveId" clId="{B4B54C06-9972-4BB1-9114-089C6D11A1BD}" dt="2023-09-20T15:56:11.071" v="1708" actId="1076"/>
          <ac:spMkLst>
            <pc:docMk/>
            <pc:sldMk cId="4284515467" sldId="345"/>
            <ac:spMk id="71" creationId="{0F1FDAFA-7390-41C7-92C6-D2E0D9401B03}"/>
          </ac:spMkLst>
        </pc:spChg>
        <pc:spChg chg="add mod">
          <ac:chgData name="trương hoàng" userId="96cc47d963816198" providerId="LiveId" clId="{B4B54C06-9972-4BB1-9114-089C6D11A1BD}" dt="2023-09-20T16:05:30.728" v="1863" actId="207"/>
          <ac:spMkLst>
            <pc:docMk/>
            <pc:sldMk cId="4284515467" sldId="345"/>
            <ac:spMk id="72" creationId="{8ECE8945-2C4C-4945-A50D-704CECFDE573}"/>
          </ac:spMkLst>
        </pc:spChg>
        <pc:spChg chg="add mod">
          <ac:chgData name="trương hoàng" userId="96cc47d963816198" providerId="LiveId" clId="{B4B54C06-9972-4BB1-9114-089C6D11A1BD}" dt="2023-09-20T15:57:15.092" v="1726" actId="1036"/>
          <ac:spMkLst>
            <pc:docMk/>
            <pc:sldMk cId="4284515467" sldId="345"/>
            <ac:spMk id="73" creationId="{955D2722-7357-452F-A872-B4F11FED2A91}"/>
          </ac:spMkLst>
        </pc:spChg>
        <pc:spChg chg="add mod">
          <ac:chgData name="trương hoàng" userId="96cc47d963816198" providerId="LiveId" clId="{B4B54C06-9972-4BB1-9114-089C6D11A1BD}" dt="2023-09-20T16:05:32.758" v="1864" actId="207"/>
          <ac:spMkLst>
            <pc:docMk/>
            <pc:sldMk cId="4284515467" sldId="345"/>
            <ac:spMk id="74" creationId="{3397C3E6-A0CB-4C35-9947-D8CE06177687}"/>
          </ac:spMkLst>
        </pc:spChg>
        <pc:spChg chg="add mod">
          <ac:chgData name="trương hoàng" userId="96cc47d963816198" providerId="LiveId" clId="{B4B54C06-9972-4BB1-9114-089C6D11A1BD}" dt="2023-09-20T16:03:58.669" v="1857" actId="1076"/>
          <ac:spMkLst>
            <pc:docMk/>
            <pc:sldMk cId="4284515467" sldId="345"/>
            <ac:spMk id="75" creationId="{C1A7D288-3435-4117-9585-4D441805DFEA}"/>
          </ac:spMkLst>
        </pc:spChg>
        <pc:spChg chg="add mod ord">
          <ac:chgData name="trương hoàng" userId="96cc47d963816198" providerId="LiveId" clId="{B4B54C06-9972-4BB1-9114-089C6D11A1BD}" dt="2023-09-20T16:37:09.717" v="2298" actId="1076"/>
          <ac:spMkLst>
            <pc:docMk/>
            <pc:sldMk cId="4284515467" sldId="345"/>
            <ac:spMk id="80" creationId="{CB3AD00B-86B0-4787-B94E-46BFE7458EBF}"/>
          </ac:spMkLst>
        </pc:spChg>
        <pc:grpChg chg="del">
          <ac:chgData name="trương hoàng" userId="96cc47d963816198" providerId="LiveId" clId="{B4B54C06-9972-4BB1-9114-089C6D11A1BD}" dt="2023-09-20T15:47:15.886" v="1609" actId="478"/>
          <ac:grpSpMkLst>
            <pc:docMk/>
            <pc:sldMk cId="4284515467" sldId="345"/>
            <ac:grpSpMk id="39" creationId="{229F93DF-7EA0-4B91-8B26-E397A87F27EA}"/>
          </ac:grpSpMkLst>
        </pc:grpChg>
        <pc:grpChg chg="add del mod">
          <ac:chgData name="trương hoàng" userId="96cc47d963816198" providerId="LiveId" clId="{B4B54C06-9972-4BB1-9114-089C6D11A1BD}" dt="2023-09-20T15:50:56.824" v="1648" actId="165"/>
          <ac:grpSpMkLst>
            <pc:docMk/>
            <pc:sldMk cId="4284515467" sldId="345"/>
            <ac:grpSpMk id="58" creationId="{6959B8C1-B0BB-4C1D-B735-04AE98A57476}"/>
          </ac:grpSpMkLst>
        </pc:grpChg>
        <pc:grpChg chg="del mod topLvl">
          <ac:chgData name="trương hoàng" userId="96cc47d963816198" providerId="LiveId" clId="{B4B54C06-9972-4BB1-9114-089C6D11A1BD}" dt="2023-09-20T15:51:10.207" v="1652" actId="165"/>
          <ac:grpSpMkLst>
            <pc:docMk/>
            <pc:sldMk cId="4284515467" sldId="345"/>
            <ac:grpSpMk id="60" creationId="{7FAE9465-BD14-46FE-B01C-FD9169A514DC}"/>
          </ac:grpSpMkLst>
        </pc:grpChg>
        <pc:grpChg chg="del">
          <ac:chgData name="trương hoàng" userId="96cc47d963816198" providerId="LiveId" clId="{B4B54C06-9972-4BB1-9114-089C6D11A1BD}" dt="2023-09-20T15:47:15.886" v="1609" actId="478"/>
          <ac:grpSpMkLst>
            <pc:docMk/>
            <pc:sldMk cId="4284515467" sldId="345"/>
            <ac:grpSpMk id="84" creationId="{37A80AE0-8E5E-4ECD-BB5A-9DD5F0E499A8}"/>
          </ac:grpSpMkLst>
        </pc:grpChg>
        <pc:grpChg chg="del">
          <ac:chgData name="trương hoàng" userId="96cc47d963816198" providerId="LiveId" clId="{B4B54C06-9972-4BB1-9114-089C6D11A1BD}" dt="2023-09-20T15:47:15.886" v="1609" actId="478"/>
          <ac:grpSpMkLst>
            <pc:docMk/>
            <pc:sldMk cId="4284515467" sldId="345"/>
            <ac:grpSpMk id="85" creationId="{4C89D206-CABC-4092-A944-C84D5BA536F4}"/>
          </ac:grpSpMkLst>
        </pc:grpChg>
        <pc:grpChg chg="del">
          <ac:chgData name="trương hoàng" userId="96cc47d963816198" providerId="LiveId" clId="{B4B54C06-9972-4BB1-9114-089C6D11A1BD}" dt="2023-09-20T15:47:15.886" v="1609" actId="478"/>
          <ac:grpSpMkLst>
            <pc:docMk/>
            <pc:sldMk cId="4284515467" sldId="345"/>
            <ac:grpSpMk id="86" creationId="{7A6164F0-AEDE-433F-8EBF-9E2EBCAE6DF0}"/>
          </ac:grpSpMkLst>
        </pc:grpChg>
        <pc:grpChg chg="del">
          <ac:chgData name="trương hoàng" userId="96cc47d963816198" providerId="LiveId" clId="{B4B54C06-9972-4BB1-9114-089C6D11A1BD}" dt="2023-09-20T15:47:15.886" v="1609" actId="478"/>
          <ac:grpSpMkLst>
            <pc:docMk/>
            <pc:sldMk cId="4284515467" sldId="345"/>
            <ac:grpSpMk id="87" creationId="{0050798E-201A-49F8-B227-E9BACDEE9E5D}"/>
          </ac:grpSpMkLst>
        </pc:grpChg>
        <pc:grpChg chg="del">
          <ac:chgData name="trương hoàng" userId="96cc47d963816198" providerId="LiveId" clId="{B4B54C06-9972-4BB1-9114-089C6D11A1BD}" dt="2023-09-20T15:47:15.886" v="1609" actId="478"/>
          <ac:grpSpMkLst>
            <pc:docMk/>
            <pc:sldMk cId="4284515467" sldId="345"/>
            <ac:grpSpMk id="88" creationId="{F7AA1E4F-937B-48F0-97AC-A5710C603697}"/>
          </ac:grpSpMkLst>
        </pc:grpChg>
        <pc:grpChg chg="del">
          <ac:chgData name="trương hoàng" userId="96cc47d963816198" providerId="LiveId" clId="{B4B54C06-9972-4BB1-9114-089C6D11A1BD}" dt="2023-09-20T15:47:15.886" v="1609" actId="478"/>
          <ac:grpSpMkLst>
            <pc:docMk/>
            <pc:sldMk cId="4284515467" sldId="345"/>
            <ac:grpSpMk id="126" creationId="{9CFA669C-07C5-42F3-8708-5372A420C962}"/>
          </ac:grpSpMkLst>
        </pc:grpChg>
        <pc:grpChg chg="del">
          <ac:chgData name="trương hoàng" userId="96cc47d963816198" providerId="LiveId" clId="{B4B54C06-9972-4BB1-9114-089C6D11A1BD}" dt="2023-09-20T15:47:15.886" v="1609" actId="478"/>
          <ac:grpSpMkLst>
            <pc:docMk/>
            <pc:sldMk cId="4284515467" sldId="345"/>
            <ac:grpSpMk id="127" creationId="{105595E0-91A4-42E7-AE91-6E5C57330BAC}"/>
          </ac:grpSpMkLst>
        </pc:grpChg>
        <pc:grpChg chg="del">
          <ac:chgData name="trương hoàng" userId="96cc47d963816198" providerId="LiveId" clId="{B4B54C06-9972-4BB1-9114-089C6D11A1BD}" dt="2023-09-20T15:47:15.886" v="1609" actId="478"/>
          <ac:grpSpMkLst>
            <pc:docMk/>
            <pc:sldMk cId="4284515467" sldId="345"/>
            <ac:grpSpMk id="128" creationId="{B0CC1C48-8F31-4315-B845-EA09B8CAB8A5}"/>
          </ac:grpSpMkLst>
        </pc:grpChg>
        <pc:grpChg chg="del">
          <ac:chgData name="trương hoàng" userId="96cc47d963816198" providerId="LiveId" clId="{B4B54C06-9972-4BB1-9114-089C6D11A1BD}" dt="2023-09-20T15:47:15.886" v="1609" actId="478"/>
          <ac:grpSpMkLst>
            <pc:docMk/>
            <pc:sldMk cId="4284515467" sldId="345"/>
            <ac:grpSpMk id="129" creationId="{08119007-FBE6-4E7D-82C6-B8AB7FDFA3B7}"/>
          </ac:grpSpMkLst>
        </pc:grpChg>
        <pc:grpChg chg="del">
          <ac:chgData name="trương hoàng" userId="96cc47d963816198" providerId="LiveId" clId="{B4B54C06-9972-4BB1-9114-089C6D11A1BD}" dt="2023-09-20T15:47:15.886" v="1609" actId="478"/>
          <ac:grpSpMkLst>
            <pc:docMk/>
            <pc:sldMk cId="4284515467" sldId="345"/>
            <ac:grpSpMk id="130" creationId="{3DDA30EA-B8C0-43CE-A0E8-97D61F90A8F7}"/>
          </ac:grpSpMkLst>
        </pc:grpChg>
        <pc:grpChg chg="del">
          <ac:chgData name="trương hoàng" userId="96cc47d963816198" providerId="LiveId" clId="{B4B54C06-9972-4BB1-9114-089C6D11A1BD}" dt="2023-09-20T15:47:15.886" v="1609" actId="478"/>
          <ac:grpSpMkLst>
            <pc:docMk/>
            <pc:sldMk cId="4284515467" sldId="345"/>
            <ac:grpSpMk id="131" creationId="{A8479B62-F458-414D-843A-CF18BED78842}"/>
          </ac:grpSpMkLst>
        </pc:grpChg>
        <pc:cxnChg chg="add mod">
          <ac:chgData name="trương hoàng" userId="96cc47d963816198" providerId="LiveId" clId="{B4B54C06-9972-4BB1-9114-089C6D11A1BD}" dt="2023-09-20T16:07:40.352" v="1895" actId="14100"/>
          <ac:cxnSpMkLst>
            <pc:docMk/>
            <pc:sldMk cId="4284515467" sldId="345"/>
            <ac:cxnSpMk id="6" creationId="{960B210E-EF01-4CBB-A08F-2727A8FA0197}"/>
          </ac:cxnSpMkLst>
        </pc:cxnChg>
        <pc:cxnChg chg="mod">
          <ac:chgData name="trương hoàng" userId="96cc47d963816198" providerId="LiveId" clId="{B4B54C06-9972-4BB1-9114-089C6D11A1BD}" dt="2023-09-20T15:47:15.886" v="1609" actId="478"/>
          <ac:cxnSpMkLst>
            <pc:docMk/>
            <pc:sldMk cId="4284515467" sldId="345"/>
            <ac:cxnSpMk id="55" creationId="{47F7ADEC-5955-45B9-B11A-E07D72B93911}"/>
          </ac:cxnSpMkLst>
        </pc:cxnChg>
        <pc:cxnChg chg="mod">
          <ac:chgData name="trương hoàng" userId="96cc47d963816198" providerId="LiveId" clId="{B4B54C06-9972-4BB1-9114-089C6D11A1BD}" dt="2023-09-20T15:47:15.886" v="1609" actId="478"/>
          <ac:cxnSpMkLst>
            <pc:docMk/>
            <pc:sldMk cId="4284515467" sldId="345"/>
            <ac:cxnSpMk id="57" creationId="{260D7600-199C-49DB-83CF-416294040C9F}"/>
          </ac:cxnSpMkLst>
        </pc:cxnChg>
        <pc:cxnChg chg="mod">
          <ac:chgData name="trương hoàng" userId="96cc47d963816198" providerId="LiveId" clId="{B4B54C06-9972-4BB1-9114-089C6D11A1BD}" dt="2023-09-20T15:47:15.886" v="1609" actId="478"/>
          <ac:cxnSpMkLst>
            <pc:docMk/>
            <pc:sldMk cId="4284515467" sldId="345"/>
            <ac:cxnSpMk id="59" creationId="{91B2944A-F2A9-4644-92D5-09B15EDDF83B}"/>
          </ac:cxnSpMkLst>
        </pc:cxnChg>
        <pc:cxnChg chg="mod">
          <ac:chgData name="trương hoàng" userId="96cc47d963816198" providerId="LiveId" clId="{B4B54C06-9972-4BB1-9114-089C6D11A1BD}" dt="2023-09-20T15:47:15.886" v="1609" actId="478"/>
          <ac:cxnSpMkLst>
            <pc:docMk/>
            <pc:sldMk cId="4284515467" sldId="345"/>
            <ac:cxnSpMk id="61" creationId="{38C1D7D5-CFFA-48D5-B07E-432E75798E81}"/>
          </ac:cxnSpMkLst>
        </pc:cxnChg>
        <pc:cxnChg chg="mod">
          <ac:chgData name="trương hoàng" userId="96cc47d963816198" providerId="LiveId" clId="{B4B54C06-9972-4BB1-9114-089C6D11A1BD}" dt="2023-09-20T15:47:15.886" v="1609" actId="478"/>
          <ac:cxnSpMkLst>
            <pc:docMk/>
            <pc:sldMk cId="4284515467" sldId="345"/>
            <ac:cxnSpMk id="63" creationId="{E905E6D9-4142-4345-94B3-230961828E70}"/>
          </ac:cxnSpMkLst>
        </pc:cxnChg>
        <pc:cxnChg chg="add mod">
          <ac:chgData name="trương hoàng" userId="96cc47d963816198" providerId="LiveId" clId="{B4B54C06-9972-4BB1-9114-089C6D11A1BD}" dt="2023-09-20T16:07:46.086" v="1896" actId="14100"/>
          <ac:cxnSpMkLst>
            <pc:docMk/>
            <pc:sldMk cId="4284515467" sldId="345"/>
            <ac:cxnSpMk id="81" creationId="{686214AA-E1A5-44A6-9533-3766C2EEDD91}"/>
          </ac:cxnSpMkLst>
        </pc:cxnChg>
      </pc:sldChg>
      <pc:sldChg chg="addSp delSp modSp add del mod addAnim delAnim">
        <pc:chgData name="trương hoàng" userId="96cc47d963816198" providerId="LiveId" clId="{B4B54C06-9972-4BB1-9114-089C6D11A1BD}" dt="2023-09-20T16:10:04.711" v="1939" actId="47"/>
        <pc:sldMkLst>
          <pc:docMk/>
          <pc:sldMk cId="3825979120" sldId="346"/>
        </pc:sldMkLst>
        <pc:spChg chg="add mod">
          <ac:chgData name="trương hoàng" userId="96cc47d963816198" providerId="LiveId" clId="{B4B54C06-9972-4BB1-9114-089C6D11A1BD}" dt="2023-09-20T16:09:30.743" v="1927"/>
          <ac:spMkLst>
            <pc:docMk/>
            <pc:sldMk cId="3825979120" sldId="346"/>
            <ac:spMk id="58" creationId="{DEA1B70B-6AFC-40CB-9C9C-C5D0C11A2DC2}"/>
          </ac:spMkLst>
        </pc:spChg>
        <pc:spChg chg="add mod">
          <ac:chgData name="trương hoàng" userId="96cc47d963816198" providerId="LiveId" clId="{B4B54C06-9972-4BB1-9114-089C6D11A1BD}" dt="2023-09-20T16:09:30.743" v="1927"/>
          <ac:spMkLst>
            <pc:docMk/>
            <pc:sldMk cId="3825979120" sldId="346"/>
            <ac:spMk id="60" creationId="{6C569AC5-4FAB-4EE3-99D3-59E2A4F49727}"/>
          </ac:spMkLst>
        </pc:spChg>
        <pc:spChg chg="add mod">
          <ac:chgData name="trương hoàng" userId="96cc47d963816198" providerId="LiveId" clId="{B4B54C06-9972-4BB1-9114-089C6D11A1BD}" dt="2023-09-20T16:09:30.743" v="1927"/>
          <ac:spMkLst>
            <pc:docMk/>
            <pc:sldMk cId="3825979120" sldId="346"/>
            <ac:spMk id="62" creationId="{38B94C3A-C2AF-4183-B503-4176AFEA52F6}"/>
          </ac:spMkLst>
        </pc:spChg>
        <pc:spChg chg="add mod">
          <ac:chgData name="trương hoàng" userId="96cc47d963816198" providerId="LiveId" clId="{B4B54C06-9972-4BB1-9114-089C6D11A1BD}" dt="2023-09-20T16:09:30.743" v="1927"/>
          <ac:spMkLst>
            <pc:docMk/>
            <pc:sldMk cId="3825979120" sldId="346"/>
            <ac:spMk id="64" creationId="{58D79630-F0A7-4382-95CE-1C8FBF0E4714}"/>
          </ac:spMkLst>
        </pc:spChg>
        <pc:spChg chg="del">
          <ac:chgData name="trương hoàng" userId="96cc47d963816198" providerId="LiveId" clId="{B4B54C06-9972-4BB1-9114-089C6D11A1BD}" dt="2023-09-20T16:09:34.665" v="1928" actId="478"/>
          <ac:spMkLst>
            <pc:docMk/>
            <pc:sldMk cId="3825979120" sldId="346"/>
            <ac:spMk id="76" creationId="{76D0B9D6-EE3D-4383-8FE1-604E2E9C0FB7}"/>
          </ac:spMkLst>
        </pc:spChg>
        <pc:spChg chg="del">
          <ac:chgData name="trương hoàng" userId="96cc47d963816198" providerId="LiveId" clId="{B4B54C06-9972-4BB1-9114-089C6D11A1BD}" dt="2023-09-20T16:09:39.271" v="1930" actId="478"/>
          <ac:spMkLst>
            <pc:docMk/>
            <pc:sldMk cId="3825979120" sldId="346"/>
            <ac:spMk id="77" creationId="{30F625C8-BA14-4722-822C-379280A32FCB}"/>
          </ac:spMkLst>
        </pc:spChg>
        <pc:spChg chg="add del mod">
          <ac:chgData name="trương hoàng" userId="96cc47d963816198" providerId="LiveId" clId="{B4B54C06-9972-4BB1-9114-089C6D11A1BD}" dt="2023-09-20T16:09:58.024" v="1938" actId="1076"/>
          <ac:spMkLst>
            <pc:docMk/>
            <pc:sldMk cId="3825979120" sldId="346"/>
            <ac:spMk id="117" creationId="{2B9F0B6B-7378-43ED-8B75-3517729B1C10}"/>
          </ac:spMkLst>
        </pc:spChg>
        <pc:spChg chg="del">
          <ac:chgData name="trương hoàng" userId="96cc47d963816198" providerId="LiveId" clId="{B4B54C06-9972-4BB1-9114-089C6D11A1BD}" dt="2023-09-20T16:09:37.692" v="1929" actId="478"/>
          <ac:spMkLst>
            <pc:docMk/>
            <pc:sldMk cId="3825979120" sldId="346"/>
            <ac:spMk id="119" creationId="{466D3B3E-2692-4453-90F5-60199788BB7E}"/>
          </ac:spMkLst>
        </pc:spChg>
        <pc:grpChg chg="del">
          <ac:chgData name="trương hoàng" userId="96cc47d963816198" providerId="LiveId" clId="{B4B54C06-9972-4BB1-9114-089C6D11A1BD}" dt="2023-09-20T16:09:34.665" v="1928" actId="478"/>
          <ac:grpSpMkLst>
            <pc:docMk/>
            <pc:sldMk cId="3825979120" sldId="346"/>
            <ac:grpSpMk id="93" creationId="{B3F0140D-B8A1-4624-B31D-3A42F7F5F0B0}"/>
          </ac:grpSpMkLst>
        </pc:grpChg>
        <pc:grpChg chg="del">
          <ac:chgData name="trương hoàng" userId="96cc47d963816198" providerId="LiveId" clId="{B4B54C06-9972-4BB1-9114-089C6D11A1BD}" dt="2023-09-20T16:09:39.271" v="1930" actId="478"/>
          <ac:grpSpMkLst>
            <pc:docMk/>
            <pc:sldMk cId="3825979120" sldId="346"/>
            <ac:grpSpMk id="94" creationId="{725A86F9-C2DF-47D1-9AAE-AA0A42BF4EC3}"/>
          </ac:grpSpMkLst>
        </pc:grpChg>
        <pc:grpChg chg="add del">
          <ac:chgData name="trương hoàng" userId="96cc47d963816198" providerId="LiveId" clId="{B4B54C06-9972-4BB1-9114-089C6D11A1BD}" dt="2023-09-20T16:09:42.313" v="1932" actId="478"/>
          <ac:grpSpMkLst>
            <pc:docMk/>
            <pc:sldMk cId="3825979120" sldId="346"/>
            <ac:grpSpMk id="128" creationId="{B0CC1C48-8F31-4315-B845-EA09B8CAB8A5}"/>
          </ac:grpSpMkLst>
        </pc:grpChg>
        <pc:cxnChg chg="mod">
          <ac:chgData name="trương hoàng" userId="96cc47d963816198" providerId="LiveId" clId="{B4B54C06-9972-4BB1-9114-089C6D11A1BD}" dt="2023-09-20T16:09:42.313" v="1932" actId="478"/>
          <ac:cxnSpMkLst>
            <pc:docMk/>
            <pc:sldMk cId="3825979120" sldId="346"/>
            <ac:cxnSpMk id="57" creationId="{260D7600-199C-49DB-83CF-416294040C9F}"/>
          </ac:cxnSpMkLst>
        </pc:cxnChg>
      </pc:sldChg>
      <pc:sldChg chg="new del">
        <pc:chgData name="trương hoàng" userId="96cc47d963816198" providerId="LiveId" clId="{B4B54C06-9972-4BB1-9114-089C6D11A1BD}" dt="2023-09-20T16:39:44.135" v="2337" actId="47"/>
        <pc:sldMkLst>
          <pc:docMk/>
          <pc:sldMk cId="1520560985" sldId="347"/>
        </pc:sldMkLst>
      </pc:sldChg>
      <pc:sldChg chg="new del">
        <pc:chgData name="trương hoàng" userId="96cc47d963816198" providerId="LiveId" clId="{B4B54C06-9972-4BB1-9114-089C6D11A1BD}" dt="2023-09-20T16:00:52.464" v="1774" actId="680"/>
        <pc:sldMkLst>
          <pc:docMk/>
          <pc:sldMk cId="3243025937" sldId="347"/>
        </pc:sldMkLst>
      </pc:sldChg>
      <pc:sldChg chg="delSp modSp add del mod ord delAnim">
        <pc:chgData name="trương hoàng" userId="96cc47d963816198" providerId="LiveId" clId="{B4B54C06-9972-4BB1-9114-089C6D11A1BD}" dt="2023-09-20T16:10:57.275" v="1945" actId="47"/>
        <pc:sldMkLst>
          <pc:docMk/>
          <pc:sldMk cId="136440894" sldId="348"/>
        </pc:sldMkLst>
        <pc:spChg chg="del">
          <ac:chgData name="trương hoàng" userId="96cc47d963816198" providerId="LiveId" clId="{B4B54C06-9972-4BB1-9114-089C6D11A1BD}" dt="2023-09-20T16:08:06.525" v="1902" actId="478"/>
          <ac:spMkLst>
            <pc:docMk/>
            <pc:sldMk cId="136440894" sldId="348"/>
            <ac:spMk id="3" creationId="{A9BE4E46-F373-427F-BADC-27D79848FCED}"/>
          </ac:spMkLst>
        </pc:spChg>
        <pc:spChg chg="mod">
          <ac:chgData name="trương hoàng" userId="96cc47d963816198" providerId="LiveId" clId="{B4B54C06-9972-4BB1-9114-089C6D11A1BD}" dt="2023-09-20T16:08:37.353" v="1912" actId="1076"/>
          <ac:spMkLst>
            <pc:docMk/>
            <pc:sldMk cId="136440894" sldId="348"/>
            <ac:spMk id="67" creationId="{A44883B2-2A22-4B78-8753-9B31EA0B2626}"/>
          </ac:spMkLst>
        </pc:spChg>
        <pc:spChg chg="del">
          <ac:chgData name="trương hoàng" userId="96cc47d963816198" providerId="LiveId" clId="{B4B54C06-9972-4BB1-9114-089C6D11A1BD}" dt="2023-09-20T16:08:01.306" v="1898" actId="478"/>
          <ac:spMkLst>
            <pc:docMk/>
            <pc:sldMk cId="136440894" sldId="348"/>
            <ac:spMk id="70" creationId="{0856992D-59E2-4D20-8D26-4741F2D7AF38}"/>
          </ac:spMkLst>
        </pc:spChg>
        <pc:spChg chg="mod">
          <ac:chgData name="trương hoàng" userId="96cc47d963816198" providerId="LiveId" clId="{B4B54C06-9972-4BB1-9114-089C6D11A1BD}" dt="2023-09-20T16:08:42.414" v="1916" actId="1076"/>
          <ac:spMkLst>
            <pc:docMk/>
            <pc:sldMk cId="136440894" sldId="348"/>
            <ac:spMk id="71" creationId="{0F1FDAFA-7390-41C7-92C6-D2E0D9401B03}"/>
          </ac:spMkLst>
        </pc:spChg>
        <pc:spChg chg="del mod">
          <ac:chgData name="trương hoàng" userId="96cc47d963816198" providerId="LiveId" clId="{B4B54C06-9972-4BB1-9114-089C6D11A1BD}" dt="2023-09-20T16:08:04.008" v="1900" actId="478"/>
          <ac:spMkLst>
            <pc:docMk/>
            <pc:sldMk cId="136440894" sldId="348"/>
            <ac:spMk id="72" creationId="{8ECE8945-2C4C-4945-A50D-704CECFDE573}"/>
          </ac:spMkLst>
        </pc:spChg>
        <pc:spChg chg="mod">
          <ac:chgData name="trương hoàng" userId="96cc47d963816198" providerId="LiveId" clId="{B4B54C06-9972-4BB1-9114-089C6D11A1BD}" dt="2023-09-20T16:08:50.603" v="1920" actId="1076"/>
          <ac:spMkLst>
            <pc:docMk/>
            <pc:sldMk cId="136440894" sldId="348"/>
            <ac:spMk id="73" creationId="{955D2722-7357-452F-A872-B4F11FED2A91}"/>
          </ac:spMkLst>
        </pc:spChg>
        <pc:spChg chg="del">
          <ac:chgData name="trương hoàng" userId="96cc47d963816198" providerId="LiveId" clId="{B4B54C06-9972-4BB1-9114-089C6D11A1BD}" dt="2023-09-20T16:08:04.922" v="1901" actId="478"/>
          <ac:spMkLst>
            <pc:docMk/>
            <pc:sldMk cId="136440894" sldId="348"/>
            <ac:spMk id="74" creationId="{3397C3E6-A0CB-4C35-9947-D8CE06177687}"/>
          </ac:spMkLst>
        </pc:spChg>
        <pc:spChg chg="mod">
          <ac:chgData name="trương hoàng" userId="96cc47d963816198" providerId="LiveId" clId="{B4B54C06-9972-4BB1-9114-089C6D11A1BD}" dt="2023-09-20T16:08:56.773" v="1924" actId="1076"/>
          <ac:spMkLst>
            <pc:docMk/>
            <pc:sldMk cId="136440894" sldId="348"/>
            <ac:spMk id="75" creationId="{C1A7D288-3435-4117-9585-4D441805DFEA}"/>
          </ac:spMkLst>
        </pc:spChg>
        <pc:spChg chg="del mod">
          <ac:chgData name="trương hoàng" userId="96cc47d963816198" providerId="LiveId" clId="{B4B54C06-9972-4BB1-9114-089C6D11A1BD}" dt="2023-09-20T16:08:08.766" v="1904" actId="478"/>
          <ac:spMkLst>
            <pc:docMk/>
            <pc:sldMk cId="136440894" sldId="348"/>
            <ac:spMk id="80" creationId="{CB3AD00B-86B0-4787-B94E-46BFE7458EBF}"/>
          </ac:spMkLst>
        </pc:spChg>
        <pc:cxnChg chg="del mod">
          <ac:chgData name="trương hoàng" userId="96cc47d963816198" providerId="LiveId" clId="{B4B54C06-9972-4BB1-9114-089C6D11A1BD}" dt="2023-09-20T16:08:10.343" v="1906" actId="478"/>
          <ac:cxnSpMkLst>
            <pc:docMk/>
            <pc:sldMk cId="136440894" sldId="348"/>
            <ac:cxnSpMk id="6" creationId="{960B210E-EF01-4CBB-A08F-2727A8FA0197}"/>
          </ac:cxnSpMkLst>
        </pc:cxnChg>
        <pc:cxnChg chg="del mod">
          <ac:chgData name="trương hoàng" userId="96cc47d963816198" providerId="LiveId" clId="{B4B54C06-9972-4BB1-9114-089C6D11A1BD}" dt="2023-09-20T16:08:09.539" v="1905" actId="478"/>
          <ac:cxnSpMkLst>
            <pc:docMk/>
            <pc:sldMk cId="136440894" sldId="348"/>
            <ac:cxnSpMk id="81" creationId="{686214AA-E1A5-44A6-9533-3766C2EEDD91}"/>
          </ac:cxnSpMkLst>
        </pc:cxnChg>
      </pc:sldChg>
      <pc:sldChg chg="add del ord modTransition">
        <pc:chgData name="trương hoàng" userId="96cc47d963816198" providerId="LiveId" clId="{B4B54C06-9972-4BB1-9114-089C6D11A1BD}" dt="2023-09-20T16:19:37.243" v="2063" actId="47"/>
        <pc:sldMkLst>
          <pc:docMk/>
          <pc:sldMk cId="1657474937" sldId="349"/>
        </pc:sldMkLst>
      </pc:sldChg>
      <pc:sldChg chg="modSp add del mod">
        <pc:chgData name="trương hoàng" userId="96cc47d963816198" providerId="LiveId" clId="{B4B54C06-9972-4BB1-9114-089C6D11A1BD}" dt="2023-09-20T16:39:42.227" v="2335" actId="47"/>
        <pc:sldMkLst>
          <pc:docMk/>
          <pc:sldMk cId="1452109616" sldId="350"/>
        </pc:sldMkLst>
        <pc:spChg chg="mod">
          <ac:chgData name="trương hoàng" userId="96cc47d963816198" providerId="LiveId" clId="{B4B54C06-9972-4BB1-9114-089C6D11A1BD}" dt="2023-09-20T16:18:42.036" v="2061" actId="20577"/>
          <ac:spMkLst>
            <pc:docMk/>
            <pc:sldMk cId="1452109616" sldId="350"/>
            <ac:spMk id="125" creationId="{3D8BBC39-DFD7-4C70-8424-14C8059F1EB2}"/>
          </ac:spMkLst>
        </pc:spChg>
      </pc:sldChg>
      <pc:sldChg chg="addSp delSp modSp add del mod modTransition addAnim delAnim modAnim">
        <pc:chgData name="trương hoàng" userId="96cc47d963816198" providerId="LiveId" clId="{B4B54C06-9972-4BB1-9114-089C6D11A1BD}" dt="2023-09-20T16:38:51.759" v="2321" actId="47"/>
        <pc:sldMkLst>
          <pc:docMk/>
          <pc:sldMk cId="3044881205" sldId="351"/>
        </pc:sldMkLst>
        <pc:spChg chg="mod">
          <ac:chgData name="trương hoàng" userId="96cc47d963816198" providerId="LiveId" clId="{B4B54C06-9972-4BB1-9114-089C6D11A1BD}" dt="2023-09-20T16:20:01.100" v="2068" actId="165"/>
          <ac:spMkLst>
            <pc:docMk/>
            <pc:sldMk cId="3044881205" sldId="351"/>
            <ac:spMk id="40" creationId="{DD3E97EC-6783-47B8-A0BA-0033F33BBE7D}"/>
          </ac:spMkLst>
        </pc:spChg>
        <pc:spChg chg="mod">
          <ac:chgData name="trương hoàng" userId="96cc47d963816198" providerId="LiveId" clId="{B4B54C06-9972-4BB1-9114-089C6D11A1BD}" dt="2023-09-20T16:20:12.566" v="2072" actId="165"/>
          <ac:spMkLst>
            <pc:docMk/>
            <pc:sldMk cId="3044881205" sldId="351"/>
            <ac:spMk id="41" creationId="{F8ECC3F1-0B48-4305-B0B3-D53A136FE749}"/>
          </ac:spMkLst>
        </pc:spChg>
        <pc:spChg chg="mod">
          <ac:chgData name="trương hoàng" userId="96cc47d963816198" providerId="LiveId" clId="{B4B54C06-9972-4BB1-9114-089C6D11A1BD}" dt="2023-09-20T16:20:23.889" v="2076" actId="165"/>
          <ac:spMkLst>
            <pc:docMk/>
            <pc:sldMk cId="3044881205" sldId="351"/>
            <ac:spMk id="42" creationId="{2283F2DF-76EE-40EF-9CF1-27B7962D3AEC}"/>
          </ac:spMkLst>
        </pc:spChg>
        <pc:spChg chg="mod">
          <ac:chgData name="trương hoàng" userId="96cc47d963816198" providerId="LiveId" clId="{B4B54C06-9972-4BB1-9114-089C6D11A1BD}" dt="2023-09-20T16:20:33.825" v="2079" actId="165"/>
          <ac:spMkLst>
            <pc:docMk/>
            <pc:sldMk cId="3044881205" sldId="351"/>
            <ac:spMk id="43" creationId="{22F23FF6-C112-4B94-9942-2085A74E7344}"/>
          </ac:spMkLst>
        </pc:spChg>
        <pc:spChg chg="mod">
          <ac:chgData name="trương hoàng" userId="96cc47d963816198" providerId="LiveId" clId="{B4B54C06-9972-4BB1-9114-089C6D11A1BD}" dt="2023-09-20T16:20:05.055" v="2070" actId="1076"/>
          <ac:spMkLst>
            <pc:docMk/>
            <pc:sldMk cId="3044881205" sldId="351"/>
            <ac:spMk id="45" creationId="{4889D818-B71B-4CD1-8DEC-D10EC8DFA4D9}"/>
          </ac:spMkLst>
        </pc:spChg>
        <pc:spChg chg="add mod">
          <ac:chgData name="trương hoàng" userId="96cc47d963816198" providerId="LiveId" clId="{B4B54C06-9972-4BB1-9114-089C6D11A1BD}" dt="2023-09-20T16:22:41.373" v="2097" actId="1076"/>
          <ac:spMkLst>
            <pc:docMk/>
            <pc:sldMk cId="3044881205" sldId="351"/>
            <ac:spMk id="46" creationId="{AB9EEC62-0FBA-4959-94AC-D9CB768C8131}"/>
          </ac:spMkLst>
        </pc:spChg>
        <pc:spChg chg="mod">
          <ac:chgData name="trương hoàng" userId="96cc47d963816198" providerId="LiveId" clId="{B4B54C06-9972-4BB1-9114-089C6D11A1BD}" dt="2023-09-20T16:20:12.566" v="2072" actId="165"/>
          <ac:spMkLst>
            <pc:docMk/>
            <pc:sldMk cId="3044881205" sldId="351"/>
            <ac:spMk id="50" creationId="{8E5237E2-6C86-4BA0-820F-D7613EB791F9}"/>
          </ac:spMkLst>
        </pc:spChg>
        <pc:spChg chg="mod">
          <ac:chgData name="trương hoàng" userId="96cc47d963816198" providerId="LiveId" clId="{B4B54C06-9972-4BB1-9114-089C6D11A1BD}" dt="2023-09-20T16:20:23.889" v="2076" actId="165"/>
          <ac:spMkLst>
            <pc:docMk/>
            <pc:sldMk cId="3044881205" sldId="351"/>
            <ac:spMk id="51" creationId="{E1698BE8-1B2E-46D5-9E13-E80B33BF0CEB}"/>
          </ac:spMkLst>
        </pc:spChg>
        <pc:spChg chg="del mod topLvl">
          <ac:chgData name="trương hoàng" userId="96cc47d963816198" providerId="LiveId" clId="{B4B54C06-9972-4BB1-9114-089C6D11A1BD}" dt="2023-09-20T16:20:36.229" v="2081" actId="478"/>
          <ac:spMkLst>
            <pc:docMk/>
            <pc:sldMk cId="3044881205" sldId="351"/>
            <ac:spMk id="52" creationId="{F908AD1C-F0C8-4DDB-98BC-EFD22339448C}"/>
          </ac:spMkLst>
        </pc:spChg>
        <pc:spChg chg="mod topLvl">
          <ac:chgData name="trương hoàng" userId="96cc47d963816198" providerId="LiveId" clId="{B4B54C06-9972-4BB1-9114-089C6D11A1BD}" dt="2023-09-20T16:22:35.802" v="2094" actId="1076"/>
          <ac:spMkLst>
            <pc:docMk/>
            <pc:sldMk cId="3044881205" sldId="351"/>
            <ac:spMk id="60" creationId="{AC03550A-FB10-4540-A7C7-B5BCBDCF9D1A}"/>
          </ac:spMkLst>
        </pc:spChg>
        <pc:spChg chg="mod topLvl">
          <ac:chgData name="trương hoàng" userId="96cc47d963816198" providerId="LiveId" clId="{B4B54C06-9972-4BB1-9114-089C6D11A1BD}" dt="2023-09-20T16:22:39.343" v="2095" actId="1076"/>
          <ac:spMkLst>
            <pc:docMk/>
            <pc:sldMk cId="3044881205" sldId="351"/>
            <ac:spMk id="62" creationId="{6F6F4675-53C8-4796-8FD7-D263ABD6095F}"/>
          </ac:spMkLst>
        </pc:spChg>
        <pc:spChg chg="mod topLvl">
          <ac:chgData name="trương hoàng" userId="96cc47d963816198" providerId="LiveId" clId="{B4B54C06-9972-4BB1-9114-089C6D11A1BD}" dt="2023-09-20T16:22:40.321" v="2096" actId="1076"/>
          <ac:spMkLst>
            <pc:docMk/>
            <pc:sldMk cId="3044881205" sldId="351"/>
            <ac:spMk id="64" creationId="{12C062DB-65C3-4662-A631-E4DE23277B98}"/>
          </ac:spMkLst>
        </pc:spChg>
        <pc:spChg chg="mod topLvl">
          <ac:chgData name="trương hoàng" userId="96cc47d963816198" providerId="LiveId" clId="{B4B54C06-9972-4BB1-9114-089C6D11A1BD}" dt="2023-09-20T16:22:42.816" v="2098" actId="1076"/>
          <ac:spMkLst>
            <pc:docMk/>
            <pc:sldMk cId="3044881205" sldId="351"/>
            <ac:spMk id="65" creationId="{8F4DE919-2B44-4E82-8511-C0BE35743A70}"/>
          </ac:spMkLst>
        </pc:spChg>
        <pc:spChg chg="mod">
          <ac:chgData name="trương hoàng" userId="96cc47d963816198" providerId="LiveId" clId="{B4B54C06-9972-4BB1-9114-089C6D11A1BD}" dt="2023-09-20T16:20:03.675" v="2069" actId="1076"/>
          <ac:spMkLst>
            <pc:docMk/>
            <pc:sldMk cId="3044881205" sldId="351"/>
            <ac:spMk id="105" creationId="{21E4CD56-A71A-4CFD-B39A-E403CD46015E}"/>
          </ac:spMkLst>
        </pc:spChg>
        <pc:spChg chg="del mod topLvl">
          <ac:chgData name="trương hoàng" userId="96cc47d963816198" providerId="LiveId" clId="{B4B54C06-9972-4BB1-9114-089C6D11A1BD}" dt="2023-09-20T16:20:35.510" v="2080" actId="478"/>
          <ac:spMkLst>
            <pc:docMk/>
            <pc:sldMk cId="3044881205" sldId="351"/>
            <ac:spMk id="112" creationId="{A4785A97-8BCB-40F9-BC35-C3E9E59B7C5E}"/>
          </ac:spMkLst>
        </pc:spChg>
        <pc:spChg chg="mod">
          <ac:chgData name="trương hoàng" userId="96cc47d963816198" providerId="LiveId" clId="{B4B54C06-9972-4BB1-9114-089C6D11A1BD}" dt="2023-09-20T16:20:12.566" v="2072" actId="165"/>
          <ac:spMkLst>
            <pc:docMk/>
            <pc:sldMk cId="3044881205" sldId="351"/>
            <ac:spMk id="113" creationId="{479F9775-BCA8-424E-A4D6-41AF166C43B7}"/>
          </ac:spMkLst>
        </pc:spChg>
        <pc:spChg chg="mod">
          <ac:chgData name="trương hoàng" userId="96cc47d963816198" providerId="LiveId" clId="{B4B54C06-9972-4BB1-9114-089C6D11A1BD}" dt="2023-09-20T16:20:23.889" v="2076" actId="165"/>
          <ac:spMkLst>
            <pc:docMk/>
            <pc:sldMk cId="3044881205" sldId="351"/>
            <ac:spMk id="115" creationId="{CB8C578E-4C66-48F9-8810-1CF1F997C0C9}"/>
          </ac:spMkLst>
        </pc:spChg>
        <pc:grpChg chg="add del">
          <ac:chgData name="trương hoàng" userId="96cc47d963816198" providerId="LiveId" clId="{B4B54C06-9972-4BB1-9114-089C6D11A1BD}" dt="2023-09-20T16:20:01.100" v="2068" actId="165"/>
          <ac:grpSpMkLst>
            <pc:docMk/>
            <pc:sldMk cId="3044881205" sldId="351"/>
            <ac:grpSpMk id="5" creationId="{1FCC04C9-B448-4A7C-885A-1B1906C97C1C}"/>
          </ac:grpSpMkLst>
        </pc:grpChg>
        <pc:grpChg chg="del">
          <ac:chgData name="trương hoàng" userId="96cc47d963816198" providerId="LiveId" clId="{B4B54C06-9972-4BB1-9114-089C6D11A1BD}" dt="2023-09-20T16:20:12.566" v="2072" actId="165"/>
          <ac:grpSpMkLst>
            <pc:docMk/>
            <pc:sldMk cId="3044881205" sldId="351"/>
            <ac:grpSpMk id="6" creationId="{463FA48D-26CE-4DC8-9AA2-BE007D334D0B}"/>
          </ac:grpSpMkLst>
        </pc:grpChg>
        <pc:grpChg chg="del">
          <ac:chgData name="trương hoàng" userId="96cc47d963816198" providerId="LiveId" clId="{B4B54C06-9972-4BB1-9114-089C6D11A1BD}" dt="2023-09-20T16:20:23.889" v="2076" actId="165"/>
          <ac:grpSpMkLst>
            <pc:docMk/>
            <pc:sldMk cId="3044881205" sldId="351"/>
            <ac:grpSpMk id="7" creationId="{29E83E41-838C-460A-AF4D-840CE34FB718}"/>
          </ac:grpSpMkLst>
        </pc:grpChg>
        <pc:grpChg chg="del">
          <ac:chgData name="trương hoàng" userId="96cc47d963816198" providerId="LiveId" clId="{B4B54C06-9972-4BB1-9114-089C6D11A1BD}" dt="2023-09-20T16:20:33.825" v="2079" actId="165"/>
          <ac:grpSpMkLst>
            <pc:docMk/>
            <pc:sldMk cId="3044881205" sldId="351"/>
            <ac:grpSpMk id="8" creationId="{40B03BBE-B680-43D8-9636-D3B226DEEA2E}"/>
          </ac:grpSpMkLst>
        </pc:grpChg>
        <pc:grpChg chg="del">
          <ac:chgData name="trương hoàng" userId="96cc47d963816198" providerId="LiveId" clId="{B4B54C06-9972-4BB1-9114-089C6D11A1BD}" dt="2023-09-20T16:19:50.985" v="2065" actId="478"/>
          <ac:grpSpMkLst>
            <pc:docMk/>
            <pc:sldMk cId="3044881205" sldId="351"/>
            <ac:grpSpMk id="39" creationId="{229F93DF-7EA0-4B91-8B26-E397A87F27EA}"/>
          </ac:grpSpMkLst>
        </pc:grpChg>
        <pc:grpChg chg="del mod topLvl">
          <ac:chgData name="trương hoàng" userId="96cc47d963816198" providerId="LiveId" clId="{B4B54C06-9972-4BB1-9114-089C6D11A1BD}" dt="2023-09-20T16:20:07.836" v="2071" actId="478"/>
          <ac:grpSpMkLst>
            <pc:docMk/>
            <pc:sldMk cId="3044881205" sldId="351"/>
            <ac:grpSpMk id="84" creationId="{37A80AE0-8E5E-4ECD-BB5A-9DD5F0E499A8}"/>
          </ac:grpSpMkLst>
        </pc:grpChg>
        <pc:grpChg chg="del mod topLvl">
          <ac:chgData name="trương hoàng" userId="96cc47d963816198" providerId="LiveId" clId="{B4B54C06-9972-4BB1-9114-089C6D11A1BD}" dt="2023-09-20T16:20:16.711" v="2075" actId="478"/>
          <ac:grpSpMkLst>
            <pc:docMk/>
            <pc:sldMk cId="3044881205" sldId="351"/>
            <ac:grpSpMk id="85" creationId="{4C89D206-CABC-4092-A944-C84D5BA536F4}"/>
          </ac:grpSpMkLst>
        </pc:grpChg>
        <pc:grpChg chg="del mod topLvl">
          <ac:chgData name="trương hoàng" userId="96cc47d963816198" providerId="LiveId" clId="{B4B54C06-9972-4BB1-9114-089C6D11A1BD}" dt="2023-09-20T16:20:26.864" v="2078" actId="478"/>
          <ac:grpSpMkLst>
            <pc:docMk/>
            <pc:sldMk cId="3044881205" sldId="351"/>
            <ac:grpSpMk id="86" creationId="{7A6164F0-AEDE-433F-8EBF-9E2EBCAE6DF0}"/>
          </ac:grpSpMkLst>
        </pc:grpChg>
        <pc:grpChg chg="del mod topLvl">
          <ac:chgData name="trương hoàng" userId="96cc47d963816198" providerId="LiveId" clId="{B4B54C06-9972-4BB1-9114-089C6D11A1BD}" dt="2023-09-20T16:20:37.039" v="2082" actId="478"/>
          <ac:grpSpMkLst>
            <pc:docMk/>
            <pc:sldMk cId="3044881205" sldId="351"/>
            <ac:grpSpMk id="87" creationId="{0050798E-201A-49F8-B227-E9BACDEE9E5D}"/>
          </ac:grpSpMkLst>
        </pc:grpChg>
        <pc:grpChg chg="del">
          <ac:chgData name="trương hoàng" userId="96cc47d963816198" providerId="LiveId" clId="{B4B54C06-9972-4BB1-9114-089C6D11A1BD}" dt="2023-09-20T16:20:37.843" v="2083" actId="478"/>
          <ac:grpSpMkLst>
            <pc:docMk/>
            <pc:sldMk cId="3044881205" sldId="351"/>
            <ac:grpSpMk id="126" creationId="{9CFA669C-07C5-42F3-8708-5372A420C962}"/>
          </ac:grpSpMkLst>
        </pc:grpChg>
        <pc:grpChg chg="del mod topLvl">
          <ac:chgData name="trương hoàng" userId="96cc47d963816198" providerId="LiveId" clId="{B4B54C06-9972-4BB1-9114-089C6D11A1BD}" dt="2023-09-20T16:20:07.836" v="2071" actId="478"/>
          <ac:grpSpMkLst>
            <pc:docMk/>
            <pc:sldMk cId="3044881205" sldId="351"/>
            <ac:grpSpMk id="127" creationId="{105595E0-91A4-42E7-AE91-6E5C57330BAC}"/>
          </ac:grpSpMkLst>
        </pc:grpChg>
        <pc:grpChg chg="del mod topLvl">
          <ac:chgData name="trương hoàng" userId="96cc47d963816198" providerId="LiveId" clId="{B4B54C06-9972-4BB1-9114-089C6D11A1BD}" dt="2023-09-20T16:20:15.847" v="2074" actId="478"/>
          <ac:grpSpMkLst>
            <pc:docMk/>
            <pc:sldMk cId="3044881205" sldId="351"/>
            <ac:grpSpMk id="128" creationId="{B0CC1C48-8F31-4315-B845-EA09B8CAB8A5}"/>
          </ac:grpSpMkLst>
        </pc:grpChg>
        <pc:grpChg chg="del mod topLvl">
          <ac:chgData name="trương hoàng" userId="96cc47d963816198" providerId="LiveId" clId="{B4B54C06-9972-4BB1-9114-089C6D11A1BD}" dt="2023-09-20T16:20:25.977" v="2077" actId="478"/>
          <ac:grpSpMkLst>
            <pc:docMk/>
            <pc:sldMk cId="3044881205" sldId="351"/>
            <ac:grpSpMk id="129" creationId="{08119007-FBE6-4E7D-82C6-B8AB7FDFA3B7}"/>
          </ac:grpSpMkLst>
        </pc:grpChg>
        <pc:grpChg chg="del mod topLvl">
          <ac:chgData name="trương hoàng" userId="96cc47d963816198" providerId="LiveId" clId="{B4B54C06-9972-4BB1-9114-089C6D11A1BD}" dt="2023-09-20T16:20:35.510" v="2080" actId="478"/>
          <ac:grpSpMkLst>
            <pc:docMk/>
            <pc:sldMk cId="3044881205" sldId="351"/>
            <ac:grpSpMk id="130" creationId="{3DDA30EA-B8C0-43CE-A0E8-97D61F90A8F7}"/>
          </ac:grpSpMkLst>
        </pc:grpChg>
        <pc:cxnChg chg="mod">
          <ac:chgData name="trương hoàng" userId="96cc47d963816198" providerId="LiveId" clId="{B4B54C06-9972-4BB1-9114-089C6D11A1BD}" dt="2023-09-20T16:20:07.836" v="2071" actId="478"/>
          <ac:cxnSpMkLst>
            <pc:docMk/>
            <pc:sldMk cId="3044881205" sldId="351"/>
            <ac:cxnSpMk id="55" creationId="{47F7ADEC-5955-45B9-B11A-E07D72B93911}"/>
          </ac:cxnSpMkLst>
        </pc:cxnChg>
        <pc:cxnChg chg="mod">
          <ac:chgData name="trương hoàng" userId="96cc47d963816198" providerId="LiveId" clId="{B4B54C06-9972-4BB1-9114-089C6D11A1BD}" dt="2023-09-20T16:20:16.711" v="2075" actId="478"/>
          <ac:cxnSpMkLst>
            <pc:docMk/>
            <pc:sldMk cId="3044881205" sldId="351"/>
            <ac:cxnSpMk id="57" creationId="{260D7600-199C-49DB-83CF-416294040C9F}"/>
          </ac:cxnSpMkLst>
        </pc:cxnChg>
        <pc:cxnChg chg="mod">
          <ac:chgData name="trương hoàng" userId="96cc47d963816198" providerId="LiveId" clId="{B4B54C06-9972-4BB1-9114-089C6D11A1BD}" dt="2023-09-20T16:20:26.864" v="2078" actId="478"/>
          <ac:cxnSpMkLst>
            <pc:docMk/>
            <pc:sldMk cId="3044881205" sldId="351"/>
            <ac:cxnSpMk id="59" creationId="{91B2944A-F2A9-4644-92D5-09B15EDDF83B}"/>
          </ac:cxnSpMkLst>
        </pc:cxnChg>
        <pc:cxnChg chg="mod">
          <ac:chgData name="trương hoàng" userId="96cc47d963816198" providerId="LiveId" clId="{B4B54C06-9972-4BB1-9114-089C6D11A1BD}" dt="2023-09-20T16:20:37.039" v="2082" actId="478"/>
          <ac:cxnSpMkLst>
            <pc:docMk/>
            <pc:sldMk cId="3044881205" sldId="351"/>
            <ac:cxnSpMk id="61" creationId="{38C1D7D5-CFFA-48D5-B07E-432E75798E81}"/>
          </ac:cxnSpMkLst>
        </pc:cxnChg>
      </pc:sldChg>
      <pc:sldChg chg="addSp delSp modSp add mod modTransition addAnim delAnim modAnim">
        <pc:chgData name="trương hoàng" userId="96cc47d963816198" providerId="LiveId" clId="{B4B54C06-9972-4BB1-9114-089C6D11A1BD}" dt="2023-09-20T16:59:59.837" v="2576"/>
        <pc:sldMkLst>
          <pc:docMk/>
          <pc:sldMk cId="807317735" sldId="352"/>
        </pc:sldMkLst>
        <pc:spChg chg="add mod topLvl">
          <ac:chgData name="trương hoàng" userId="96cc47d963816198" providerId="LiveId" clId="{B4B54C06-9972-4BB1-9114-089C6D11A1BD}" dt="2023-09-20T16:31:39.826" v="2205" actId="164"/>
          <ac:spMkLst>
            <pc:docMk/>
            <pc:sldMk cId="807317735" sldId="352"/>
            <ac:spMk id="3" creationId="{ED922596-2C2F-4CF3-A61C-3FD4C775AC98}"/>
          </ac:spMkLst>
        </pc:spChg>
        <pc:spChg chg="del">
          <ac:chgData name="trương hoàng" userId="96cc47d963816198" providerId="LiveId" clId="{B4B54C06-9972-4BB1-9114-089C6D11A1BD}" dt="2023-09-20T16:24:45.067" v="2115" actId="478"/>
          <ac:spMkLst>
            <pc:docMk/>
            <pc:sldMk cId="807317735" sldId="352"/>
            <ac:spMk id="6" creationId="{9115FCC1-AEB0-4044-81FD-66B9A9318E29}"/>
          </ac:spMkLst>
        </pc:spChg>
        <pc:spChg chg="add del mod topLvl">
          <ac:chgData name="trương hoàng" userId="96cc47d963816198" providerId="LiveId" clId="{B4B54C06-9972-4BB1-9114-089C6D11A1BD}" dt="2023-09-20T16:27:56.841" v="2157"/>
          <ac:spMkLst>
            <pc:docMk/>
            <pc:sldMk cId="807317735" sldId="352"/>
            <ac:spMk id="9" creationId="{147C8A86-D64B-4430-8711-3D14579F6A5F}"/>
          </ac:spMkLst>
        </pc:spChg>
        <pc:spChg chg="add del mod topLvl">
          <ac:chgData name="trương hoàng" userId="96cc47d963816198" providerId="LiveId" clId="{B4B54C06-9972-4BB1-9114-089C6D11A1BD}" dt="2023-09-20T16:27:56.841" v="2157"/>
          <ac:spMkLst>
            <pc:docMk/>
            <pc:sldMk cId="807317735" sldId="352"/>
            <ac:spMk id="12" creationId="{C8AE9754-3953-4E77-AFD6-B277ACCB6DFD}"/>
          </ac:spMkLst>
        </pc:spChg>
        <pc:spChg chg="add del mod">
          <ac:chgData name="trương hoàng" userId="96cc47d963816198" providerId="LiveId" clId="{B4B54C06-9972-4BB1-9114-089C6D11A1BD}" dt="2023-09-20T16:31:34.691" v="2204" actId="478"/>
          <ac:spMkLst>
            <pc:docMk/>
            <pc:sldMk cId="807317735" sldId="352"/>
            <ac:spMk id="13" creationId="{7DC7E0AC-0524-4C39-A1B2-6EE6C322EAC8}"/>
          </ac:spMkLst>
        </pc:spChg>
        <pc:spChg chg="add del mod ord">
          <ac:chgData name="trương hoàng" userId="96cc47d963816198" providerId="LiveId" clId="{B4B54C06-9972-4BB1-9114-089C6D11A1BD}" dt="2023-09-20T16:31:05.743" v="2197" actId="478"/>
          <ac:spMkLst>
            <pc:docMk/>
            <pc:sldMk cId="807317735" sldId="352"/>
            <ac:spMk id="16" creationId="{71EEE79B-9CCE-41A0-BF4B-A64E278D3500}"/>
          </ac:spMkLst>
        </pc:spChg>
        <pc:spChg chg="del">
          <ac:chgData name="trương hoàng" userId="96cc47d963816198" providerId="LiveId" clId="{B4B54C06-9972-4BB1-9114-089C6D11A1BD}" dt="2023-09-20T16:24:45.067" v="2115" actId="478"/>
          <ac:spMkLst>
            <pc:docMk/>
            <pc:sldMk cId="807317735" sldId="352"/>
            <ac:spMk id="17" creationId="{688BF7F0-7BF8-405B-A0FF-11DD9561F2B6}"/>
          </ac:spMkLst>
        </pc:spChg>
        <pc:spChg chg="add mod">
          <ac:chgData name="trương hoàng" userId="96cc47d963816198" providerId="LiveId" clId="{B4B54C06-9972-4BB1-9114-089C6D11A1BD}" dt="2023-09-20T16:35:04.996" v="2263" actId="207"/>
          <ac:spMkLst>
            <pc:docMk/>
            <pc:sldMk cId="807317735" sldId="352"/>
            <ac:spMk id="18" creationId="{68288C21-4287-451F-8144-20D91F50A276}"/>
          </ac:spMkLst>
        </pc:spChg>
        <pc:spChg chg="del">
          <ac:chgData name="trương hoàng" userId="96cc47d963816198" providerId="LiveId" clId="{B4B54C06-9972-4BB1-9114-089C6D11A1BD}" dt="2023-09-20T16:24:45.067" v="2115" actId="478"/>
          <ac:spMkLst>
            <pc:docMk/>
            <pc:sldMk cId="807317735" sldId="352"/>
            <ac:spMk id="19" creationId="{6A35830A-922E-4585-ABC8-C3BF0DB887AD}"/>
          </ac:spMkLst>
        </pc:spChg>
        <pc:spChg chg="del mod">
          <ac:chgData name="trương hoàng" userId="96cc47d963816198" providerId="LiveId" clId="{B4B54C06-9972-4BB1-9114-089C6D11A1BD}" dt="2023-09-20T16:30:16.774" v="2185" actId="478"/>
          <ac:spMkLst>
            <pc:docMk/>
            <pc:sldMk cId="807317735" sldId="352"/>
            <ac:spMk id="20" creationId="{4685A45C-67BC-4DC1-A779-35B82BC9AEA1}"/>
          </ac:spMkLst>
        </pc:spChg>
        <pc:spChg chg="del">
          <ac:chgData name="trương hoàng" userId="96cc47d963816198" providerId="LiveId" clId="{B4B54C06-9972-4BB1-9114-089C6D11A1BD}" dt="2023-09-20T16:24:45.067" v="2115" actId="478"/>
          <ac:spMkLst>
            <pc:docMk/>
            <pc:sldMk cId="807317735" sldId="352"/>
            <ac:spMk id="24" creationId="{EA8DD43E-A7C9-4694-BFAD-549F7A55032B}"/>
          </ac:spMkLst>
        </pc:spChg>
        <pc:spChg chg="mod">
          <ac:chgData name="trương hoàng" userId="96cc47d963816198" providerId="LiveId" clId="{B4B54C06-9972-4BB1-9114-089C6D11A1BD}" dt="2023-09-20T16:32:07.743" v="2217"/>
          <ac:spMkLst>
            <pc:docMk/>
            <pc:sldMk cId="807317735" sldId="352"/>
            <ac:spMk id="25" creationId="{3AAC799F-27B4-46F4-9FB4-8B5D08E86221}"/>
          </ac:spMkLst>
        </pc:spChg>
        <pc:spChg chg="mod">
          <ac:chgData name="trương hoàng" userId="96cc47d963816198" providerId="LiveId" clId="{B4B54C06-9972-4BB1-9114-089C6D11A1BD}" dt="2023-09-20T16:35:07.303" v="2264" actId="207"/>
          <ac:spMkLst>
            <pc:docMk/>
            <pc:sldMk cId="807317735" sldId="352"/>
            <ac:spMk id="26" creationId="{8FC7D182-77C6-45AB-A301-AD86AB87082C}"/>
          </ac:spMkLst>
        </pc:spChg>
        <pc:spChg chg="mod">
          <ac:chgData name="trương hoàng" userId="96cc47d963816198" providerId="LiveId" clId="{B4B54C06-9972-4BB1-9114-089C6D11A1BD}" dt="2023-09-20T16:35:13.654" v="2266" actId="207"/>
          <ac:spMkLst>
            <pc:docMk/>
            <pc:sldMk cId="807317735" sldId="352"/>
            <ac:spMk id="28" creationId="{CA743C51-5DBD-4FF8-AC63-DE2322821CDF}"/>
          </ac:spMkLst>
        </pc:spChg>
        <pc:spChg chg="mod">
          <ac:chgData name="trương hoàng" userId="96cc47d963816198" providerId="LiveId" clId="{B4B54C06-9972-4BB1-9114-089C6D11A1BD}" dt="2023-09-20T16:35:16.168" v="2267" actId="207"/>
          <ac:spMkLst>
            <pc:docMk/>
            <pc:sldMk cId="807317735" sldId="352"/>
            <ac:spMk id="29" creationId="{11C391DC-B4BA-4F86-A6DE-E1994A3C7AE4}"/>
          </ac:spMkLst>
        </pc:spChg>
        <pc:spChg chg="add del">
          <ac:chgData name="trương hoàng" userId="96cc47d963816198" providerId="LiveId" clId="{B4B54C06-9972-4BB1-9114-089C6D11A1BD}" dt="2023-09-20T16:40:47.230" v="2341" actId="22"/>
          <ac:spMkLst>
            <pc:docMk/>
            <pc:sldMk cId="807317735" sldId="352"/>
            <ac:spMk id="32" creationId="{047F17E7-4495-4D98-902A-E4FB84403B35}"/>
          </ac:spMkLst>
        </pc:spChg>
        <pc:spChg chg="add mod">
          <ac:chgData name="trương hoàng" userId="96cc47d963816198" providerId="LiveId" clId="{B4B54C06-9972-4BB1-9114-089C6D11A1BD}" dt="2023-09-20T16:42:35.429" v="2384" actId="1076"/>
          <ac:spMkLst>
            <pc:docMk/>
            <pc:sldMk cId="807317735" sldId="352"/>
            <ac:spMk id="34" creationId="{49370D2D-D481-4ABA-BD8C-8698BB143CC2}"/>
          </ac:spMkLst>
        </pc:spChg>
        <pc:grpChg chg="del">
          <ac:chgData name="trương hoàng" userId="96cc47d963816198" providerId="LiveId" clId="{B4B54C06-9972-4BB1-9114-089C6D11A1BD}" dt="2023-09-20T16:24:42.373" v="2114" actId="478"/>
          <ac:grpSpMkLst>
            <pc:docMk/>
            <pc:sldMk cId="807317735" sldId="352"/>
            <ac:grpSpMk id="2" creationId="{2DC649EC-1FD9-49F2-9F29-22B62231D0B2}"/>
          </ac:grpSpMkLst>
        </pc:grpChg>
        <pc:grpChg chg="add mod">
          <ac:chgData name="trương hoàng" userId="96cc47d963816198" providerId="LiveId" clId="{B4B54C06-9972-4BB1-9114-089C6D11A1BD}" dt="2023-09-20T16:26:57.632" v="2148" actId="164"/>
          <ac:grpSpMkLst>
            <pc:docMk/>
            <pc:sldMk cId="807317735" sldId="352"/>
            <ac:grpSpMk id="10" creationId="{D5B03032-3481-4802-81D0-05CAC086F79F}"/>
          </ac:grpSpMkLst>
        </pc:grpChg>
        <pc:grpChg chg="add del mod">
          <ac:chgData name="trương hoàng" userId="96cc47d963816198" providerId="LiveId" clId="{B4B54C06-9972-4BB1-9114-089C6D11A1BD}" dt="2023-09-20T16:27:36.397" v="2156" actId="165"/>
          <ac:grpSpMkLst>
            <pc:docMk/>
            <pc:sldMk cId="807317735" sldId="352"/>
            <ac:grpSpMk id="14" creationId="{703971A4-4FF5-4341-A591-909B6376823A}"/>
          </ac:grpSpMkLst>
        </pc:grpChg>
        <pc:grpChg chg="add mod">
          <ac:chgData name="trương hoàng" userId="96cc47d963816198" providerId="LiveId" clId="{B4B54C06-9972-4BB1-9114-089C6D11A1BD}" dt="2023-09-20T16:40:19.417" v="2339" actId="1076"/>
          <ac:grpSpMkLst>
            <pc:docMk/>
            <pc:sldMk cId="807317735" sldId="352"/>
            <ac:grpSpMk id="21" creationId="{090569B9-43A9-4A57-8A5B-7914E8FE7D49}"/>
          </ac:grpSpMkLst>
        </pc:grpChg>
        <pc:grpChg chg="add mod">
          <ac:chgData name="trương hoàng" userId="96cc47d963816198" providerId="LiveId" clId="{B4B54C06-9972-4BB1-9114-089C6D11A1BD}" dt="2023-09-20T16:40:15.156" v="2338" actId="1076"/>
          <ac:grpSpMkLst>
            <pc:docMk/>
            <pc:sldMk cId="807317735" sldId="352"/>
            <ac:grpSpMk id="23" creationId="{974EBBB8-0036-40D6-BEF5-2397A853FCA2}"/>
          </ac:grpSpMkLst>
        </pc:grpChg>
        <pc:grpChg chg="add del mod">
          <ac:chgData name="trương hoàng" userId="96cc47d963816198" providerId="LiveId" clId="{B4B54C06-9972-4BB1-9114-089C6D11A1BD}" dt="2023-09-20T16:36:17.993" v="2285" actId="21"/>
          <ac:grpSpMkLst>
            <pc:docMk/>
            <pc:sldMk cId="807317735" sldId="352"/>
            <ac:grpSpMk id="27" creationId="{843761B6-2FDC-4419-ABCF-8BB9EF14ACE6}"/>
          </ac:grpSpMkLst>
        </pc:grpChg>
        <pc:picChg chg="add del mod">
          <ac:chgData name="trương hoàng" userId="96cc47d963816198" providerId="LiveId" clId="{B4B54C06-9972-4BB1-9114-089C6D11A1BD}" dt="2023-09-20T16:34:59.772" v="2262" actId="478"/>
          <ac:picMkLst>
            <pc:docMk/>
            <pc:sldMk cId="807317735" sldId="352"/>
            <ac:picMk id="30" creationId="{14DAC51F-19CF-454A-9779-07D54FEB5CE4}"/>
          </ac:picMkLst>
        </pc:picChg>
      </pc:sldChg>
      <pc:sldChg chg="addSp delSp modSp add mod modTransition delAnim modAnim">
        <pc:chgData name="trương hoàng" userId="96cc47d963816198" providerId="LiveId" clId="{B4B54C06-9972-4BB1-9114-089C6D11A1BD}" dt="2023-09-20T17:00:09.697" v="2579"/>
        <pc:sldMkLst>
          <pc:docMk/>
          <pc:sldMk cId="4031393096" sldId="353"/>
        </pc:sldMkLst>
        <pc:spChg chg="mod">
          <ac:chgData name="trương hoàng" userId="96cc47d963816198" providerId="LiveId" clId="{B4B54C06-9972-4BB1-9114-089C6D11A1BD}" dt="2023-09-20T16:38:25.454" v="2319" actId="1076"/>
          <ac:spMkLst>
            <pc:docMk/>
            <pc:sldMk cId="4031393096" sldId="353"/>
            <ac:spMk id="3" creationId="{ED922596-2C2F-4CF3-A61C-3FD4C775AC98}"/>
          </ac:spMkLst>
        </pc:spChg>
        <pc:spChg chg="add mod">
          <ac:chgData name="trương hoàng" userId="96cc47d963816198" providerId="LiveId" clId="{B4B54C06-9972-4BB1-9114-089C6D11A1BD}" dt="2023-09-20T16:42:51.603" v="2390" actId="1076"/>
          <ac:spMkLst>
            <pc:docMk/>
            <pc:sldMk cId="4031393096" sldId="353"/>
            <ac:spMk id="13" creationId="{16D55A6D-1D6F-4685-82A1-CAC95C0695CB}"/>
          </ac:spMkLst>
        </pc:spChg>
        <pc:spChg chg="mod">
          <ac:chgData name="trương hoàng" userId="96cc47d963816198" providerId="LiveId" clId="{B4B54C06-9972-4BB1-9114-089C6D11A1BD}" dt="2023-09-20T16:42:48.712" v="2388" actId="14100"/>
          <ac:spMkLst>
            <pc:docMk/>
            <pc:sldMk cId="4031393096" sldId="353"/>
            <ac:spMk id="18" creationId="{68288C21-4287-451F-8144-20D91F50A276}"/>
          </ac:spMkLst>
        </pc:spChg>
        <pc:grpChg chg="mod">
          <ac:chgData name="trương hoàng" userId="96cc47d963816198" providerId="LiveId" clId="{B4B54C06-9972-4BB1-9114-089C6D11A1BD}" dt="2023-09-20T16:42:44.527" v="2385" actId="14100"/>
          <ac:grpSpMkLst>
            <pc:docMk/>
            <pc:sldMk cId="4031393096" sldId="353"/>
            <ac:grpSpMk id="21" creationId="{090569B9-43A9-4A57-8A5B-7914E8FE7D49}"/>
          </ac:grpSpMkLst>
        </pc:grpChg>
        <pc:grpChg chg="del">
          <ac:chgData name="trương hoàng" userId="96cc47d963816198" providerId="LiveId" clId="{B4B54C06-9972-4BB1-9114-089C6D11A1BD}" dt="2023-09-20T16:35:37.946" v="2269" actId="478"/>
          <ac:grpSpMkLst>
            <pc:docMk/>
            <pc:sldMk cId="4031393096" sldId="353"/>
            <ac:grpSpMk id="23" creationId="{974EBBB8-0036-40D6-BEF5-2397A853FCA2}"/>
          </ac:grpSpMkLst>
        </pc:grpChg>
        <pc:grpChg chg="del">
          <ac:chgData name="trương hoàng" userId="96cc47d963816198" providerId="LiveId" clId="{B4B54C06-9972-4BB1-9114-089C6D11A1BD}" dt="2023-09-20T16:35:37.946" v="2269" actId="478"/>
          <ac:grpSpMkLst>
            <pc:docMk/>
            <pc:sldMk cId="4031393096" sldId="353"/>
            <ac:grpSpMk id="27" creationId="{843761B6-2FDC-4419-ABCF-8BB9EF14ACE6}"/>
          </ac:grpSpMkLst>
        </pc:grpChg>
      </pc:sldChg>
      <pc:sldChg chg="delSp new del mod ord">
        <pc:chgData name="trương hoàng" userId="96cc47d963816198" providerId="LiveId" clId="{B4B54C06-9972-4BB1-9114-089C6D11A1BD}" dt="2023-09-20T16:47:18.522" v="2398" actId="47"/>
        <pc:sldMkLst>
          <pc:docMk/>
          <pc:sldMk cId="958494307" sldId="354"/>
        </pc:sldMkLst>
        <pc:spChg chg="del">
          <ac:chgData name="trương hoàng" userId="96cc47d963816198" providerId="LiveId" clId="{B4B54C06-9972-4BB1-9114-089C6D11A1BD}" dt="2023-09-20T16:44:05.410" v="2396" actId="478"/>
          <ac:spMkLst>
            <pc:docMk/>
            <pc:sldMk cId="958494307" sldId="354"/>
            <ac:spMk id="2" creationId="{B514EC8C-8958-4EF7-AFB4-226D969117AE}"/>
          </ac:spMkLst>
        </pc:spChg>
        <pc:spChg chg="del">
          <ac:chgData name="trương hoàng" userId="96cc47d963816198" providerId="LiveId" clId="{B4B54C06-9972-4BB1-9114-089C6D11A1BD}" dt="2023-09-20T16:44:05.410" v="2396" actId="478"/>
          <ac:spMkLst>
            <pc:docMk/>
            <pc:sldMk cId="958494307" sldId="354"/>
            <ac:spMk id="3" creationId="{E0536854-DBE0-4C51-AFFE-E189A13E5575}"/>
          </ac:spMkLst>
        </pc:spChg>
      </pc:sldChg>
      <pc:sldChg chg="addSp delSp modSp add mod setBg">
        <pc:chgData name="trương hoàng" userId="96cc47d963816198" providerId="LiveId" clId="{B4B54C06-9972-4BB1-9114-089C6D11A1BD}" dt="2023-09-20T16:52:47.370" v="2506" actId="207"/>
        <pc:sldMkLst>
          <pc:docMk/>
          <pc:sldMk cId="554729899" sldId="355"/>
        </pc:sldMkLst>
        <pc:spChg chg="mod">
          <ac:chgData name="trương hoàng" userId="96cc47d963816198" providerId="LiveId" clId="{B4B54C06-9972-4BB1-9114-089C6D11A1BD}" dt="2023-09-20T16:52:47.370" v="2506" actId="207"/>
          <ac:spMkLst>
            <pc:docMk/>
            <pc:sldMk cId="554729899" sldId="355"/>
            <ac:spMk id="18" creationId="{DCA42EA0-5C74-4CA3-B5F3-6449060B79D8}"/>
          </ac:spMkLst>
        </pc:spChg>
        <pc:picChg chg="del mod">
          <ac:chgData name="trương hoàng" userId="96cc47d963816198" providerId="LiveId" clId="{B4B54C06-9972-4BB1-9114-089C6D11A1BD}" dt="2023-09-20T16:48:46.152" v="2409"/>
          <ac:picMkLst>
            <pc:docMk/>
            <pc:sldMk cId="554729899" sldId="355"/>
            <ac:picMk id="2" creationId="{00000000-0000-0000-0000-000000000000}"/>
          </ac:picMkLst>
        </pc:picChg>
        <pc:picChg chg="add del mod">
          <ac:chgData name="trương hoàng" userId="96cc47d963816198" providerId="LiveId" clId="{B4B54C06-9972-4BB1-9114-089C6D11A1BD}" dt="2023-09-20T16:48:46.152" v="2409"/>
          <ac:picMkLst>
            <pc:docMk/>
            <pc:sldMk cId="554729899" sldId="355"/>
            <ac:picMk id="4" creationId="{B66767BA-1F07-4592-BBB9-07F11C3F6DFB}"/>
          </ac:picMkLst>
        </pc:picChg>
        <pc:picChg chg="del mod">
          <ac:chgData name="trương hoàng" userId="96cc47d963816198" providerId="LiveId" clId="{B4B54C06-9972-4BB1-9114-089C6D11A1BD}" dt="2023-09-20T16:52:30.795" v="2501" actId="478"/>
          <ac:picMkLst>
            <pc:docMk/>
            <pc:sldMk cId="554729899" sldId="355"/>
            <ac:picMk id="7" creationId="{F8DC6280-2389-409C-B64F-650E622E36EB}"/>
          </ac:picMkLst>
        </pc:picChg>
        <pc:picChg chg="add del mod">
          <ac:chgData name="trương hoàng" userId="96cc47d963816198" providerId="LiveId" clId="{B4B54C06-9972-4BB1-9114-089C6D11A1BD}" dt="2023-09-20T16:50:04.540" v="2496" actId="478"/>
          <ac:picMkLst>
            <pc:docMk/>
            <pc:sldMk cId="554729899" sldId="355"/>
            <ac:picMk id="2050" creationId="{28C0D6F9-36FD-462F-9E1A-E2EFEBB3C34A}"/>
          </ac:picMkLst>
        </pc:picChg>
        <pc:picChg chg="add mod">
          <ac:chgData name="trương hoàng" userId="96cc47d963816198" providerId="LiveId" clId="{B4B54C06-9972-4BB1-9114-089C6D11A1BD}" dt="2023-09-20T16:51:42.623" v="2499" actId="1076"/>
          <ac:picMkLst>
            <pc:docMk/>
            <pc:sldMk cId="554729899" sldId="355"/>
            <ac:picMk id="2052" creationId="{CB7FFB90-93EC-4AE9-969A-620E13E47475}"/>
          </ac:picMkLst>
        </pc:picChg>
        <pc:picChg chg="add mod">
          <ac:chgData name="trương hoàng" userId="96cc47d963816198" providerId="LiveId" clId="{B4B54C06-9972-4BB1-9114-089C6D11A1BD}" dt="2023-09-20T16:52:38.289" v="2505" actId="1076"/>
          <ac:picMkLst>
            <pc:docMk/>
            <pc:sldMk cId="554729899" sldId="355"/>
            <ac:picMk id="2054" creationId="{E088D148-3DEA-4C3A-8837-4BA7447029F3}"/>
          </ac:picMkLst>
        </pc:picChg>
      </pc:sldChg>
      <pc:sldChg chg="addSp delSp modSp add mod modTransition delAnim">
        <pc:chgData name="trương hoàng" userId="96cc47d963816198" providerId="LiveId" clId="{B4B54C06-9972-4BB1-9114-089C6D11A1BD}" dt="2023-09-20T17:04:22.107" v="2625"/>
        <pc:sldMkLst>
          <pc:docMk/>
          <pc:sldMk cId="2218568826" sldId="356"/>
        </pc:sldMkLst>
        <pc:spChg chg="del">
          <ac:chgData name="trương hoàng" userId="96cc47d963816198" providerId="LiveId" clId="{B4B54C06-9972-4BB1-9114-089C6D11A1BD}" dt="2023-09-20T17:01:00.457" v="2581" actId="478"/>
          <ac:spMkLst>
            <pc:docMk/>
            <pc:sldMk cId="2218568826" sldId="356"/>
            <ac:spMk id="13" creationId="{16D55A6D-1D6F-4685-82A1-CAC95C0695CB}"/>
          </ac:spMkLst>
        </pc:spChg>
        <pc:grpChg chg="del">
          <ac:chgData name="trương hoàng" userId="96cc47d963816198" providerId="LiveId" clId="{B4B54C06-9972-4BB1-9114-089C6D11A1BD}" dt="2023-09-20T17:01:00.457" v="2581" actId="478"/>
          <ac:grpSpMkLst>
            <pc:docMk/>
            <pc:sldMk cId="2218568826" sldId="356"/>
            <ac:grpSpMk id="21" creationId="{090569B9-43A9-4A57-8A5B-7914E8FE7D49}"/>
          </ac:grpSpMkLst>
        </pc:grpChg>
        <pc:picChg chg="del">
          <ac:chgData name="trương hoàng" userId="96cc47d963816198" providerId="LiveId" clId="{B4B54C06-9972-4BB1-9114-089C6D11A1BD}" dt="2023-09-20T17:01:00.457" v="2581" actId="478"/>
          <ac:picMkLst>
            <pc:docMk/>
            <pc:sldMk cId="2218568826" sldId="356"/>
            <ac:picMk id="5" creationId="{BE26EA50-7882-4F70-91EF-5EE9DEC50FA6}"/>
          </ac:picMkLst>
        </pc:picChg>
        <pc:picChg chg="del">
          <ac:chgData name="trương hoàng" userId="96cc47d963816198" providerId="LiveId" clId="{B4B54C06-9972-4BB1-9114-089C6D11A1BD}" dt="2023-09-20T17:01:00.457" v="2581" actId="478"/>
          <ac:picMkLst>
            <pc:docMk/>
            <pc:sldMk cId="2218568826" sldId="356"/>
            <ac:picMk id="7" creationId="{8D95751D-2EE0-4869-A75A-BFDE0D3F6E5D}"/>
          </ac:picMkLst>
        </pc:picChg>
        <pc:picChg chg="add del mod">
          <ac:chgData name="trương hoàng" userId="96cc47d963816198" providerId="LiveId" clId="{B4B54C06-9972-4BB1-9114-089C6D11A1BD}" dt="2023-09-20T17:02:08.997" v="2588" actId="478"/>
          <ac:picMkLst>
            <pc:docMk/>
            <pc:sldMk cId="2218568826" sldId="356"/>
            <ac:picMk id="8194" creationId="{5895646C-72B8-49B2-A066-C9EAD34EC903}"/>
          </ac:picMkLst>
        </pc:picChg>
        <pc:picChg chg="add del mod">
          <ac:chgData name="trương hoàng" userId="96cc47d963816198" providerId="LiveId" clId="{B4B54C06-9972-4BB1-9114-089C6D11A1BD}" dt="2023-09-20T17:02:55.024" v="2591" actId="478"/>
          <ac:picMkLst>
            <pc:docMk/>
            <pc:sldMk cId="2218568826" sldId="356"/>
            <ac:picMk id="8196" creationId="{C48F7C1D-F7BE-4F55-8C51-8BCE044CC0A9}"/>
          </ac:picMkLst>
        </pc:picChg>
        <pc:picChg chg="add mod">
          <ac:chgData name="trương hoàng" userId="96cc47d963816198" providerId="LiveId" clId="{B4B54C06-9972-4BB1-9114-089C6D11A1BD}" dt="2023-09-20T17:03:31.353" v="2602" actId="1076"/>
          <ac:picMkLst>
            <pc:docMk/>
            <pc:sldMk cId="2218568826" sldId="356"/>
            <ac:picMk id="8198" creationId="{F64E05C1-1F82-4A65-AF15-751B7C1EBFB7}"/>
          </ac:picMkLst>
        </pc:picChg>
        <pc:picChg chg="add mod">
          <ac:chgData name="trương hoàng" userId="96cc47d963816198" providerId="LiveId" clId="{B4B54C06-9972-4BB1-9114-089C6D11A1BD}" dt="2023-09-20T17:03:39.023" v="2604" actId="14100"/>
          <ac:picMkLst>
            <pc:docMk/>
            <pc:sldMk cId="2218568826" sldId="356"/>
            <ac:picMk id="8200" creationId="{BA03B0DD-7827-4AAE-880C-216758D7AF07}"/>
          </ac:picMkLst>
        </pc:picChg>
      </pc:sldChg>
      <pc:sldMasterChg chg="delSldLayout">
        <pc:chgData name="trương hoàng" userId="96cc47d963816198" providerId="LiveId" clId="{B4B54C06-9972-4BB1-9114-089C6D11A1BD}" dt="2023-09-20T16:39:44.135" v="2337" actId="47"/>
        <pc:sldMasterMkLst>
          <pc:docMk/>
          <pc:sldMasterMk cId="2140472778" sldId="2147483648"/>
        </pc:sldMasterMkLst>
        <pc:sldLayoutChg chg="del">
          <pc:chgData name="trương hoàng" userId="96cc47d963816198" providerId="LiveId" clId="{B4B54C06-9972-4BB1-9114-089C6D11A1BD}" dt="2023-09-20T16:39:44.135" v="2337" actId="47"/>
          <pc:sldLayoutMkLst>
            <pc:docMk/>
            <pc:sldMasterMk cId="2140472778" sldId="2147483648"/>
            <pc:sldLayoutMk cId="3209595543"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D49087-88B5-42C6-A67F-7EDA42A11F88}" type="datetimeFigureOut">
              <a:rPr lang="vi-VN" smtClean="0"/>
              <a:t>21/09/2023</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FA725-B7B6-422D-9174-62D13754E75A}" type="slidenum">
              <a:rPr lang="vi-VN" smtClean="0"/>
              <a:t>‹#›</a:t>
            </a:fld>
            <a:endParaRPr lang="vi-VN"/>
          </a:p>
        </p:txBody>
      </p:sp>
    </p:spTree>
    <p:extLst>
      <p:ext uri="{BB962C8B-B14F-4D97-AF65-F5344CB8AC3E}">
        <p14:creationId xmlns:p14="http://schemas.microsoft.com/office/powerpoint/2010/main" val="3375574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9677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9F9F-D7AB-43D8-9695-431B9C5B83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AA0A0DFC-E6B1-4D8E-93BB-EF4BC0F28E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C6C42E52-4794-454B-9B51-AEDDE249A35C}"/>
              </a:ext>
            </a:extLst>
          </p:cNvPr>
          <p:cNvSpPr>
            <a:spLocks noGrp="1"/>
          </p:cNvSpPr>
          <p:nvPr>
            <p:ph type="dt" sz="half" idx="10"/>
          </p:nvPr>
        </p:nvSpPr>
        <p:spPr/>
        <p:txBody>
          <a:bodyPr/>
          <a:lstStyle/>
          <a:p>
            <a:fld id="{896E6BDE-8917-41AE-9ECB-324B4B102B84}" type="datetimeFigureOut">
              <a:rPr lang="vi-VN" smtClean="0"/>
              <a:t>21/09/2023</a:t>
            </a:fld>
            <a:endParaRPr lang="vi-VN"/>
          </a:p>
        </p:txBody>
      </p:sp>
      <p:sp>
        <p:nvSpPr>
          <p:cNvPr id="5" name="Footer Placeholder 4">
            <a:extLst>
              <a:ext uri="{FF2B5EF4-FFF2-40B4-BE49-F238E27FC236}">
                <a16:creationId xmlns:a16="http://schemas.microsoft.com/office/drawing/2014/main" id="{838C2C4B-3FAC-40E5-9248-46318E59CA2E}"/>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7E0ECB68-9DD4-42D3-9484-460E91794CB6}"/>
              </a:ext>
            </a:extLst>
          </p:cNvPr>
          <p:cNvSpPr>
            <a:spLocks noGrp="1"/>
          </p:cNvSpPr>
          <p:nvPr>
            <p:ph type="sldNum" sz="quarter" idx="12"/>
          </p:nvPr>
        </p:nvSpPr>
        <p:spPr/>
        <p:txBody>
          <a:bodyPr/>
          <a:lstStyle/>
          <a:p>
            <a:fld id="{1A78D7EE-FC85-4AB3-B090-7AF95CD02AFC}" type="slidenum">
              <a:rPr lang="vi-VN" smtClean="0"/>
              <a:t>‹#›</a:t>
            </a:fld>
            <a:endParaRPr lang="vi-VN"/>
          </a:p>
        </p:txBody>
      </p:sp>
    </p:spTree>
    <p:extLst>
      <p:ext uri="{BB962C8B-B14F-4D97-AF65-F5344CB8AC3E}">
        <p14:creationId xmlns:p14="http://schemas.microsoft.com/office/powerpoint/2010/main" val="4153084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05177-C23C-4A44-89E1-06769DC7F945}"/>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CC8B023C-4183-446F-8CBA-12A0585565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CAF42C93-EB8A-4D95-92D1-031E7F0539A8}"/>
              </a:ext>
            </a:extLst>
          </p:cNvPr>
          <p:cNvSpPr>
            <a:spLocks noGrp="1"/>
          </p:cNvSpPr>
          <p:nvPr>
            <p:ph type="dt" sz="half" idx="10"/>
          </p:nvPr>
        </p:nvSpPr>
        <p:spPr/>
        <p:txBody>
          <a:bodyPr/>
          <a:lstStyle/>
          <a:p>
            <a:fld id="{896E6BDE-8917-41AE-9ECB-324B4B102B84}" type="datetimeFigureOut">
              <a:rPr lang="vi-VN" smtClean="0"/>
              <a:t>21/09/2023</a:t>
            </a:fld>
            <a:endParaRPr lang="vi-VN"/>
          </a:p>
        </p:txBody>
      </p:sp>
      <p:sp>
        <p:nvSpPr>
          <p:cNvPr id="5" name="Footer Placeholder 4">
            <a:extLst>
              <a:ext uri="{FF2B5EF4-FFF2-40B4-BE49-F238E27FC236}">
                <a16:creationId xmlns:a16="http://schemas.microsoft.com/office/drawing/2014/main" id="{527D6BF2-2E78-48F8-8108-3D5853FAEF55}"/>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8C3E2BF8-F636-4093-AEF0-C371BB914AD6}"/>
              </a:ext>
            </a:extLst>
          </p:cNvPr>
          <p:cNvSpPr>
            <a:spLocks noGrp="1"/>
          </p:cNvSpPr>
          <p:nvPr>
            <p:ph type="sldNum" sz="quarter" idx="12"/>
          </p:nvPr>
        </p:nvSpPr>
        <p:spPr/>
        <p:txBody>
          <a:bodyPr/>
          <a:lstStyle/>
          <a:p>
            <a:fld id="{1A78D7EE-FC85-4AB3-B090-7AF95CD02AFC}" type="slidenum">
              <a:rPr lang="vi-VN" smtClean="0"/>
              <a:t>‹#›</a:t>
            </a:fld>
            <a:endParaRPr lang="vi-VN"/>
          </a:p>
        </p:txBody>
      </p:sp>
    </p:spTree>
    <p:extLst>
      <p:ext uri="{BB962C8B-B14F-4D97-AF65-F5344CB8AC3E}">
        <p14:creationId xmlns:p14="http://schemas.microsoft.com/office/powerpoint/2010/main" val="1288929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7D8D16-1AEE-463A-A297-9041E26B60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899FFD7A-D8EE-4161-98A8-2850A296E2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80AAF009-9BDF-42EB-B177-ED78802280F1}"/>
              </a:ext>
            </a:extLst>
          </p:cNvPr>
          <p:cNvSpPr>
            <a:spLocks noGrp="1"/>
          </p:cNvSpPr>
          <p:nvPr>
            <p:ph type="dt" sz="half" idx="10"/>
          </p:nvPr>
        </p:nvSpPr>
        <p:spPr/>
        <p:txBody>
          <a:bodyPr/>
          <a:lstStyle/>
          <a:p>
            <a:fld id="{896E6BDE-8917-41AE-9ECB-324B4B102B84}" type="datetimeFigureOut">
              <a:rPr lang="vi-VN" smtClean="0"/>
              <a:t>21/09/2023</a:t>
            </a:fld>
            <a:endParaRPr lang="vi-VN"/>
          </a:p>
        </p:txBody>
      </p:sp>
      <p:sp>
        <p:nvSpPr>
          <p:cNvPr id="5" name="Footer Placeholder 4">
            <a:extLst>
              <a:ext uri="{FF2B5EF4-FFF2-40B4-BE49-F238E27FC236}">
                <a16:creationId xmlns:a16="http://schemas.microsoft.com/office/drawing/2014/main" id="{9BC02234-B52B-495F-B62F-7B5E189F4233}"/>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89AD3CC8-8682-4A3D-AD1C-10C437E7CCAB}"/>
              </a:ext>
            </a:extLst>
          </p:cNvPr>
          <p:cNvSpPr>
            <a:spLocks noGrp="1"/>
          </p:cNvSpPr>
          <p:nvPr>
            <p:ph type="sldNum" sz="quarter" idx="12"/>
          </p:nvPr>
        </p:nvSpPr>
        <p:spPr/>
        <p:txBody>
          <a:bodyPr/>
          <a:lstStyle/>
          <a:p>
            <a:fld id="{1A78D7EE-FC85-4AB3-B090-7AF95CD02AFC}" type="slidenum">
              <a:rPr lang="vi-VN" smtClean="0"/>
              <a:t>‹#›</a:t>
            </a:fld>
            <a:endParaRPr lang="vi-VN"/>
          </a:p>
        </p:txBody>
      </p:sp>
    </p:spTree>
    <p:extLst>
      <p:ext uri="{BB962C8B-B14F-4D97-AF65-F5344CB8AC3E}">
        <p14:creationId xmlns:p14="http://schemas.microsoft.com/office/powerpoint/2010/main" val="635027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108B-5FCC-4790-99BF-4C1954940D33}"/>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BBF6129E-DCF8-43D6-AFE0-C6AFBA0D5D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51BE127F-2E49-4CAD-9C86-BA2AA3AA00B7}"/>
              </a:ext>
            </a:extLst>
          </p:cNvPr>
          <p:cNvSpPr>
            <a:spLocks noGrp="1"/>
          </p:cNvSpPr>
          <p:nvPr>
            <p:ph type="dt" sz="half" idx="10"/>
          </p:nvPr>
        </p:nvSpPr>
        <p:spPr/>
        <p:txBody>
          <a:bodyPr/>
          <a:lstStyle/>
          <a:p>
            <a:fld id="{896E6BDE-8917-41AE-9ECB-324B4B102B84}" type="datetimeFigureOut">
              <a:rPr lang="vi-VN" smtClean="0"/>
              <a:t>21/09/2023</a:t>
            </a:fld>
            <a:endParaRPr lang="vi-VN"/>
          </a:p>
        </p:txBody>
      </p:sp>
      <p:sp>
        <p:nvSpPr>
          <p:cNvPr id="5" name="Footer Placeholder 4">
            <a:extLst>
              <a:ext uri="{FF2B5EF4-FFF2-40B4-BE49-F238E27FC236}">
                <a16:creationId xmlns:a16="http://schemas.microsoft.com/office/drawing/2014/main" id="{CC571CEA-2135-43F0-97C0-9D9E3C6A29CA}"/>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62155148-F731-49C1-B6C0-3784FCB7B4C5}"/>
              </a:ext>
            </a:extLst>
          </p:cNvPr>
          <p:cNvSpPr>
            <a:spLocks noGrp="1"/>
          </p:cNvSpPr>
          <p:nvPr>
            <p:ph type="sldNum" sz="quarter" idx="12"/>
          </p:nvPr>
        </p:nvSpPr>
        <p:spPr/>
        <p:txBody>
          <a:bodyPr/>
          <a:lstStyle/>
          <a:p>
            <a:fld id="{1A78D7EE-FC85-4AB3-B090-7AF95CD02AFC}" type="slidenum">
              <a:rPr lang="vi-VN" smtClean="0"/>
              <a:t>‹#›</a:t>
            </a:fld>
            <a:endParaRPr lang="vi-VN"/>
          </a:p>
        </p:txBody>
      </p:sp>
    </p:spTree>
    <p:extLst>
      <p:ext uri="{BB962C8B-B14F-4D97-AF65-F5344CB8AC3E}">
        <p14:creationId xmlns:p14="http://schemas.microsoft.com/office/powerpoint/2010/main" val="728423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2680F-DBCC-41CA-ADFE-182CCC1133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7932C2FC-7785-4276-8F67-9466972A3C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6A59A2-489B-4C87-A4A3-7DC409219636}"/>
              </a:ext>
            </a:extLst>
          </p:cNvPr>
          <p:cNvSpPr>
            <a:spLocks noGrp="1"/>
          </p:cNvSpPr>
          <p:nvPr>
            <p:ph type="dt" sz="half" idx="10"/>
          </p:nvPr>
        </p:nvSpPr>
        <p:spPr/>
        <p:txBody>
          <a:bodyPr/>
          <a:lstStyle/>
          <a:p>
            <a:fld id="{896E6BDE-8917-41AE-9ECB-324B4B102B84}" type="datetimeFigureOut">
              <a:rPr lang="vi-VN" smtClean="0"/>
              <a:t>21/09/2023</a:t>
            </a:fld>
            <a:endParaRPr lang="vi-VN"/>
          </a:p>
        </p:txBody>
      </p:sp>
      <p:sp>
        <p:nvSpPr>
          <p:cNvPr id="5" name="Footer Placeholder 4">
            <a:extLst>
              <a:ext uri="{FF2B5EF4-FFF2-40B4-BE49-F238E27FC236}">
                <a16:creationId xmlns:a16="http://schemas.microsoft.com/office/drawing/2014/main" id="{578C1E51-E1D7-41EC-B098-D1FE8658B226}"/>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EA5A37D6-E3C8-46C0-B47B-F7F3CF18B437}"/>
              </a:ext>
            </a:extLst>
          </p:cNvPr>
          <p:cNvSpPr>
            <a:spLocks noGrp="1"/>
          </p:cNvSpPr>
          <p:nvPr>
            <p:ph type="sldNum" sz="quarter" idx="12"/>
          </p:nvPr>
        </p:nvSpPr>
        <p:spPr/>
        <p:txBody>
          <a:bodyPr/>
          <a:lstStyle/>
          <a:p>
            <a:fld id="{1A78D7EE-FC85-4AB3-B090-7AF95CD02AFC}" type="slidenum">
              <a:rPr lang="vi-VN" smtClean="0"/>
              <a:t>‹#›</a:t>
            </a:fld>
            <a:endParaRPr lang="vi-VN"/>
          </a:p>
        </p:txBody>
      </p:sp>
    </p:spTree>
    <p:extLst>
      <p:ext uri="{BB962C8B-B14F-4D97-AF65-F5344CB8AC3E}">
        <p14:creationId xmlns:p14="http://schemas.microsoft.com/office/powerpoint/2010/main" val="3516629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B95B-370E-4F5C-AF53-67EDF4639F4D}"/>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8A6EA136-AFBC-445F-81A5-DE1020D818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1BB1289F-3DDA-43C6-9F00-3328A3670F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4F766AEE-BE7D-44EE-9B54-945E8839E091}"/>
              </a:ext>
            </a:extLst>
          </p:cNvPr>
          <p:cNvSpPr>
            <a:spLocks noGrp="1"/>
          </p:cNvSpPr>
          <p:nvPr>
            <p:ph type="dt" sz="half" idx="10"/>
          </p:nvPr>
        </p:nvSpPr>
        <p:spPr/>
        <p:txBody>
          <a:bodyPr/>
          <a:lstStyle/>
          <a:p>
            <a:fld id="{896E6BDE-8917-41AE-9ECB-324B4B102B84}" type="datetimeFigureOut">
              <a:rPr lang="vi-VN" smtClean="0"/>
              <a:t>21/09/2023</a:t>
            </a:fld>
            <a:endParaRPr lang="vi-VN"/>
          </a:p>
        </p:txBody>
      </p:sp>
      <p:sp>
        <p:nvSpPr>
          <p:cNvPr id="6" name="Footer Placeholder 5">
            <a:extLst>
              <a:ext uri="{FF2B5EF4-FFF2-40B4-BE49-F238E27FC236}">
                <a16:creationId xmlns:a16="http://schemas.microsoft.com/office/drawing/2014/main" id="{ED478563-738A-4F6A-828F-72B32ABB23A5}"/>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1305C3A1-0AE7-4D72-A35A-0C6F9228F89D}"/>
              </a:ext>
            </a:extLst>
          </p:cNvPr>
          <p:cNvSpPr>
            <a:spLocks noGrp="1"/>
          </p:cNvSpPr>
          <p:nvPr>
            <p:ph type="sldNum" sz="quarter" idx="12"/>
          </p:nvPr>
        </p:nvSpPr>
        <p:spPr/>
        <p:txBody>
          <a:bodyPr/>
          <a:lstStyle/>
          <a:p>
            <a:fld id="{1A78D7EE-FC85-4AB3-B090-7AF95CD02AFC}" type="slidenum">
              <a:rPr lang="vi-VN" smtClean="0"/>
              <a:t>‹#›</a:t>
            </a:fld>
            <a:endParaRPr lang="vi-VN"/>
          </a:p>
        </p:txBody>
      </p:sp>
    </p:spTree>
    <p:extLst>
      <p:ext uri="{BB962C8B-B14F-4D97-AF65-F5344CB8AC3E}">
        <p14:creationId xmlns:p14="http://schemas.microsoft.com/office/powerpoint/2010/main" val="3923766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BE25-E0F1-4A79-84FE-7B850708E880}"/>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66DDFCE7-2FA2-46E1-8942-34822CC301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4198DC-642A-45D9-B89C-E08817B164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55B83941-C1E9-4E5E-85A9-0BCCEF199F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C6EC13-7809-4B12-A57B-8006F198FC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E3DD669E-7855-4D83-94D1-694FB4C17F45}"/>
              </a:ext>
            </a:extLst>
          </p:cNvPr>
          <p:cNvSpPr>
            <a:spLocks noGrp="1"/>
          </p:cNvSpPr>
          <p:nvPr>
            <p:ph type="dt" sz="half" idx="10"/>
          </p:nvPr>
        </p:nvSpPr>
        <p:spPr/>
        <p:txBody>
          <a:bodyPr/>
          <a:lstStyle/>
          <a:p>
            <a:fld id="{896E6BDE-8917-41AE-9ECB-324B4B102B84}" type="datetimeFigureOut">
              <a:rPr lang="vi-VN" smtClean="0"/>
              <a:t>21/09/2023</a:t>
            </a:fld>
            <a:endParaRPr lang="vi-VN"/>
          </a:p>
        </p:txBody>
      </p:sp>
      <p:sp>
        <p:nvSpPr>
          <p:cNvPr id="8" name="Footer Placeholder 7">
            <a:extLst>
              <a:ext uri="{FF2B5EF4-FFF2-40B4-BE49-F238E27FC236}">
                <a16:creationId xmlns:a16="http://schemas.microsoft.com/office/drawing/2014/main" id="{637A7C18-82EC-44F8-96DF-2FB0D87BC78E}"/>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200C1C3E-0872-48AF-9B90-4FA755A1F9A1}"/>
              </a:ext>
            </a:extLst>
          </p:cNvPr>
          <p:cNvSpPr>
            <a:spLocks noGrp="1"/>
          </p:cNvSpPr>
          <p:nvPr>
            <p:ph type="sldNum" sz="quarter" idx="12"/>
          </p:nvPr>
        </p:nvSpPr>
        <p:spPr/>
        <p:txBody>
          <a:bodyPr/>
          <a:lstStyle/>
          <a:p>
            <a:fld id="{1A78D7EE-FC85-4AB3-B090-7AF95CD02AFC}" type="slidenum">
              <a:rPr lang="vi-VN" smtClean="0"/>
              <a:t>‹#›</a:t>
            </a:fld>
            <a:endParaRPr lang="vi-VN"/>
          </a:p>
        </p:txBody>
      </p:sp>
    </p:spTree>
    <p:extLst>
      <p:ext uri="{BB962C8B-B14F-4D97-AF65-F5344CB8AC3E}">
        <p14:creationId xmlns:p14="http://schemas.microsoft.com/office/powerpoint/2010/main" val="3020897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87B37-F960-499D-B10A-8FF368741187}"/>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B59C3D63-C00A-46D9-8495-FAAA120665A1}"/>
              </a:ext>
            </a:extLst>
          </p:cNvPr>
          <p:cNvSpPr>
            <a:spLocks noGrp="1"/>
          </p:cNvSpPr>
          <p:nvPr>
            <p:ph type="dt" sz="half" idx="10"/>
          </p:nvPr>
        </p:nvSpPr>
        <p:spPr/>
        <p:txBody>
          <a:bodyPr/>
          <a:lstStyle/>
          <a:p>
            <a:fld id="{896E6BDE-8917-41AE-9ECB-324B4B102B84}" type="datetimeFigureOut">
              <a:rPr lang="vi-VN" smtClean="0"/>
              <a:t>21/09/2023</a:t>
            </a:fld>
            <a:endParaRPr lang="vi-VN"/>
          </a:p>
        </p:txBody>
      </p:sp>
      <p:sp>
        <p:nvSpPr>
          <p:cNvPr id="4" name="Footer Placeholder 3">
            <a:extLst>
              <a:ext uri="{FF2B5EF4-FFF2-40B4-BE49-F238E27FC236}">
                <a16:creationId xmlns:a16="http://schemas.microsoft.com/office/drawing/2014/main" id="{77C28884-2B8D-4DC9-8BD7-E07F7F3520B8}"/>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8AAED994-6A8B-4089-9E5D-70D39A7489D0}"/>
              </a:ext>
            </a:extLst>
          </p:cNvPr>
          <p:cNvSpPr>
            <a:spLocks noGrp="1"/>
          </p:cNvSpPr>
          <p:nvPr>
            <p:ph type="sldNum" sz="quarter" idx="12"/>
          </p:nvPr>
        </p:nvSpPr>
        <p:spPr/>
        <p:txBody>
          <a:bodyPr/>
          <a:lstStyle/>
          <a:p>
            <a:fld id="{1A78D7EE-FC85-4AB3-B090-7AF95CD02AFC}" type="slidenum">
              <a:rPr lang="vi-VN" smtClean="0"/>
              <a:t>‹#›</a:t>
            </a:fld>
            <a:endParaRPr lang="vi-VN"/>
          </a:p>
        </p:txBody>
      </p:sp>
    </p:spTree>
    <p:extLst>
      <p:ext uri="{BB962C8B-B14F-4D97-AF65-F5344CB8AC3E}">
        <p14:creationId xmlns:p14="http://schemas.microsoft.com/office/powerpoint/2010/main" val="346551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AF0D7A-C3DC-494E-9CFC-F92CCEFBF6F6}"/>
              </a:ext>
            </a:extLst>
          </p:cNvPr>
          <p:cNvSpPr>
            <a:spLocks noGrp="1"/>
          </p:cNvSpPr>
          <p:nvPr>
            <p:ph type="dt" sz="half" idx="10"/>
          </p:nvPr>
        </p:nvSpPr>
        <p:spPr/>
        <p:txBody>
          <a:bodyPr/>
          <a:lstStyle/>
          <a:p>
            <a:fld id="{896E6BDE-8917-41AE-9ECB-324B4B102B84}" type="datetimeFigureOut">
              <a:rPr lang="vi-VN" smtClean="0"/>
              <a:t>21/09/2023</a:t>
            </a:fld>
            <a:endParaRPr lang="vi-VN"/>
          </a:p>
        </p:txBody>
      </p:sp>
      <p:sp>
        <p:nvSpPr>
          <p:cNvPr id="3" name="Footer Placeholder 2">
            <a:extLst>
              <a:ext uri="{FF2B5EF4-FFF2-40B4-BE49-F238E27FC236}">
                <a16:creationId xmlns:a16="http://schemas.microsoft.com/office/drawing/2014/main" id="{24828741-6B96-4A76-9FA0-0920F622D01F}"/>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4636CA0F-9A94-4528-923D-08BCC5CE7852}"/>
              </a:ext>
            </a:extLst>
          </p:cNvPr>
          <p:cNvSpPr>
            <a:spLocks noGrp="1"/>
          </p:cNvSpPr>
          <p:nvPr>
            <p:ph type="sldNum" sz="quarter" idx="12"/>
          </p:nvPr>
        </p:nvSpPr>
        <p:spPr/>
        <p:txBody>
          <a:bodyPr/>
          <a:lstStyle/>
          <a:p>
            <a:fld id="{1A78D7EE-FC85-4AB3-B090-7AF95CD02AFC}" type="slidenum">
              <a:rPr lang="vi-VN" smtClean="0"/>
              <a:t>‹#›</a:t>
            </a:fld>
            <a:endParaRPr lang="vi-VN"/>
          </a:p>
        </p:txBody>
      </p:sp>
    </p:spTree>
    <p:extLst>
      <p:ext uri="{BB962C8B-B14F-4D97-AF65-F5344CB8AC3E}">
        <p14:creationId xmlns:p14="http://schemas.microsoft.com/office/powerpoint/2010/main" val="1080222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6A03D-6012-48B1-BE12-D4A19CB768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BF9B337D-59E5-4A5A-94E5-0C5FECCD75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D45463B1-56F1-42CB-9722-A1130D73B8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E6205D-C445-426E-9A10-C240A407EB7A}"/>
              </a:ext>
            </a:extLst>
          </p:cNvPr>
          <p:cNvSpPr>
            <a:spLocks noGrp="1"/>
          </p:cNvSpPr>
          <p:nvPr>
            <p:ph type="dt" sz="half" idx="10"/>
          </p:nvPr>
        </p:nvSpPr>
        <p:spPr/>
        <p:txBody>
          <a:bodyPr/>
          <a:lstStyle/>
          <a:p>
            <a:fld id="{896E6BDE-8917-41AE-9ECB-324B4B102B84}" type="datetimeFigureOut">
              <a:rPr lang="vi-VN" smtClean="0"/>
              <a:t>21/09/2023</a:t>
            </a:fld>
            <a:endParaRPr lang="vi-VN"/>
          </a:p>
        </p:txBody>
      </p:sp>
      <p:sp>
        <p:nvSpPr>
          <p:cNvPr id="6" name="Footer Placeholder 5">
            <a:extLst>
              <a:ext uri="{FF2B5EF4-FFF2-40B4-BE49-F238E27FC236}">
                <a16:creationId xmlns:a16="http://schemas.microsoft.com/office/drawing/2014/main" id="{86F3E2B6-B54C-4BB3-9B39-2C1FF1935B9D}"/>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F452B279-D504-4E1D-B73C-0E1BEDD17963}"/>
              </a:ext>
            </a:extLst>
          </p:cNvPr>
          <p:cNvSpPr>
            <a:spLocks noGrp="1"/>
          </p:cNvSpPr>
          <p:nvPr>
            <p:ph type="sldNum" sz="quarter" idx="12"/>
          </p:nvPr>
        </p:nvSpPr>
        <p:spPr/>
        <p:txBody>
          <a:bodyPr/>
          <a:lstStyle/>
          <a:p>
            <a:fld id="{1A78D7EE-FC85-4AB3-B090-7AF95CD02AFC}" type="slidenum">
              <a:rPr lang="vi-VN" smtClean="0"/>
              <a:t>‹#›</a:t>
            </a:fld>
            <a:endParaRPr lang="vi-VN"/>
          </a:p>
        </p:txBody>
      </p:sp>
    </p:spTree>
    <p:extLst>
      <p:ext uri="{BB962C8B-B14F-4D97-AF65-F5344CB8AC3E}">
        <p14:creationId xmlns:p14="http://schemas.microsoft.com/office/powerpoint/2010/main" val="752634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8C11C-2AD2-43A9-9B6A-9C5B4A510D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3FA56307-5EBC-439E-BA17-F58CC7B96B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01BF20A9-0EB6-4C75-B25A-1E17811C9F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E9756F-1A64-470E-ACFC-A33C633B5EF5}"/>
              </a:ext>
            </a:extLst>
          </p:cNvPr>
          <p:cNvSpPr>
            <a:spLocks noGrp="1"/>
          </p:cNvSpPr>
          <p:nvPr>
            <p:ph type="dt" sz="half" idx="10"/>
          </p:nvPr>
        </p:nvSpPr>
        <p:spPr/>
        <p:txBody>
          <a:bodyPr/>
          <a:lstStyle/>
          <a:p>
            <a:fld id="{896E6BDE-8917-41AE-9ECB-324B4B102B84}" type="datetimeFigureOut">
              <a:rPr lang="vi-VN" smtClean="0"/>
              <a:t>21/09/2023</a:t>
            </a:fld>
            <a:endParaRPr lang="vi-VN"/>
          </a:p>
        </p:txBody>
      </p:sp>
      <p:sp>
        <p:nvSpPr>
          <p:cNvPr id="6" name="Footer Placeholder 5">
            <a:extLst>
              <a:ext uri="{FF2B5EF4-FFF2-40B4-BE49-F238E27FC236}">
                <a16:creationId xmlns:a16="http://schemas.microsoft.com/office/drawing/2014/main" id="{C8DD9E49-F0FC-4E4B-9018-C1F59F7AA03A}"/>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1FF947DA-F525-4BF1-A6E6-E7429EBDA247}"/>
              </a:ext>
            </a:extLst>
          </p:cNvPr>
          <p:cNvSpPr>
            <a:spLocks noGrp="1"/>
          </p:cNvSpPr>
          <p:nvPr>
            <p:ph type="sldNum" sz="quarter" idx="12"/>
          </p:nvPr>
        </p:nvSpPr>
        <p:spPr/>
        <p:txBody>
          <a:bodyPr/>
          <a:lstStyle/>
          <a:p>
            <a:fld id="{1A78D7EE-FC85-4AB3-B090-7AF95CD02AFC}" type="slidenum">
              <a:rPr lang="vi-VN" smtClean="0"/>
              <a:t>‹#›</a:t>
            </a:fld>
            <a:endParaRPr lang="vi-VN"/>
          </a:p>
        </p:txBody>
      </p:sp>
    </p:spTree>
    <p:extLst>
      <p:ext uri="{BB962C8B-B14F-4D97-AF65-F5344CB8AC3E}">
        <p14:creationId xmlns:p14="http://schemas.microsoft.com/office/powerpoint/2010/main" val="1004827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8052DB-35ED-488D-BD83-9975C5FABE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8C611483-1908-4B8B-975E-F2437F823D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314D0AB1-16B9-47A8-A237-71C9C979F9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6E6BDE-8917-41AE-9ECB-324B4B102B84}" type="datetimeFigureOut">
              <a:rPr lang="vi-VN" smtClean="0"/>
              <a:t>21/09/2023</a:t>
            </a:fld>
            <a:endParaRPr lang="vi-VN"/>
          </a:p>
        </p:txBody>
      </p:sp>
      <p:sp>
        <p:nvSpPr>
          <p:cNvPr id="5" name="Footer Placeholder 4">
            <a:extLst>
              <a:ext uri="{FF2B5EF4-FFF2-40B4-BE49-F238E27FC236}">
                <a16:creationId xmlns:a16="http://schemas.microsoft.com/office/drawing/2014/main" id="{4072C37A-1F5A-4A37-97BF-49CA5EA099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29E0A7AD-16A2-4149-97AA-1F108D8F99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8D7EE-FC85-4AB3-B090-7AF95CD02AFC}" type="slidenum">
              <a:rPr lang="vi-VN" smtClean="0"/>
              <a:t>‹#›</a:t>
            </a:fld>
            <a:endParaRPr lang="vi-VN"/>
          </a:p>
        </p:txBody>
      </p:sp>
    </p:spTree>
    <p:extLst>
      <p:ext uri="{BB962C8B-B14F-4D97-AF65-F5344CB8AC3E}">
        <p14:creationId xmlns:p14="http://schemas.microsoft.com/office/powerpoint/2010/main" val="2140472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eg"/><Relationship Id="rId10" Type="http://schemas.openxmlformats.org/officeDocument/2006/relationships/image" Target="../media/image12.svg"/><Relationship Id="rId4" Type="http://schemas.openxmlformats.org/officeDocument/2006/relationships/image" Target="../media/image6.jpe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Shape 152"/>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DCA42EA0-5C74-4CA3-B5F3-6449060B79D8}"/>
              </a:ext>
            </a:extLst>
          </p:cNvPr>
          <p:cNvSpPr/>
          <p:nvPr/>
        </p:nvSpPr>
        <p:spPr>
          <a:xfrm>
            <a:off x="1901307" y="4438164"/>
            <a:ext cx="8161867" cy="1261728"/>
          </a:xfrm>
          <a:prstGeom prst="roundRect">
            <a:avLst/>
          </a:prstGeom>
          <a:solidFill>
            <a:schemeClr val="accent5">
              <a:lumMod val="20000"/>
              <a:lumOff val="80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a:solidFill>
                  <a:schemeClr val="tx1">
                    <a:lumMod val="75000"/>
                  </a:schemeClr>
                </a:solidFill>
                <a:latin typeface="Times New Roman" panose="02020603050405020304" pitchFamily="18" charset="0"/>
                <a:cs typeface="Times New Roman" panose="02020603050405020304" pitchFamily="18" charset="0"/>
                <a:sym typeface="Special Elite"/>
              </a:rPr>
              <a:t>Phát Triển Dự Án Công Nghệ Thông </a:t>
            </a:r>
            <a:r>
              <a:rPr lang="vi-VN" sz="3200" b="1" dirty="0" smtClean="0">
                <a:solidFill>
                  <a:schemeClr val="tx1">
                    <a:lumMod val="75000"/>
                  </a:schemeClr>
                </a:solidFill>
                <a:latin typeface="Times New Roman" panose="02020603050405020304" pitchFamily="18" charset="0"/>
                <a:cs typeface="Times New Roman" panose="02020603050405020304" pitchFamily="18" charset="0"/>
                <a:sym typeface="Special Elite"/>
              </a:rPr>
              <a:t>Tin</a:t>
            </a:r>
            <a:endParaRPr lang="vi-VN" sz="3200" b="1" dirty="0">
              <a:solidFill>
                <a:schemeClr val="tx1">
                  <a:lumMod val="75000"/>
                </a:schemeClr>
              </a:solidFill>
              <a:latin typeface="Times New Roman" panose="02020603050405020304" pitchFamily="18" charset="0"/>
              <a:cs typeface="Times New Roman" panose="02020603050405020304" pitchFamily="18" charset="0"/>
              <a:sym typeface="Special Elite"/>
            </a:endParaRPr>
          </a:p>
        </p:txBody>
      </p:sp>
      <p:pic>
        <p:nvPicPr>
          <p:cNvPr id="2052" name="Picture 4">
            <a:extLst>
              <a:ext uri="{FF2B5EF4-FFF2-40B4-BE49-F238E27FC236}">
                <a16:creationId xmlns:a16="http://schemas.microsoft.com/office/drawing/2014/main" id="{CB7FFB90-93EC-4AE9-969A-620E13E474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373" y="1828800"/>
            <a:ext cx="11321737" cy="28389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088D148-3DEA-4C3A-8837-4BA7447029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0057" y="259216"/>
            <a:ext cx="7199364" cy="129045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17">
            <a:extLst>
              <a:ext uri="{FF2B5EF4-FFF2-40B4-BE49-F238E27FC236}">
                <a16:creationId xmlns:a16="http://schemas.microsoft.com/office/drawing/2014/main" id="{DCA42EA0-5C74-4CA3-B5F3-6449060B79D8}"/>
              </a:ext>
            </a:extLst>
          </p:cNvPr>
          <p:cNvSpPr/>
          <p:nvPr/>
        </p:nvSpPr>
        <p:spPr>
          <a:xfrm>
            <a:off x="2053707" y="5580263"/>
            <a:ext cx="8161867" cy="1261728"/>
          </a:xfrm>
          <a:prstGeom prst="roundRect">
            <a:avLst/>
          </a:prstGeom>
          <a:solidFill>
            <a:schemeClr val="accent5">
              <a:lumMod val="20000"/>
              <a:lumOff val="80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lumMod val="75000"/>
                  </a:schemeClr>
                </a:solidFill>
                <a:latin typeface="Times New Roman" panose="02020603050405020304" pitchFamily="18" charset="0"/>
                <a:cs typeface="Times New Roman" panose="02020603050405020304" pitchFamily="18" charset="0"/>
                <a:sym typeface="Special Elite"/>
              </a:rPr>
              <a:t>GVHD: TS. </a:t>
            </a:r>
            <a:r>
              <a:rPr lang="en-US" sz="3200" b="1" dirty="0" err="1" smtClean="0">
                <a:solidFill>
                  <a:schemeClr val="tx1">
                    <a:lumMod val="75000"/>
                  </a:schemeClr>
                </a:solidFill>
                <a:latin typeface="Times New Roman" panose="02020603050405020304" pitchFamily="18" charset="0"/>
                <a:cs typeface="Times New Roman" panose="02020603050405020304" pitchFamily="18" charset="0"/>
                <a:sym typeface="Special Elite"/>
              </a:rPr>
              <a:t>Vũ</a:t>
            </a:r>
            <a:r>
              <a:rPr lang="en-US" sz="3200" b="1" dirty="0" smtClean="0">
                <a:solidFill>
                  <a:schemeClr val="tx1">
                    <a:lumMod val="75000"/>
                  </a:schemeClr>
                </a:solidFill>
                <a:latin typeface="Times New Roman" panose="02020603050405020304" pitchFamily="18" charset="0"/>
                <a:cs typeface="Times New Roman" panose="02020603050405020304" pitchFamily="18" charset="0"/>
                <a:sym typeface="Special Elite"/>
              </a:rPr>
              <a:t> </a:t>
            </a:r>
            <a:r>
              <a:rPr lang="en-US" sz="3200" b="1" dirty="0" err="1" smtClean="0">
                <a:solidFill>
                  <a:schemeClr val="tx1">
                    <a:lumMod val="75000"/>
                  </a:schemeClr>
                </a:solidFill>
                <a:latin typeface="Times New Roman" panose="02020603050405020304" pitchFamily="18" charset="0"/>
                <a:cs typeface="Times New Roman" panose="02020603050405020304" pitchFamily="18" charset="0"/>
                <a:sym typeface="Special Elite"/>
              </a:rPr>
              <a:t>Đình</a:t>
            </a:r>
            <a:r>
              <a:rPr lang="en-US" sz="3200" b="1" dirty="0" smtClean="0">
                <a:solidFill>
                  <a:schemeClr val="tx1">
                    <a:lumMod val="75000"/>
                  </a:schemeClr>
                </a:solidFill>
                <a:latin typeface="Times New Roman" panose="02020603050405020304" pitchFamily="18" charset="0"/>
                <a:cs typeface="Times New Roman" panose="02020603050405020304" pitchFamily="18" charset="0"/>
                <a:sym typeface="Special Elite"/>
              </a:rPr>
              <a:t> Minh</a:t>
            </a:r>
            <a:endParaRPr lang="vi-VN" sz="3200" b="1" dirty="0">
              <a:solidFill>
                <a:schemeClr val="tx1">
                  <a:lumMod val="75000"/>
                </a:schemeClr>
              </a:solidFill>
              <a:latin typeface="Times New Roman" panose="02020603050405020304" pitchFamily="18" charset="0"/>
              <a:cs typeface="Times New Roman" panose="02020603050405020304" pitchFamily="18" charset="0"/>
              <a:sym typeface="Special Elite"/>
            </a:endParaRPr>
          </a:p>
        </p:txBody>
      </p:sp>
    </p:spTree>
    <p:extLst>
      <p:ext uri="{BB962C8B-B14F-4D97-AF65-F5344CB8AC3E}">
        <p14:creationId xmlns:p14="http://schemas.microsoft.com/office/powerpoint/2010/main" val="5547298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26EA50-7882-4F70-91EF-5EE9DEC50FA6}"/>
              </a:ext>
            </a:extLst>
          </p:cNvPr>
          <p:cNvPicPr>
            <a:picLocks noChangeAspect="1"/>
          </p:cNvPicPr>
          <p:nvPr/>
        </p:nvPicPr>
        <p:blipFill>
          <a:blip r:embed="rId2"/>
          <a:stretch>
            <a:fillRect/>
          </a:stretch>
        </p:blipFill>
        <p:spPr>
          <a:xfrm>
            <a:off x="0" y="0"/>
            <a:ext cx="12192000" cy="336725"/>
          </a:xfrm>
          <a:prstGeom prst="rect">
            <a:avLst/>
          </a:prstGeom>
        </p:spPr>
      </p:pic>
      <p:sp>
        <p:nvSpPr>
          <p:cNvPr id="6" name="TextBox 5">
            <a:extLst>
              <a:ext uri="{FF2B5EF4-FFF2-40B4-BE49-F238E27FC236}">
                <a16:creationId xmlns:a16="http://schemas.microsoft.com/office/drawing/2014/main" id="{9115FCC1-AEB0-4044-81FD-66B9A9318E29}"/>
              </a:ext>
            </a:extLst>
          </p:cNvPr>
          <p:cNvSpPr txBox="1"/>
          <p:nvPr/>
        </p:nvSpPr>
        <p:spPr>
          <a:xfrm>
            <a:off x="221532" y="1277225"/>
            <a:ext cx="6884118" cy="580672"/>
          </a:xfrm>
          <a:prstGeom prst="rect">
            <a:avLst/>
          </a:prstGeom>
          <a:noFill/>
        </p:spPr>
        <p:txBody>
          <a:bodyPr wrap="square">
            <a:spAutoFit/>
          </a:bodyPr>
          <a:lstStyle/>
          <a:p>
            <a:pPr fontAlgn="base">
              <a:lnSpc>
                <a:spcPct val="115000"/>
              </a:lnSpc>
              <a:spcBef>
                <a:spcPts val="1200"/>
              </a:spcBef>
              <a:spcAft>
                <a:spcPts val="600"/>
              </a:spcAft>
            </a:pPr>
            <a:r>
              <a:rPr lang="en-US" sz="3000" b="1">
                <a:solidFill>
                  <a:srgbClr val="211A1D"/>
                </a:solidFill>
                <a:effectLst/>
                <a:latin typeface="Times New Roman" panose="02020603050405020304" pitchFamily="18" charset="0"/>
                <a:ea typeface="Times New Roman" panose="02020603050405020304" pitchFamily="18" charset="0"/>
                <a:cs typeface="Times New Roman" panose="02020603050405020304" pitchFamily="18" charset="0"/>
              </a:rPr>
              <a:t>1. Thực hiện và Triển khai (deployment)</a:t>
            </a:r>
            <a:endParaRPr lang="en-US" sz="3000" b="1">
              <a:solidFill>
                <a:srgbClr val="211A1D"/>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5" name="Freeform: Shape 14">
            <a:extLst>
              <a:ext uri="{FF2B5EF4-FFF2-40B4-BE49-F238E27FC236}">
                <a16:creationId xmlns:a16="http://schemas.microsoft.com/office/drawing/2014/main" id="{A32EE4E0-D4C3-4E74-BC55-FAF4448133EE}"/>
              </a:ext>
            </a:extLst>
          </p:cNvPr>
          <p:cNvSpPr/>
          <p:nvPr/>
        </p:nvSpPr>
        <p:spPr>
          <a:xfrm>
            <a:off x="439521" y="469770"/>
            <a:ext cx="11604801" cy="579700"/>
          </a:xfrm>
          <a:custGeom>
            <a:avLst/>
            <a:gdLst>
              <a:gd name="connsiteX0" fmla="*/ 0 w 10420351"/>
              <a:gd name="connsiteY0" fmla="*/ 0 h 579700"/>
              <a:gd name="connsiteX1" fmla="*/ 10082213 w 10420351"/>
              <a:gd name="connsiteY1" fmla="*/ 0 h 579700"/>
              <a:gd name="connsiteX2" fmla="*/ 10153651 w 10420351"/>
              <a:gd name="connsiteY2" fmla="*/ 0 h 579700"/>
              <a:gd name="connsiteX3" fmla="*/ 10153651 w 10420351"/>
              <a:gd name="connsiteY3" fmla="*/ 6765 h 579700"/>
              <a:gd name="connsiteX4" fmla="*/ 10213831 w 10420351"/>
              <a:gd name="connsiteY4" fmla="*/ 22778 h 579700"/>
              <a:gd name="connsiteX5" fmla="*/ 10420351 w 10420351"/>
              <a:gd name="connsiteY5" fmla="*/ 289850 h 579700"/>
              <a:gd name="connsiteX6" fmla="*/ 10082213 w 10420351"/>
              <a:gd name="connsiteY6" fmla="*/ 579700 h 579700"/>
              <a:gd name="connsiteX7" fmla="*/ 10014066 w 10420351"/>
              <a:gd name="connsiteY7" fmla="*/ 573811 h 579700"/>
              <a:gd name="connsiteX8" fmla="*/ 10000401 w 10420351"/>
              <a:gd name="connsiteY8" fmla="*/ 570175 h 579700"/>
              <a:gd name="connsiteX9" fmla="*/ 0 w 10420351"/>
              <a:gd name="connsiteY9" fmla="*/ 570175 h 57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20351" h="579700">
                <a:moveTo>
                  <a:pt x="0" y="0"/>
                </a:moveTo>
                <a:lnTo>
                  <a:pt x="10082213" y="0"/>
                </a:lnTo>
                <a:lnTo>
                  <a:pt x="10153651" y="0"/>
                </a:lnTo>
                <a:lnTo>
                  <a:pt x="10153651" y="6765"/>
                </a:lnTo>
                <a:lnTo>
                  <a:pt x="10213831" y="22778"/>
                </a:lnTo>
                <a:cubicBezTo>
                  <a:pt x="10335194" y="66779"/>
                  <a:pt x="10420351" y="169790"/>
                  <a:pt x="10420351" y="289850"/>
                </a:cubicBezTo>
                <a:cubicBezTo>
                  <a:pt x="10420351" y="449930"/>
                  <a:pt x="10268961" y="579700"/>
                  <a:pt x="10082213" y="579700"/>
                </a:cubicBezTo>
                <a:cubicBezTo>
                  <a:pt x="10058869" y="579700"/>
                  <a:pt x="10036078" y="577672"/>
                  <a:pt x="10014066" y="573811"/>
                </a:cubicBezTo>
                <a:lnTo>
                  <a:pt x="10000401" y="570175"/>
                </a:lnTo>
                <a:lnTo>
                  <a:pt x="0" y="570175"/>
                </a:lnTo>
                <a:close/>
              </a:path>
            </a:pathLst>
          </a:cu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vi-VN" sz="3000" b="1">
                <a:solidFill>
                  <a:schemeClr val="tx1"/>
                </a:solidFill>
                <a:latin typeface="+mj-lt"/>
              </a:rPr>
              <a:t>Các giai đoạn chính của vòng đời phát triển phần mềm linh hoạt</a:t>
            </a:r>
          </a:p>
        </p:txBody>
      </p:sp>
      <p:sp>
        <p:nvSpPr>
          <p:cNvPr id="17" name="TextBox 16">
            <a:extLst>
              <a:ext uri="{FF2B5EF4-FFF2-40B4-BE49-F238E27FC236}">
                <a16:creationId xmlns:a16="http://schemas.microsoft.com/office/drawing/2014/main" id="{688BF7F0-7BF8-405B-A0FF-11DD9561F2B6}"/>
              </a:ext>
            </a:extLst>
          </p:cNvPr>
          <p:cNvSpPr txBox="1"/>
          <p:nvPr/>
        </p:nvSpPr>
        <p:spPr>
          <a:xfrm>
            <a:off x="439521" y="2060562"/>
            <a:ext cx="11676279" cy="1815882"/>
          </a:xfrm>
          <a:prstGeom prst="rect">
            <a:avLst/>
          </a:prstGeom>
          <a:noFill/>
        </p:spPr>
        <p:txBody>
          <a:bodyPr wrap="square">
            <a:spAutoFit/>
          </a:bodyPr>
          <a:lstStyle/>
          <a:p>
            <a:pPr algn="just"/>
            <a:r>
              <a:rPr lang="vi-VN" sz="2800">
                <a:effectLst/>
                <a:latin typeface="Times New Roman" panose="02020603050405020304" pitchFamily="18" charset="0"/>
                <a:ea typeface="Calibri" panose="020F0502020204030204" pitchFamily="34" charset="0"/>
              </a:rPr>
              <a:t>Nhóm phát triển sẽ </a:t>
            </a:r>
            <a:r>
              <a:rPr lang="vi-VN" sz="2800">
                <a:solidFill>
                  <a:schemeClr val="accent2">
                    <a:lumMod val="75000"/>
                  </a:schemeClr>
                </a:solidFill>
                <a:effectLst/>
                <a:latin typeface="Times New Roman" panose="02020603050405020304" pitchFamily="18" charset="0"/>
                <a:ea typeface="Calibri" panose="020F0502020204030204" pitchFamily="34" charset="0"/>
              </a:rPr>
              <a:t>triển khai phần mềm </a:t>
            </a:r>
            <a:r>
              <a:rPr lang="vi-VN" sz="2800">
                <a:effectLst/>
                <a:latin typeface="Times New Roman" panose="02020603050405020304" pitchFamily="18" charset="0"/>
                <a:ea typeface="Calibri" panose="020F0502020204030204" pitchFamily="34" charset="0"/>
              </a:rPr>
              <a:t>tới các </a:t>
            </a:r>
            <a:r>
              <a:rPr lang="vi-VN" sz="2800">
                <a:solidFill>
                  <a:schemeClr val="accent2">
                    <a:lumMod val="75000"/>
                  </a:schemeClr>
                </a:solidFill>
                <a:effectLst/>
                <a:latin typeface="Times New Roman" panose="02020603050405020304" pitchFamily="18" charset="0"/>
                <a:ea typeface="Calibri" panose="020F0502020204030204" pitchFamily="34" charset="0"/>
              </a:rPr>
              <a:t>máy chủ hoặc khách</a:t>
            </a:r>
            <a:r>
              <a:rPr lang="vi-VN" sz="2800">
                <a:effectLst/>
                <a:latin typeface="Times New Roman" panose="02020603050405020304" pitchFamily="18" charset="0"/>
                <a:ea typeface="Calibri" panose="020F0502020204030204" pitchFamily="34" charset="0"/>
              </a:rPr>
              <a:t> để đưa vào </a:t>
            </a:r>
            <a:r>
              <a:rPr lang="vi-VN" sz="2800">
                <a:solidFill>
                  <a:schemeClr val="accent2">
                    <a:lumMod val="75000"/>
                  </a:schemeClr>
                </a:solidFill>
                <a:effectLst/>
                <a:latin typeface="Times New Roman" panose="02020603050405020304" pitchFamily="18" charset="0"/>
                <a:ea typeface="Calibri" panose="020F0502020204030204" pitchFamily="34" charset="0"/>
              </a:rPr>
              <a:t>sử dụng thực tế hoặc dùng thử</a:t>
            </a:r>
            <a:r>
              <a:rPr lang="vi-VN" sz="2800">
                <a:effectLst/>
                <a:latin typeface="Times New Roman" panose="02020603050405020304" pitchFamily="18" charset="0"/>
                <a:ea typeface="Calibri" panose="020F0502020204030204" pitchFamily="34" charset="0"/>
              </a:rPr>
              <a:t>. Các nhà phát triển phần mềm nên </a:t>
            </a:r>
            <a:r>
              <a:rPr lang="vi-VN" sz="2800">
                <a:solidFill>
                  <a:schemeClr val="accent2">
                    <a:lumMod val="75000"/>
                  </a:schemeClr>
                </a:solidFill>
                <a:effectLst/>
                <a:latin typeface="Times New Roman" panose="02020603050405020304" pitchFamily="18" charset="0"/>
                <a:ea typeface="Calibri" panose="020F0502020204030204" pitchFamily="34" charset="0"/>
              </a:rPr>
              <a:t>giám sát chặt chẽ</a:t>
            </a:r>
            <a:r>
              <a:rPr lang="vi-VN" sz="2800">
                <a:effectLst/>
                <a:latin typeface="Times New Roman" panose="02020603050405020304" pitchFamily="18" charset="0"/>
                <a:ea typeface="Calibri" panose="020F0502020204030204" pitchFamily="34" charset="0"/>
              </a:rPr>
              <a:t> hiệu suất để </a:t>
            </a:r>
            <a:r>
              <a:rPr lang="vi-VN" sz="2800">
                <a:solidFill>
                  <a:schemeClr val="accent2">
                    <a:lumMod val="75000"/>
                  </a:schemeClr>
                </a:solidFill>
                <a:effectLst/>
                <a:latin typeface="Times New Roman" panose="02020603050405020304" pitchFamily="18" charset="0"/>
                <a:ea typeface="Calibri" panose="020F0502020204030204" pitchFamily="34" charset="0"/>
              </a:rPr>
              <a:t>lưu ý bất kỳ lỗi nào</a:t>
            </a:r>
            <a:r>
              <a:rPr lang="vi-VN" sz="2800">
                <a:effectLst/>
                <a:latin typeface="Times New Roman" panose="02020603050405020304" pitchFamily="18" charset="0"/>
                <a:ea typeface="Calibri" panose="020F0502020204030204" pitchFamily="34" charset="0"/>
              </a:rPr>
              <a:t> bị bỏ sót hoặc lỗi không được xác định trong </a:t>
            </a:r>
            <a:r>
              <a:rPr lang="vi-VN" sz="2800">
                <a:solidFill>
                  <a:schemeClr val="accent2">
                    <a:lumMod val="75000"/>
                  </a:schemeClr>
                </a:solidFill>
                <a:effectLst/>
                <a:latin typeface="Times New Roman" panose="02020603050405020304" pitchFamily="18" charset="0"/>
                <a:ea typeface="Calibri" panose="020F0502020204030204" pitchFamily="34" charset="0"/>
              </a:rPr>
              <a:t>giai đoạn thử nghiệm</a:t>
            </a:r>
            <a:endParaRPr lang="vi-VN" sz="2800">
              <a:solidFill>
                <a:schemeClr val="accent2">
                  <a:lumMod val="75000"/>
                </a:schemeClr>
              </a:solidFill>
            </a:endParaRPr>
          </a:p>
        </p:txBody>
      </p:sp>
      <p:sp>
        <p:nvSpPr>
          <p:cNvPr id="19" name="TextBox 18">
            <a:extLst>
              <a:ext uri="{FF2B5EF4-FFF2-40B4-BE49-F238E27FC236}">
                <a16:creationId xmlns:a16="http://schemas.microsoft.com/office/drawing/2014/main" id="{6A35830A-922E-4585-ABC8-C3BF0DB887AD}"/>
              </a:ext>
            </a:extLst>
          </p:cNvPr>
          <p:cNvSpPr txBox="1"/>
          <p:nvPr/>
        </p:nvSpPr>
        <p:spPr>
          <a:xfrm>
            <a:off x="221532" y="4140289"/>
            <a:ext cx="7865231" cy="589649"/>
          </a:xfrm>
          <a:prstGeom prst="rect">
            <a:avLst/>
          </a:prstGeom>
          <a:noFill/>
        </p:spPr>
        <p:txBody>
          <a:bodyPr wrap="square">
            <a:spAutoFit/>
          </a:bodyPr>
          <a:lstStyle/>
          <a:p>
            <a:pPr fontAlgn="base">
              <a:lnSpc>
                <a:spcPct val="115000"/>
              </a:lnSpc>
              <a:spcBef>
                <a:spcPts val="1200"/>
              </a:spcBef>
              <a:spcAft>
                <a:spcPts val="600"/>
              </a:spcAft>
            </a:pPr>
            <a:r>
              <a:rPr lang="en-US" sz="3000" b="1">
                <a:solidFill>
                  <a:srgbClr val="211A1D"/>
                </a:solidFill>
                <a:effectLst/>
                <a:latin typeface="Times New Roman" panose="02020603050405020304" pitchFamily="18" charset="0"/>
                <a:ea typeface="Times New Roman" panose="02020603050405020304" pitchFamily="18" charset="0"/>
                <a:cs typeface="Times New Roman" panose="02020603050405020304" pitchFamily="18" charset="0"/>
              </a:rPr>
              <a:t>2. Đánh giá / Kết thúc dự án(review)</a:t>
            </a:r>
            <a:endParaRPr lang="vi-VN" sz="3000" b="1">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EA8DD43E-A7C9-4694-BFAD-549F7A55032B}"/>
              </a:ext>
            </a:extLst>
          </p:cNvPr>
          <p:cNvSpPr txBox="1"/>
          <p:nvPr/>
        </p:nvSpPr>
        <p:spPr>
          <a:xfrm>
            <a:off x="439521" y="4816301"/>
            <a:ext cx="11604801" cy="1384995"/>
          </a:xfrm>
          <a:prstGeom prst="rect">
            <a:avLst/>
          </a:prstGeom>
          <a:noFill/>
        </p:spPr>
        <p:txBody>
          <a:bodyPr wrap="square">
            <a:spAutoFit/>
          </a:bodyPr>
          <a:lstStyle/>
          <a:p>
            <a:pPr algn="just"/>
            <a:r>
              <a:rPr lang="vi-VN" sz="2800">
                <a:latin typeface="+mj-lt"/>
              </a:rPr>
              <a:t>Khi </a:t>
            </a:r>
            <a:r>
              <a:rPr lang="vi-VN" sz="2800">
                <a:solidFill>
                  <a:schemeClr val="accent2">
                    <a:lumMod val="75000"/>
                  </a:schemeClr>
                </a:solidFill>
                <a:latin typeface="+mj-lt"/>
              </a:rPr>
              <a:t>giai đoạn phát triển</a:t>
            </a:r>
            <a:r>
              <a:rPr lang="vi-VN" sz="2800">
                <a:latin typeface="+mj-lt"/>
              </a:rPr>
              <a:t> hoàn tất, khách hàng hoặc chủ sở hữu phần mềm gặp lại nhóm phát triển phần mềm để </a:t>
            </a:r>
            <a:r>
              <a:rPr lang="vi-VN" sz="2800">
                <a:solidFill>
                  <a:schemeClr val="accent2">
                    <a:lumMod val="75000"/>
                  </a:schemeClr>
                </a:solidFill>
                <a:latin typeface="+mj-lt"/>
              </a:rPr>
              <a:t>đánh giá phần mềm </a:t>
            </a:r>
            <a:r>
              <a:rPr lang="vi-VN" sz="2800">
                <a:latin typeface="+mj-lt"/>
              </a:rPr>
              <a:t>dựa trên các yêu cầu đã đặt ra ban đầu.</a:t>
            </a:r>
          </a:p>
        </p:txBody>
      </p:sp>
      <p:sp>
        <p:nvSpPr>
          <p:cNvPr id="12" name="TextBox 11">
            <a:extLst>
              <a:ext uri="{FF2B5EF4-FFF2-40B4-BE49-F238E27FC236}">
                <a16:creationId xmlns:a16="http://schemas.microsoft.com/office/drawing/2014/main" id="{BB3138D6-A1E6-498F-9B06-332619CFEB9A}"/>
              </a:ext>
            </a:extLst>
          </p:cNvPr>
          <p:cNvSpPr txBox="1"/>
          <p:nvPr/>
        </p:nvSpPr>
        <p:spPr>
          <a:xfrm>
            <a:off x="351748" y="0"/>
            <a:ext cx="1219247" cy="307777"/>
          </a:xfrm>
          <a:prstGeom prst="rect">
            <a:avLst/>
          </a:prstGeom>
          <a:solidFill>
            <a:srgbClr val="35363A"/>
          </a:solidFill>
          <a:ln>
            <a:noFill/>
          </a:ln>
        </p:spPr>
        <p:txBody>
          <a:bodyPr wrap="square">
            <a:spAutoFit/>
          </a:bodyPr>
          <a:lstStyle/>
          <a:p>
            <a:pPr algn="just"/>
            <a:r>
              <a:rPr lang="en-US" sz="1400" dirty="0" err="1" smtClean="0">
                <a:solidFill>
                  <a:schemeClr val="bg1"/>
                </a:solidFill>
              </a:rPr>
              <a:t>SportTime</a:t>
            </a:r>
            <a:endParaRPr lang="vi-VN" sz="1400" dirty="0">
              <a:solidFill>
                <a:schemeClr val="bg1"/>
              </a:solidFill>
            </a:endParaRPr>
          </a:p>
        </p:txBody>
      </p:sp>
      <p:sp>
        <p:nvSpPr>
          <p:cNvPr id="13" name="Oval 12">
            <a:extLst>
              <a:ext uri="{FF2B5EF4-FFF2-40B4-BE49-F238E27FC236}">
                <a16:creationId xmlns:a16="http://schemas.microsoft.com/office/drawing/2014/main" id="{80176940-6E9A-4E49-A945-F87A56282575}"/>
              </a:ext>
            </a:extLst>
          </p:cNvPr>
          <p:cNvSpPr/>
          <p:nvPr/>
        </p:nvSpPr>
        <p:spPr>
          <a:xfrm>
            <a:off x="82604" y="400656"/>
            <a:ext cx="713833" cy="673904"/>
          </a:xfrm>
          <a:prstGeom prst="ellipse">
            <a:avLst/>
          </a:prstGeom>
          <a:solidFill>
            <a:schemeClr val="accent5">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II</a:t>
            </a:r>
            <a:endParaRPr lang="vi-VN" sz="3200" b="1" dirty="0">
              <a:solidFill>
                <a:schemeClr val="tx1"/>
              </a:solidFill>
            </a:endParaRPr>
          </a:p>
        </p:txBody>
      </p:sp>
    </p:spTree>
    <p:extLst>
      <p:ext uri="{BB962C8B-B14F-4D97-AF65-F5344CB8AC3E}">
        <p14:creationId xmlns:p14="http://schemas.microsoft.com/office/powerpoint/2010/main" val="24493673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26EA50-7882-4F70-91EF-5EE9DEC50FA6}"/>
              </a:ext>
            </a:extLst>
          </p:cNvPr>
          <p:cNvPicPr>
            <a:picLocks noChangeAspect="1"/>
          </p:cNvPicPr>
          <p:nvPr/>
        </p:nvPicPr>
        <p:blipFill>
          <a:blip r:embed="rId2"/>
          <a:stretch>
            <a:fillRect/>
          </a:stretch>
        </p:blipFill>
        <p:spPr>
          <a:xfrm>
            <a:off x="0" y="0"/>
            <a:ext cx="12192000" cy="336725"/>
          </a:xfrm>
          <a:prstGeom prst="rect">
            <a:avLst/>
          </a:prstGeom>
        </p:spPr>
      </p:pic>
      <p:grpSp>
        <p:nvGrpSpPr>
          <p:cNvPr id="21" name="Group 20">
            <a:extLst>
              <a:ext uri="{FF2B5EF4-FFF2-40B4-BE49-F238E27FC236}">
                <a16:creationId xmlns:a16="http://schemas.microsoft.com/office/drawing/2014/main" id="{090569B9-43A9-4A57-8A5B-7914E8FE7D49}"/>
              </a:ext>
            </a:extLst>
          </p:cNvPr>
          <p:cNvGrpSpPr/>
          <p:nvPr/>
        </p:nvGrpSpPr>
        <p:grpSpPr>
          <a:xfrm>
            <a:off x="153989" y="1225938"/>
            <a:ext cx="11762086" cy="1285351"/>
            <a:chOff x="153989" y="597511"/>
            <a:chExt cx="11762086" cy="1285351"/>
          </a:xfrm>
        </p:grpSpPr>
        <p:sp>
          <p:nvSpPr>
            <p:cNvPr id="3" name="Star: 8 Points 2">
              <a:extLst>
                <a:ext uri="{FF2B5EF4-FFF2-40B4-BE49-F238E27FC236}">
                  <a16:creationId xmlns:a16="http://schemas.microsoft.com/office/drawing/2014/main" id="{ED922596-2C2F-4CF3-A61C-3FD4C775AC98}"/>
                </a:ext>
              </a:extLst>
            </p:cNvPr>
            <p:cNvSpPr/>
            <p:nvPr/>
          </p:nvSpPr>
          <p:spPr>
            <a:xfrm>
              <a:off x="153989" y="673187"/>
              <a:ext cx="1343025" cy="1209675"/>
            </a:xfrm>
            <a:prstGeom prst="star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a:solidFill>
                    <a:schemeClr val="tx1"/>
                  </a:solidFill>
                </a:rPr>
                <a:t>1</a:t>
              </a:r>
            </a:p>
          </p:txBody>
        </p:sp>
        <p:sp>
          <p:nvSpPr>
            <p:cNvPr id="18" name="Rectangle 17">
              <a:extLst>
                <a:ext uri="{FF2B5EF4-FFF2-40B4-BE49-F238E27FC236}">
                  <a16:creationId xmlns:a16="http://schemas.microsoft.com/office/drawing/2014/main" id="{68288C21-4287-451F-8144-20D91F50A276}"/>
                </a:ext>
              </a:extLst>
            </p:cNvPr>
            <p:cNvSpPr/>
            <p:nvPr/>
          </p:nvSpPr>
          <p:spPr>
            <a:xfrm>
              <a:off x="1458540" y="597511"/>
              <a:ext cx="10457535" cy="126016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1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Xác định mục tiêu dự án</a:t>
              </a:r>
              <a:endParaRPr lang="vi-VN" sz="2100">
                <a:solidFill>
                  <a:schemeClr val="bg1"/>
                </a:solidFill>
                <a:latin typeface="Times New Roman" panose="02020603050405020304" pitchFamily="18" charset="0"/>
                <a:cs typeface="Times New Roman" panose="02020603050405020304" pitchFamily="18" charset="0"/>
              </a:endParaRPr>
            </a:p>
            <a:p>
              <a:r>
                <a:rPr lang="en-US" sz="2100">
                  <a:effectLst/>
                  <a:latin typeface="Times New Roman" panose="02020603050405020304" pitchFamily="18" charset="0"/>
                  <a:ea typeface="Calibri" panose="020F0502020204030204" pitchFamily="34" charset="0"/>
                  <a:cs typeface="Times New Roman" panose="02020603050405020304" pitchFamily="18" charset="0"/>
                </a:rPr>
                <a:t>Website được tạo ra với mục tiêu chính là cung cấp một nền tảng đặt lịch thi đấu cho các môn thể thao, đáp ứng nhu cầu của cả đội hình và cá nhân đang hoạt động trong lĩnh vực này</a:t>
              </a:r>
              <a:endParaRPr lang="vi-VN" sz="2100">
                <a:latin typeface="Times New Roman" panose="02020603050405020304" pitchFamily="18" charset="0"/>
                <a:cs typeface="Times New Roman" panose="02020603050405020304" pitchFamily="18" charset="0"/>
              </a:endParaRPr>
            </a:p>
          </p:txBody>
        </p:sp>
      </p:grpSp>
      <p:grpSp>
        <p:nvGrpSpPr>
          <p:cNvPr id="23" name="Group 22">
            <a:extLst>
              <a:ext uri="{FF2B5EF4-FFF2-40B4-BE49-F238E27FC236}">
                <a16:creationId xmlns:a16="http://schemas.microsoft.com/office/drawing/2014/main" id="{974EBBB8-0036-40D6-BEF5-2397A853FCA2}"/>
              </a:ext>
            </a:extLst>
          </p:cNvPr>
          <p:cNvGrpSpPr/>
          <p:nvPr/>
        </p:nvGrpSpPr>
        <p:grpSpPr>
          <a:xfrm>
            <a:off x="153989" y="3059974"/>
            <a:ext cx="11762086" cy="1631874"/>
            <a:chOff x="153989" y="597511"/>
            <a:chExt cx="11762086" cy="1631874"/>
          </a:xfrm>
        </p:grpSpPr>
        <p:sp>
          <p:nvSpPr>
            <p:cNvPr id="25" name="Star: 8 Points 24">
              <a:extLst>
                <a:ext uri="{FF2B5EF4-FFF2-40B4-BE49-F238E27FC236}">
                  <a16:creationId xmlns:a16="http://schemas.microsoft.com/office/drawing/2014/main" id="{3AAC799F-27B4-46F4-9FB4-8B5D08E86221}"/>
                </a:ext>
              </a:extLst>
            </p:cNvPr>
            <p:cNvSpPr/>
            <p:nvPr/>
          </p:nvSpPr>
          <p:spPr>
            <a:xfrm>
              <a:off x="153989" y="673187"/>
              <a:ext cx="1343025" cy="1209675"/>
            </a:xfrm>
            <a:prstGeom prst="star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a:solidFill>
                    <a:schemeClr val="tx1"/>
                  </a:solidFill>
                </a:rPr>
                <a:t>2</a:t>
              </a:r>
            </a:p>
          </p:txBody>
        </p:sp>
        <p:sp>
          <p:nvSpPr>
            <p:cNvPr id="26" name="Rectangle 25">
              <a:extLst>
                <a:ext uri="{FF2B5EF4-FFF2-40B4-BE49-F238E27FC236}">
                  <a16:creationId xmlns:a16="http://schemas.microsoft.com/office/drawing/2014/main" id="{8FC7D182-77C6-45AB-A301-AD86AB87082C}"/>
                </a:ext>
              </a:extLst>
            </p:cNvPr>
            <p:cNvSpPr/>
            <p:nvPr/>
          </p:nvSpPr>
          <p:spPr>
            <a:xfrm>
              <a:off x="1458541" y="597511"/>
              <a:ext cx="10457534" cy="163187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1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Phân tích và xác định phạm vi dự án</a:t>
              </a:r>
            </a:p>
            <a:p>
              <a:r>
                <a:rPr lang="vi-VN" sz="2100">
                  <a:effectLst/>
                  <a:latin typeface="Times New Roman" panose="02020603050405020304" pitchFamily="18" charset="0"/>
                  <a:ea typeface="Calibri" panose="020F0502020204030204" pitchFamily="34" charset="0"/>
                  <a:cs typeface="Times New Roman" panose="02020603050405020304" pitchFamily="18" charset="0"/>
                </a:rPr>
                <a:t>Website phải đảm bảo người dùng có thể truy cập để xem, tìm kiếm các thông tin về các clb, tuyển thủ theo môn thể thao được chọn</a:t>
              </a:r>
            </a:p>
            <a:p>
              <a:r>
                <a:rPr lang="vi-VN" sz="2100">
                  <a:effectLst/>
                  <a:latin typeface="Times New Roman" panose="02020603050405020304" pitchFamily="18" charset="0"/>
                  <a:ea typeface="Calibri" panose="020F0502020204030204" pitchFamily="34" charset="0"/>
                  <a:cs typeface="Times New Roman" panose="02020603050405020304" pitchFamily="18" charset="0"/>
                </a:rPr>
                <a:t>Người dùng có thể đăng tải thông tin để tìm ghép đội giao lưu, thông tin của bản thân để có thể dễ dàng tìm kiếm</a:t>
              </a:r>
            </a:p>
          </p:txBody>
        </p:sp>
      </p:grpSp>
      <p:grpSp>
        <p:nvGrpSpPr>
          <p:cNvPr id="27" name="Group 26">
            <a:extLst>
              <a:ext uri="{FF2B5EF4-FFF2-40B4-BE49-F238E27FC236}">
                <a16:creationId xmlns:a16="http://schemas.microsoft.com/office/drawing/2014/main" id="{843761B6-2FDC-4419-ABCF-8BB9EF14ACE6}"/>
              </a:ext>
            </a:extLst>
          </p:cNvPr>
          <p:cNvGrpSpPr/>
          <p:nvPr/>
        </p:nvGrpSpPr>
        <p:grpSpPr>
          <a:xfrm>
            <a:off x="153989" y="4884398"/>
            <a:ext cx="11762086" cy="1834036"/>
            <a:chOff x="153989" y="597511"/>
            <a:chExt cx="11424106" cy="1834036"/>
          </a:xfrm>
        </p:grpSpPr>
        <p:sp>
          <p:nvSpPr>
            <p:cNvPr id="28" name="Star: 8 Points 27">
              <a:extLst>
                <a:ext uri="{FF2B5EF4-FFF2-40B4-BE49-F238E27FC236}">
                  <a16:creationId xmlns:a16="http://schemas.microsoft.com/office/drawing/2014/main" id="{CA743C51-5DBD-4FF8-AC63-DE2322821CDF}"/>
                </a:ext>
              </a:extLst>
            </p:cNvPr>
            <p:cNvSpPr/>
            <p:nvPr/>
          </p:nvSpPr>
          <p:spPr>
            <a:xfrm>
              <a:off x="153989" y="673187"/>
              <a:ext cx="1343025" cy="1209675"/>
            </a:xfrm>
            <a:prstGeom prst="star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a:solidFill>
                    <a:schemeClr val="tx1"/>
                  </a:solidFill>
                </a:rPr>
                <a:t>3</a:t>
              </a:r>
            </a:p>
          </p:txBody>
        </p:sp>
        <p:sp>
          <p:nvSpPr>
            <p:cNvPr id="29" name="Rectangle 28">
              <a:extLst>
                <a:ext uri="{FF2B5EF4-FFF2-40B4-BE49-F238E27FC236}">
                  <a16:creationId xmlns:a16="http://schemas.microsoft.com/office/drawing/2014/main" id="{11C391DC-B4BA-4F86-A6DE-E1994A3C7AE4}"/>
                </a:ext>
              </a:extLst>
            </p:cNvPr>
            <p:cNvSpPr/>
            <p:nvPr/>
          </p:nvSpPr>
          <p:spPr>
            <a:xfrm>
              <a:off x="1458541" y="597511"/>
              <a:ext cx="10119554" cy="183403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1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Xác định các bên liên quan</a:t>
              </a:r>
              <a:endParaRPr lang="vi-VN" sz="21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vi-VN" sz="2100">
                  <a:effectLst/>
                  <a:latin typeface="Times New Roman" panose="02020603050405020304" pitchFamily="18" charset="0"/>
                  <a:ea typeface="Calibri" panose="020F0502020204030204" pitchFamily="34" charset="0"/>
                  <a:cs typeface="Times New Roman" panose="02020603050405020304" pitchFamily="18" charset="0"/>
                </a:rPr>
                <a:t>Website phải đảm bảo người dùng có thể truy cập để xem, tìm kiếm các thông tin về các clb, tuyển thủ theo môn thể thao được chọn</a:t>
              </a:r>
            </a:p>
            <a:p>
              <a:r>
                <a:rPr lang="vi-VN" sz="2100">
                  <a:effectLst/>
                  <a:latin typeface="Times New Roman" panose="02020603050405020304" pitchFamily="18" charset="0"/>
                  <a:ea typeface="Calibri" panose="020F0502020204030204" pitchFamily="34" charset="0"/>
                  <a:cs typeface="Times New Roman" panose="02020603050405020304" pitchFamily="18" charset="0"/>
                </a:rPr>
                <a:t>Người dùng có thể đăng tải thông tin để tìm ghép đội giao lưu, thông tin của bản thân để có thể dễ dàng tìm kiếm</a:t>
              </a:r>
            </a:p>
          </p:txBody>
        </p:sp>
      </p:grpSp>
      <p:sp>
        <p:nvSpPr>
          <p:cNvPr id="34" name="TextBox 33">
            <a:extLst>
              <a:ext uri="{FF2B5EF4-FFF2-40B4-BE49-F238E27FC236}">
                <a16:creationId xmlns:a16="http://schemas.microsoft.com/office/drawing/2014/main" id="{49370D2D-D481-4ABA-BD8C-8698BB143CC2}"/>
              </a:ext>
            </a:extLst>
          </p:cNvPr>
          <p:cNvSpPr txBox="1"/>
          <p:nvPr/>
        </p:nvSpPr>
        <p:spPr>
          <a:xfrm>
            <a:off x="3356811" y="350348"/>
            <a:ext cx="7644864" cy="830997"/>
          </a:xfrm>
          <a:prstGeom prst="rect">
            <a:avLst/>
          </a:prstGeom>
          <a:noFill/>
        </p:spPr>
        <p:txBody>
          <a:bodyPr wrap="square">
            <a:spAutoFit/>
          </a:bodyPr>
          <a:lstStyle/>
          <a:p>
            <a:r>
              <a:rPr lang="vi-VN" sz="4800" b="1">
                <a:latin typeface="+mj-lt"/>
              </a:rPr>
              <a:t>KHỞI TẠO DỰ ÁN</a:t>
            </a:r>
          </a:p>
        </p:txBody>
      </p:sp>
      <p:sp>
        <p:nvSpPr>
          <p:cNvPr id="14" name="TextBox 13">
            <a:extLst>
              <a:ext uri="{FF2B5EF4-FFF2-40B4-BE49-F238E27FC236}">
                <a16:creationId xmlns:a16="http://schemas.microsoft.com/office/drawing/2014/main" id="{BB3138D6-A1E6-498F-9B06-332619CFEB9A}"/>
              </a:ext>
            </a:extLst>
          </p:cNvPr>
          <p:cNvSpPr txBox="1"/>
          <p:nvPr/>
        </p:nvSpPr>
        <p:spPr>
          <a:xfrm>
            <a:off x="420292" y="14473"/>
            <a:ext cx="1219247" cy="307777"/>
          </a:xfrm>
          <a:prstGeom prst="rect">
            <a:avLst/>
          </a:prstGeom>
          <a:solidFill>
            <a:srgbClr val="35363A"/>
          </a:solidFill>
          <a:ln>
            <a:noFill/>
          </a:ln>
        </p:spPr>
        <p:txBody>
          <a:bodyPr wrap="square">
            <a:spAutoFit/>
          </a:bodyPr>
          <a:lstStyle/>
          <a:p>
            <a:pPr algn="just"/>
            <a:r>
              <a:rPr lang="en-US" sz="1400" dirty="0" err="1" smtClean="0">
                <a:solidFill>
                  <a:schemeClr val="bg1"/>
                </a:solidFill>
              </a:rPr>
              <a:t>SportTime</a:t>
            </a:r>
            <a:endParaRPr lang="vi-VN" sz="1400" dirty="0">
              <a:solidFill>
                <a:schemeClr val="bg1"/>
              </a:solidFill>
            </a:endParaRPr>
          </a:p>
        </p:txBody>
      </p:sp>
    </p:spTree>
    <p:extLst>
      <p:ext uri="{BB962C8B-B14F-4D97-AF65-F5344CB8AC3E}">
        <p14:creationId xmlns:p14="http://schemas.microsoft.com/office/powerpoint/2010/main" val="8073177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125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left)">
                                      <p:cBhvr>
                                        <p:cTn id="18" dur="125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12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26EA50-7882-4F70-91EF-5EE9DEC50FA6}"/>
              </a:ext>
            </a:extLst>
          </p:cNvPr>
          <p:cNvPicPr>
            <a:picLocks noChangeAspect="1"/>
          </p:cNvPicPr>
          <p:nvPr/>
        </p:nvPicPr>
        <p:blipFill>
          <a:blip r:embed="rId2"/>
          <a:stretch>
            <a:fillRect/>
          </a:stretch>
        </p:blipFill>
        <p:spPr>
          <a:xfrm>
            <a:off x="0" y="0"/>
            <a:ext cx="12192000" cy="336725"/>
          </a:xfrm>
          <a:prstGeom prst="rect">
            <a:avLst/>
          </a:prstGeom>
        </p:spPr>
      </p:pic>
      <p:grpSp>
        <p:nvGrpSpPr>
          <p:cNvPr id="21" name="Group 20">
            <a:extLst>
              <a:ext uri="{FF2B5EF4-FFF2-40B4-BE49-F238E27FC236}">
                <a16:creationId xmlns:a16="http://schemas.microsoft.com/office/drawing/2014/main" id="{090569B9-43A9-4A57-8A5B-7914E8FE7D49}"/>
              </a:ext>
            </a:extLst>
          </p:cNvPr>
          <p:cNvGrpSpPr/>
          <p:nvPr/>
        </p:nvGrpSpPr>
        <p:grpSpPr>
          <a:xfrm>
            <a:off x="0" y="1472665"/>
            <a:ext cx="11300059" cy="5245768"/>
            <a:chOff x="153989" y="1208141"/>
            <a:chExt cx="12391627" cy="5279287"/>
          </a:xfrm>
        </p:grpSpPr>
        <p:sp>
          <p:nvSpPr>
            <p:cNvPr id="3" name="Star: 8 Points 2">
              <a:extLst>
                <a:ext uri="{FF2B5EF4-FFF2-40B4-BE49-F238E27FC236}">
                  <a16:creationId xmlns:a16="http://schemas.microsoft.com/office/drawing/2014/main" id="{ED922596-2C2F-4CF3-A61C-3FD4C775AC98}"/>
                </a:ext>
              </a:extLst>
            </p:cNvPr>
            <p:cNvSpPr/>
            <p:nvPr/>
          </p:nvSpPr>
          <p:spPr>
            <a:xfrm>
              <a:off x="153989" y="2325203"/>
              <a:ext cx="1343025" cy="1209675"/>
            </a:xfrm>
            <a:prstGeom prst="star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a:solidFill>
                    <a:schemeClr val="tx1"/>
                  </a:solidFill>
                </a:rPr>
                <a:t>4</a:t>
              </a:r>
            </a:p>
          </p:txBody>
        </p:sp>
        <p:sp>
          <p:nvSpPr>
            <p:cNvPr id="18" name="Rectangle 17">
              <a:extLst>
                <a:ext uri="{FF2B5EF4-FFF2-40B4-BE49-F238E27FC236}">
                  <a16:creationId xmlns:a16="http://schemas.microsoft.com/office/drawing/2014/main" id="{68288C21-4287-451F-8144-20D91F50A276}"/>
                </a:ext>
              </a:extLst>
            </p:cNvPr>
            <p:cNvSpPr/>
            <p:nvPr/>
          </p:nvSpPr>
          <p:spPr>
            <a:xfrm>
              <a:off x="1497014" y="1208141"/>
              <a:ext cx="11048602" cy="527928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21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 yêu cầu chức năng và phi chức năng</a:t>
              </a:r>
            </a:p>
            <a:p>
              <a:pPr>
                <a:lnSpc>
                  <a:spcPct val="150000"/>
                </a:lnSpc>
              </a:pPr>
              <a:r>
                <a:rPr lang="vi-VN" sz="2100" b="1" i="1">
                  <a:latin typeface="Times New Roman" panose="02020603050405020304" pitchFamily="18" charset="0"/>
                  <a:ea typeface="Calibri" panose="020F0502020204030204" pitchFamily="34" charset="0"/>
                  <a:cs typeface="Times New Roman" panose="02020603050405020304" pitchFamily="18" charset="0"/>
                </a:rPr>
                <a:t>* Yêu cầu về chức năng:</a:t>
              </a:r>
            </a:p>
            <a:p>
              <a:pPr>
                <a:lnSpc>
                  <a:spcPct val="150000"/>
                </a:lnSpc>
              </a:pPr>
              <a:r>
                <a:rPr lang="vi-VN" sz="2100">
                  <a:effectLst/>
                  <a:latin typeface="Times New Roman" panose="02020603050405020304" pitchFamily="18" charset="0"/>
                  <a:ea typeface="Calibri" panose="020F0502020204030204" pitchFamily="34" charset="0"/>
                  <a:cs typeface="Times New Roman" panose="02020603050405020304" pitchFamily="18" charset="0"/>
                </a:rPr>
                <a:t>Chức năng tìm kiếm đội giao lưu</a:t>
              </a:r>
            </a:p>
            <a:p>
              <a:pPr>
                <a:lnSpc>
                  <a:spcPct val="150000"/>
                </a:lnSpc>
              </a:pPr>
              <a:r>
                <a:rPr lang="vi-VN" sz="2100">
                  <a:effectLst/>
                  <a:latin typeface="Times New Roman" panose="02020603050405020304" pitchFamily="18" charset="0"/>
                  <a:ea typeface="Calibri" panose="020F0502020204030204" pitchFamily="34" charset="0"/>
                  <a:cs typeface="Times New Roman" panose="02020603050405020304" pitchFamily="18" charset="0"/>
                </a:rPr>
                <a:t>Chức năng tìm kiếm sân</a:t>
              </a:r>
            </a:p>
            <a:p>
              <a:pPr>
                <a:lnSpc>
                  <a:spcPct val="150000"/>
                </a:lnSpc>
              </a:pPr>
              <a:r>
                <a:rPr lang="vi-VN" sz="2100">
                  <a:effectLst/>
                  <a:latin typeface="Times New Roman" panose="02020603050405020304" pitchFamily="18" charset="0"/>
                  <a:ea typeface="Calibri" panose="020F0502020204030204" pitchFamily="34" charset="0"/>
                  <a:cs typeface="Times New Roman" panose="02020603050405020304" pitchFamily="18" charset="0"/>
                </a:rPr>
                <a:t>Chức năng quảng cáo sân</a:t>
              </a:r>
            </a:p>
            <a:p>
              <a:pPr>
                <a:lnSpc>
                  <a:spcPct val="150000"/>
                </a:lnSpc>
              </a:pPr>
              <a:r>
                <a:rPr lang="vi-VN" sz="2100">
                  <a:effectLst/>
                  <a:latin typeface="Times New Roman" panose="02020603050405020304" pitchFamily="18" charset="0"/>
                  <a:ea typeface="Calibri" panose="020F0502020204030204" pitchFamily="34" charset="0"/>
                  <a:cs typeface="Times New Roman" panose="02020603050405020304" pitchFamily="18" charset="0"/>
                </a:rPr>
                <a:t>Chức năng xác nhận giao lưu</a:t>
              </a:r>
            </a:p>
            <a:p>
              <a:pPr>
                <a:lnSpc>
                  <a:spcPct val="150000"/>
                </a:lnSpc>
              </a:pPr>
              <a:r>
                <a:rPr lang="vi-VN" sz="2100" b="1" i="1">
                  <a:effectLst/>
                  <a:latin typeface="Times New Roman" panose="02020603050405020304" pitchFamily="18" charset="0"/>
                  <a:ea typeface="Calibri" panose="020F0502020204030204" pitchFamily="34" charset="0"/>
                  <a:cs typeface="Times New Roman" panose="02020603050405020304" pitchFamily="18" charset="0"/>
                </a:rPr>
                <a:t>* Yêu cầu phi chức năng:</a:t>
              </a:r>
            </a:p>
            <a:p>
              <a:pPr>
                <a:lnSpc>
                  <a:spcPct val="150000"/>
                </a:lnSpc>
              </a:pPr>
              <a:r>
                <a:rPr lang="vi-VN" sz="2100">
                  <a:effectLst/>
                  <a:latin typeface="Times New Roman" panose="02020603050405020304" pitchFamily="18" charset="0"/>
                  <a:ea typeface="Calibri" panose="020F0502020204030204" pitchFamily="34" charset="0"/>
                  <a:cs typeface="Times New Roman" panose="02020603050405020304" pitchFamily="18" charset="0"/>
                </a:rPr>
                <a:t>•Trang web phải đảm bảo tính minh </a:t>
              </a:r>
            </a:p>
            <a:p>
              <a:pPr>
                <a:lnSpc>
                  <a:spcPct val="150000"/>
                </a:lnSpc>
              </a:pPr>
              <a:r>
                <a:rPr lang="vi-VN" sz="2100">
                  <a:effectLst/>
                  <a:latin typeface="Times New Roman" panose="02020603050405020304" pitchFamily="18" charset="0"/>
                  <a:ea typeface="Calibri" panose="020F0502020204030204" pitchFamily="34" charset="0"/>
                  <a:cs typeface="Times New Roman" panose="02020603050405020304" pitchFamily="18" charset="0"/>
                </a:rPr>
                <a:t>•Tốc độ xử lý phải nhanh</a:t>
              </a:r>
            </a:p>
            <a:p>
              <a:pPr>
                <a:lnSpc>
                  <a:spcPct val="150000"/>
                </a:lnSpc>
              </a:pPr>
              <a:r>
                <a:rPr lang="vi-VN" sz="2100">
                  <a:effectLst/>
                  <a:latin typeface="Times New Roman" panose="02020603050405020304" pitchFamily="18" charset="0"/>
                  <a:ea typeface="Calibri" panose="020F0502020204030204" pitchFamily="34" charset="0"/>
                  <a:cs typeface="Times New Roman" panose="02020603050405020304" pitchFamily="18" charset="0"/>
                </a:rPr>
                <a:t>•Website phải tưởng thích với hầu hết các loại thiết bị </a:t>
              </a:r>
            </a:p>
            <a:p>
              <a:pPr>
                <a:lnSpc>
                  <a:spcPct val="150000"/>
                </a:lnSpc>
              </a:pPr>
              <a:endParaRPr lang="vi-VN" sz="2100">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13" name="TextBox 12">
            <a:extLst>
              <a:ext uri="{FF2B5EF4-FFF2-40B4-BE49-F238E27FC236}">
                <a16:creationId xmlns:a16="http://schemas.microsoft.com/office/drawing/2014/main" id="{16D55A6D-1D6F-4685-82A1-CAC95C0695CB}"/>
              </a:ext>
            </a:extLst>
          </p:cNvPr>
          <p:cNvSpPr txBox="1"/>
          <p:nvPr/>
        </p:nvSpPr>
        <p:spPr>
          <a:xfrm>
            <a:off x="3039177" y="408099"/>
            <a:ext cx="7644864" cy="830997"/>
          </a:xfrm>
          <a:prstGeom prst="rect">
            <a:avLst/>
          </a:prstGeom>
          <a:noFill/>
        </p:spPr>
        <p:txBody>
          <a:bodyPr wrap="square">
            <a:spAutoFit/>
          </a:bodyPr>
          <a:lstStyle/>
          <a:p>
            <a:r>
              <a:rPr lang="vi-VN" sz="4800" b="1">
                <a:latin typeface="+mj-lt"/>
              </a:rPr>
              <a:t>KHỞI TẠO DỰ ÁN</a:t>
            </a:r>
          </a:p>
        </p:txBody>
      </p:sp>
      <p:sp>
        <p:nvSpPr>
          <p:cNvPr id="8" name="TextBox 7">
            <a:extLst>
              <a:ext uri="{FF2B5EF4-FFF2-40B4-BE49-F238E27FC236}">
                <a16:creationId xmlns:a16="http://schemas.microsoft.com/office/drawing/2014/main" id="{BB3138D6-A1E6-498F-9B06-332619CFEB9A}"/>
              </a:ext>
            </a:extLst>
          </p:cNvPr>
          <p:cNvSpPr txBox="1"/>
          <p:nvPr/>
        </p:nvSpPr>
        <p:spPr>
          <a:xfrm>
            <a:off x="399972" y="14473"/>
            <a:ext cx="1219247" cy="307777"/>
          </a:xfrm>
          <a:prstGeom prst="rect">
            <a:avLst/>
          </a:prstGeom>
          <a:solidFill>
            <a:srgbClr val="35363A"/>
          </a:solidFill>
          <a:ln>
            <a:noFill/>
          </a:ln>
        </p:spPr>
        <p:txBody>
          <a:bodyPr wrap="square">
            <a:spAutoFit/>
          </a:bodyPr>
          <a:lstStyle/>
          <a:p>
            <a:pPr algn="just"/>
            <a:r>
              <a:rPr lang="en-US" sz="1400" dirty="0" err="1" smtClean="0">
                <a:solidFill>
                  <a:schemeClr val="bg1"/>
                </a:solidFill>
              </a:rPr>
              <a:t>SportTime</a:t>
            </a:r>
            <a:endParaRPr lang="vi-VN" sz="1400" dirty="0">
              <a:solidFill>
                <a:schemeClr val="bg1"/>
              </a:solidFill>
            </a:endParaRPr>
          </a:p>
        </p:txBody>
      </p:sp>
    </p:spTree>
    <p:extLst>
      <p:ext uri="{BB962C8B-B14F-4D97-AF65-F5344CB8AC3E}">
        <p14:creationId xmlns:p14="http://schemas.microsoft.com/office/powerpoint/2010/main" val="40313930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12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8198" name="Picture 6">
            <a:extLst>
              <a:ext uri="{FF2B5EF4-FFF2-40B4-BE49-F238E27FC236}">
                <a16:creationId xmlns:a16="http://schemas.microsoft.com/office/drawing/2014/main" id="{F64E05C1-1F82-4A65-AF15-751B7C1EBF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187" y="527893"/>
            <a:ext cx="11170517" cy="4823753"/>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Mind Your Manners: Thank Your Donors - The Modern Nonprofit">
            <a:extLst>
              <a:ext uri="{FF2B5EF4-FFF2-40B4-BE49-F238E27FC236}">
                <a16:creationId xmlns:a16="http://schemas.microsoft.com/office/drawing/2014/main" id="{BA03B0DD-7827-4AAE-880C-216758D7AF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25516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56882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1031">
            <a:extLst>
              <a:ext uri="{FF2B5EF4-FFF2-40B4-BE49-F238E27FC236}">
                <a16:creationId xmlns:a16="http://schemas.microsoft.com/office/drawing/2014/main" id="{DD06FDFC-E2B9-4E2B-9904-A44DF6CCB17E}"/>
              </a:ext>
            </a:extLst>
          </p:cNvPr>
          <p:cNvSpPr/>
          <p:nvPr/>
        </p:nvSpPr>
        <p:spPr>
          <a:xfrm>
            <a:off x="0" y="0"/>
            <a:ext cx="12192000" cy="689244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33" name="TextBox 1032">
            <a:extLst>
              <a:ext uri="{FF2B5EF4-FFF2-40B4-BE49-F238E27FC236}">
                <a16:creationId xmlns:a16="http://schemas.microsoft.com/office/drawing/2014/main" id="{36FA8F82-BEAC-4990-BAED-7498CE6CCA0F}"/>
              </a:ext>
            </a:extLst>
          </p:cNvPr>
          <p:cNvSpPr txBox="1"/>
          <p:nvPr/>
        </p:nvSpPr>
        <p:spPr>
          <a:xfrm>
            <a:off x="5028124" y="695326"/>
            <a:ext cx="5294436" cy="954107"/>
          </a:xfrm>
          <a:prstGeom prst="rect">
            <a:avLst/>
          </a:prstGeom>
          <a:noFill/>
        </p:spPr>
        <p:txBody>
          <a:bodyPr wrap="square" rtlCol="0">
            <a:spAutoFit/>
          </a:bodyPr>
          <a:lstStyle/>
          <a:p>
            <a:pPr algn="ctr"/>
            <a:r>
              <a:rPr lang="en-US" sz="2800" b="1" dirty="0" err="1" smtClean="0">
                <a:solidFill>
                  <a:srgbClr val="FF0000"/>
                </a:solidFill>
                <a:latin typeface="+mj-lt"/>
              </a:rPr>
              <a:t>Tên</a:t>
            </a:r>
            <a:r>
              <a:rPr lang="en-US" sz="2800" b="1" dirty="0" smtClean="0">
                <a:solidFill>
                  <a:srgbClr val="FF0000"/>
                </a:solidFill>
                <a:latin typeface="+mj-lt"/>
              </a:rPr>
              <a:t> </a:t>
            </a:r>
            <a:r>
              <a:rPr lang="en-US" sz="2800" b="1" dirty="0" err="1" smtClean="0">
                <a:solidFill>
                  <a:srgbClr val="FF0000"/>
                </a:solidFill>
                <a:latin typeface="+mj-lt"/>
              </a:rPr>
              <a:t>dự</a:t>
            </a:r>
            <a:r>
              <a:rPr lang="en-US" sz="2800" b="1" dirty="0" smtClean="0">
                <a:solidFill>
                  <a:srgbClr val="FF0000"/>
                </a:solidFill>
                <a:latin typeface="+mj-lt"/>
              </a:rPr>
              <a:t> </a:t>
            </a:r>
            <a:r>
              <a:rPr lang="en-US" sz="2800" b="1" dirty="0" err="1" smtClean="0">
                <a:solidFill>
                  <a:srgbClr val="FF0000"/>
                </a:solidFill>
                <a:latin typeface="+mj-lt"/>
              </a:rPr>
              <a:t>án</a:t>
            </a:r>
            <a:r>
              <a:rPr lang="en-US" sz="2800" b="1" dirty="0" smtClean="0">
                <a:solidFill>
                  <a:srgbClr val="FF0000"/>
                </a:solidFill>
                <a:latin typeface="+mj-lt"/>
              </a:rPr>
              <a:t>:</a:t>
            </a:r>
            <a:r>
              <a:rPr lang="en-US" sz="2800" b="1" dirty="0" smtClean="0">
                <a:latin typeface="+mj-lt"/>
              </a:rPr>
              <a:t/>
            </a:r>
            <a:br>
              <a:rPr lang="en-US" sz="2800" b="1" dirty="0" smtClean="0">
                <a:latin typeface="+mj-lt"/>
              </a:rPr>
            </a:br>
            <a:r>
              <a:rPr lang="en-US" sz="2800" b="1" dirty="0" smtClean="0">
                <a:solidFill>
                  <a:srgbClr val="FF0000"/>
                </a:solidFill>
                <a:latin typeface="+mj-lt"/>
              </a:rPr>
              <a:t>Website </a:t>
            </a:r>
            <a:r>
              <a:rPr lang="en-US" sz="2800" b="1" dirty="0" err="1" smtClean="0">
                <a:solidFill>
                  <a:srgbClr val="FF0000"/>
                </a:solidFill>
                <a:latin typeface="+mj-lt"/>
              </a:rPr>
              <a:t>đặt</a:t>
            </a:r>
            <a:r>
              <a:rPr lang="en-US" sz="2800" b="1" dirty="0" smtClean="0">
                <a:solidFill>
                  <a:srgbClr val="FF0000"/>
                </a:solidFill>
                <a:latin typeface="+mj-lt"/>
              </a:rPr>
              <a:t> </a:t>
            </a:r>
            <a:r>
              <a:rPr lang="en-US" sz="2800" b="1" dirty="0" err="1" smtClean="0">
                <a:solidFill>
                  <a:srgbClr val="FF0000"/>
                </a:solidFill>
                <a:latin typeface="+mj-lt"/>
              </a:rPr>
              <a:t>lịch</a:t>
            </a:r>
            <a:r>
              <a:rPr lang="en-US" sz="2800" b="1" dirty="0" smtClean="0">
                <a:solidFill>
                  <a:srgbClr val="FF0000"/>
                </a:solidFill>
                <a:latin typeface="+mj-lt"/>
              </a:rPr>
              <a:t> </a:t>
            </a:r>
            <a:r>
              <a:rPr lang="en-US" sz="2800" b="1" dirty="0" err="1" smtClean="0">
                <a:solidFill>
                  <a:srgbClr val="FF0000"/>
                </a:solidFill>
                <a:latin typeface="+mj-lt"/>
              </a:rPr>
              <a:t>thể</a:t>
            </a:r>
            <a:r>
              <a:rPr lang="en-US" sz="2800" b="1" dirty="0" smtClean="0">
                <a:solidFill>
                  <a:srgbClr val="FF0000"/>
                </a:solidFill>
                <a:latin typeface="+mj-lt"/>
              </a:rPr>
              <a:t> </a:t>
            </a:r>
            <a:r>
              <a:rPr lang="en-US" sz="2800" b="1" dirty="0" err="1" smtClean="0">
                <a:solidFill>
                  <a:srgbClr val="FF0000"/>
                </a:solidFill>
                <a:latin typeface="+mj-lt"/>
              </a:rPr>
              <a:t>thao</a:t>
            </a:r>
            <a:r>
              <a:rPr lang="en-US" sz="2800" b="1" dirty="0" smtClean="0">
                <a:solidFill>
                  <a:srgbClr val="FF0000"/>
                </a:solidFill>
                <a:latin typeface="+mj-lt"/>
              </a:rPr>
              <a:t> </a:t>
            </a:r>
            <a:r>
              <a:rPr lang="en-US" sz="2800" b="1" dirty="0" err="1" smtClean="0">
                <a:solidFill>
                  <a:srgbClr val="FF0000"/>
                </a:solidFill>
                <a:latin typeface="+mj-lt"/>
              </a:rPr>
              <a:t>SportTime</a:t>
            </a:r>
            <a:endParaRPr lang="vi-VN" sz="2800" b="1" dirty="0">
              <a:solidFill>
                <a:srgbClr val="FF0000"/>
              </a:solidFill>
              <a:latin typeface="+mj-lt"/>
            </a:endParaRPr>
          </a:p>
        </p:txBody>
      </p:sp>
      <p:sp>
        <p:nvSpPr>
          <p:cNvPr id="13" name="TextBox 12">
            <a:extLst>
              <a:ext uri="{FF2B5EF4-FFF2-40B4-BE49-F238E27FC236}">
                <a16:creationId xmlns:a16="http://schemas.microsoft.com/office/drawing/2014/main" id="{36FA8F82-BEAC-4990-BAED-7498CE6CCA0F}"/>
              </a:ext>
            </a:extLst>
          </p:cNvPr>
          <p:cNvSpPr txBox="1"/>
          <p:nvPr/>
        </p:nvSpPr>
        <p:spPr>
          <a:xfrm>
            <a:off x="948492" y="1880869"/>
            <a:ext cx="4276725" cy="1815882"/>
          </a:xfrm>
          <a:prstGeom prst="rect">
            <a:avLst/>
          </a:prstGeom>
          <a:noFill/>
        </p:spPr>
        <p:txBody>
          <a:bodyPr wrap="square" rtlCol="0">
            <a:spAutoFit/>
          </a:bodyPr>
          <a:lstStyle/>
          <a:p>
            <a:r>
              <a:rPr lang="en-US" sz="2800" b="1" dirty="0" smtClean="0">
                <a:latin typeface="+mj-lt"/>
              </a:rPr>
              <a:t>- Nguyễn </a:t>
            </a:r>
            <a:r>
              <a:rPr lang="en-US" sz="2800" b="1" dirty="0" err="1" smtClean="0">
                <a:latin typeface="+mj-lt"/>
              </a:rPr>
              <a:t>Phương</a:t>
            </a:r>
            <a:r>
              <a:rPr lang="en-US" sz="2800" b="1" dirty="0" smtClean="0">
                <a:latin typeface="+mj-lt"/>
              </a:rPr>
              <a:t> Nam</a:t>
            </a:r>
          </a:p>
          <a:p>
            <a:r>
              <a:rPr lang="en-US" sz="2800" b="1" dirty="0" smtClean="0">
                <a:latin typeface="+mj-lt"/>
              </a:rPr>
              <a:t>- </a:t>
            </a:r>
            <a:r>
              <a:rPr lang="en-US" sz="2800" b="1" dirty="0" err="1" smtClean="0">
                <a:latin typeface="+mj-lt"/>
              </a:rPr>
              <a:t>Trương</a:t>
            </a:r>
            <a:r>
              <a:rPr lang="en-US" sz="2800" b="1" dirty="0" smtClean="0">
                <a:latin typeface="+mj-lt"/>
              </a:rPr>
              <a:t> </a:t>
            </a:r>
            <a:r>
              <a:rPr lang="en-US" sz="2800" b="1" dirty="0" err="1" smtClean="0">
                <a:latin typeface="+mj-lt"/>
              </a:rPr>
              <a:t>Việt</a:t>
            </a:r>
            <a:r>
              <a:rPr lang="en-US" sz="2800" b="1" dirty="0" smtClean="0">
                <a:latin typeface="+mj-lt"/>
              </a:rPr>
              <a:t> </a:t>
            </a:r>
            <a:r>
              <a:rPr lang="en-US" sz="2800" b="1" dirty="0" err="1" smtClean="0">
                <a:latin typeface="+mj-lt"/>
              </a:rPr>
              <a:t>Hoàng</a:t>
            </a:r>
            <a:endParaRPr lang="en-US" sz="2800" b="1" dirty="0" smtClean="0">
              <a:latin typeface="+mj-lt"/>
            </a:endParaRPr>
          </a:p>
          <a:p>
            <a:r>
              <a:rPr lang="en-US" sz="2800" b="1" dirty="0" smtClean="0">
                <a:latin typeface="+mj-lt"/>
              </a:rPr>
              <a:t>- </a:t>
            </a:r>
            <a:r>
              <a:rPr lang="en-US" sz="2800" b="1" dirty="0" err="1" smtClean="0">
                <a:latin typeface="+mj-lt"/>
              </a:rPr>
              <a:t>Phạm</a:t>
            </a:r>
            <a:r>
              <a:rPr lang="en-US" sz="2800" b="1" dirty="0" smtClean="0">
                <a:latin typeface="+mj-lt"/>
              </a:rPr>
              <a:t> </a:t>
            </a:r>
            <a:r>
              <a:rPr lang="en-US" sz="2800" b="1" dirty="0" err="1" smtClean="0">
                <a:latin typeface="+mj-lt"/>
              </a:rPr>
              <a:t>Văn</a:t>
            </a:r>
            <a:r>
              <a:rPr lang="en-US" sz="2800" b="1" dirty="0" smtClean="0">
                <a:latin typeface="+mj-lt"/>
              </a:rPr>
              <a:t> </a:t>
            </a:r>
            <a:r>
              <a:rPr lang="en-US" sz="2800" b="1" dirty="0" err="1" smtClean="0">
                <a:latin typeface="+mj-lt"/>
              </a:rPr>
              <a:t>Khải</a:t>
            </a:r>
            <a:endParaRPr lang="en-US" sz="2800" b="1" dirty="0" smtClean="0">
              <a:latin typeface="+mj-lt"/>
            </a:endParaRPr>
          </a:p>
          <a:p>
            <a:r>
              <a:rPr lang="en-US" sz="2800" b="1" dirty="0" smtClean="0">
                <a:latin typeface="+mj-lt"/>
              </a:rPr>
              <a:t>- </a:t>
            </a:r>
            <a:r>
              <a:rPr lang="en-US" sz="2800" b="1" dirty="0" err="1" smtClean="0">
                <a:latin typeface="+mj-lt"/>
              </a:rPr>
              <a:t>Trần</a:t>
            </a:r>
            <a:r>
              <a:rPr lang="en-US" sz="2800" b="1" dirty="0" smtClean="0">
                <a:latin typeface="+mj-lt"/>
              </a:rPr>
              <a:t> Minh </a:t>
            </a:r>
            <a:r>
              <a:rPr lang="en-US" sz="2800" b="1" dirty="0" err="1" smtClean="0">
                <a:latin typeface="+mj-lt"/>
              </a:rPr>
              <a:t>Phương</a:t>
            </a:r>
            <a:endParaRPr lang="vi-VN" sz="2800" b="1" dirty="0">
              <a:latin typeface="+mj-lt"/>
            </a:endParaRPr>
          </a:p>
        </p:txBody>
      </p:sp>
      <p:sp>
        <p:nvSpPr>
          <p:cNvPr id="14" name="TextBox 13">
            <a:extLst>
              <a:ext uri="{FF2B5EF4-FFF2-40B4-BE49-F238E27FC236}">
                <a16:creationId xmlns:a16="http://schemas.microsoft.com/office/drawing/2014/main" id="{36FA8F82-BEAC-4990-BAED-7498CE6CCA0F}"/>
              </a:ext>
            </a:extLst>
          </p:cNvPr>
          <p:cNvSpPr txBox="1"/>
          <p:nvPr/>
        </p:nvSpPr>
        <p:spPr>
          <a:xfrm>
            <a:off x="948493" y="877950"/>
            <a:ext cx="4276725" cy="523220"/>
          </a:xfrm>
          <a:prstGeom prst="rect">
            <a:avLst/>
          </a:prstGeom>
          <a:noFill/>
        </p:spPr>
        <p:txBody>
          <a:bodyPr wrap="square" rtlCol="0">
            <a:spAutoFit/>
          </a:bodyPr>
          <a:lstStyle/>
          <a:p>
            <a:r>
              <a:rPr lang="en-US" sz="2800" b="1" dirty="0" err="1" smtClean="0">
                <a:latin typeface="+mj-lt"/>
              </a:rPr>
              <a:t>Nhóm</a:t>
            </a:r>
            <a:r>
              <a:rPr lang="en-US" sz="2800" b="1" dirty="0" smtClean="0">
                <a:latin typeface="+mj-lt"/>
              </a:rPr>
              <a:t> 10</a:t>
            </a:r>
            <a:endParaRPr lang="vi-VN" sz="2800" b="1" dirty="0">
              <a:latin typeface="+mj-lt"/>
            </a:endParaRPr>
          </a:p>
        </p:txBody>
      </p:sp>
      <p:grpSp>
        <p:nvGrpSpPr>
          <p:cNvPr id="15" name="Group 14">
            <a:extLst>
              <a:ext uri="{FF2B5EF4-FFF2-40B4-BE49-F238E27FC236}">
                <a16:creationId xmlns:a16="http://schemas.microsoft.com/office/drawing/2014/main" id="{090569B9-43A9-4A57-8A5B-7914E8FE7D49}"/>
              </a:ext>
            </a:extLst>
          </p:cNvPr>
          <p:cNvGrpSpPr/>
          <p:nvPr/>
        </p:nvGrpSpPr>
        <p:grpSpPr>
          <a:xfrm>
            <a:off x="5110916" y="1973372"/>
            <a:ext cx="6687182" cy="887211"/>
            <a:chOff x="153989" y="597511"/>
            <a:chExt cx="11762086" cy="1285351"/>
          </a:xfrm>
        </p:grpSpPr>
        <p:sp>
          <p:nvSpPr>
            <p:cNvPr id="16" name="Star: 8 Points 2">
              <a:extLst>
                <a:ext uri="{FF2B5EF4-FFF2-40B4-BE49-F238E27FC236}">
                  <a16:creationId xmlns:a16="http://schemas.microsoft.com/office/drawing/2014/main" id="{ED922596-2C2F-4CF3-A61C-3FD4C775AC98}"/>
                </a:ext>
              </a:extLst>
            </p:cNvPr>
            <p:cNvSpPr/>
            <p:nvPr/>
          </p:nvSpPr>
          <p:spPr>
            <a:xfrm>
              <a:off x="153989" y="673187"/>
              <a:ext cx="1343025" cy="1209675"/>
            </a:xfrm>
            <a:prstGeom prst="star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a:solidFill>
                    <a:schemeClr val="tx1"/>
                  </a:solidFill>
                </a:rPr>
                <a:t>1</a:t>
              </a:r>
            </a:p>
          </p:txBody>
        </p:sp>
        <p:sp>
          <p:nvSpPr>
            <p:cNvPr id="17" name="Rectangle 16">
              <a:extLst>
                <a:ext uri="{FF2B5EF4-FFF2-40B4-BE49-F238E27FC236}">
                  <a16:creationId xmlns:a16="http://schemas.microsoft.com/office/drawing/2014/main" id="{68288C21-4287-451F-8144-20D91F50A276}"/>
                </a:ext>
              </a:extLst>
            </p:cNvPr>
            <p:cNvSpPr/>
            <p:nvPr/>
          </p:nvSpPr>
          <p:spPr>
            <a:xfrm>
              <a:off x="1458540" y="597511"/>
              <a:ext cx="10457535" cy="126016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100" dirty="0" err="1" smtClean="0">
                  <a:latin typeface="Times New Roman" panose="02020603050405020304" pitchFamily="18" charset="0"/>
                  <a:ea typeface="Calibri" panose="020F0502020204030204" pitchFamily="34" charset="0"/>
                  <a:cs typeface="Times New Roman" panose="02020603050405020304" pitchFamily="18" charset="0"/>
                </a:rPr>
                <a:t>Giới</a:t>
              </a:r>
              <a:r>
                <a:rPr lang="en-US" sz="21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smtClean="0">
                  <a:latin typeface="Times New Roman" panose="02020603050405020304" pitchFamily="18" charset="0"/>
                  <a:ea typeface="Calibri" panose="020F0502020204030204" pitchFamily="34" charset="0"/>
                  <a:cs typeface="Times New Roman" panose="02020603050405020304" pitchFamily="18" charset="0"/>
                </a:rPr>
                <a:t>thiệu</a:t>
              </a:r>
              <a:r>
                <a:rPr lang="en-US" sz="21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smtClean="0">
                  <a:latin typeface="Times New Roman" panose="02020603050405020304" pitchFamily="18" charset="0"/>
                  <a:ea typeface="Calibri" panose="020F0502020204030204" pitchFamily="34" charset="0"/>
                  <a:cs typeface="Times New Roman" panose="02020603050405020304" pitchFamily="18" charset="0"/>
                </a:rPr>
                <a:t>về</a:t>
              </a:r>
              <a:r>
                <a:rPr lang="en-US" sz="2100" dirty="0">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smtClean="0">
                  <a:latin typeface="Times New Roman" panose="02020603050405020304" pitchFamily="18" charset="0"/>
                  <a:ea typeface="Calibri" panose="020F0502020204030204" pitchFamily="34" charset="0"/>
                  <a:cs typeface="Times New Roman" panose="02020603050405020304" pitchFamily="18" charset="0"/>
                </a:rPr>
                <a:t>dự</a:t>
              </a:r>
              <a:r>
                <a:rPr lang="en-US" sz="21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smtClean="0">
                  <a:latin typeface="Times New Roman" panose="02020603050405020304" pitchFamily="18" charset="0"/>
                  <a:ea typeface="Calibri" panose="020F0502020204030204" pitchFamily="34" charset="0"/>
                  <a:cs typeface="Times New Roman" panose="02020603050405020304" pitchFamily="18" charset="0"/>
                </a:rPr>
                <a:t>án</a:t>
              </a:r>
              <a:endParaRPr lang="vi-VN" sz="2100" dirty="0">
                <a:latin typeface="Times New Roman" panose="02020603050405020304" pitchFamily="18" charset="0"/>
                <a:cs typeface="Times New Roman" panose="02020603050405020304" pitchFamily="18" charset="0"/>
              </a:endParaRPr>
            </a:p>
          </p:txBody>
        </p:sp>
      </p:grpSp>
      <p:grpSp>
        <p:nvGrpSpPr>
          <p:cNvPr id="24" name="Group 23">
            <a:extLst>
              <a:ext uri="{FF2B5EF4-FFF2-40B4-BE49-F238E27FC236}">
                <a16:creationId xmlns:a16="http://schemas.microsoft.com/office/drawing/2014/main" id="{090569B9-43A9-4A57-8A5B-7914E8FE7D49}"/>
              </a:ext>
            </a:extLst>
          </p:cNvPr>
          <p:cNvGrpSpPr/>
          <p:nvPr/>
        </p:nvGrpSpPr>
        <p:grpSpPr>
          <a:xfrm>
            <a:off x="4730117" y="3097255"/>
            <a:ext cx="6687182" cy="883692"/>
            <a:chOff x="153989" y="597511"/>
            <a:chExt cx="11762086" cy="1285351"/>
          </a:xfrm>
        </p:grpSpPr>
        <p:sp>
          <p:nvSpPr>
            <p:cNvPr id="25" name="Star: 8 Points 2">
              <a:extLst>
                <a:ext uri="{FF2B5EF4-FFF2-40B4-BE49-F238E27FC236}">
                  <a16:creationId xmlns:a16="http://schemas.microsoft.com/office/drawing/2014/main" id="{ED922596-2C2F-4CF3-A61C-3FD4C775AC98}"/>
                </a:ext>
              </a:extLst>
            </p:cNvPr>
            <p:cNvSpPr/>
            <p:nvPr/>
          </p:nvSpPr>
          <p:spPr>
            <a:xfrm>
              <a:off x="153989" y="673187"/>
              <a:ext cx="1343025" cy="1209675"/>
            </a:xfrm>
            <a:prstGeom prst="star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2</a:t>
              </a:r>
              <a:endParaRPr lang="vi-VN" sz="4000" b="1" dirty="0">
                <a:solidFill>
                  <a:schemeClr val="tx1"/>
                </a:solidFill>
              </a:endParaRPr>
            </a:p>
          </p:txBody>
        </p:sp>
        <p:sp>
          <p:nvSpPr>
            <p:cNvPr id="26" name="Rectangle 25">
              <a:extLst>
                <a:ext uri="{FF2B5EF4-FFF2-40B4-BE49-F238E27FC236}">
                  <a16:creationId xmlns:a16="http://schemas.microsoft.com/office/drawing/2014/main" id="{68288C21-4287-451F-8144-20D91F50A276}"/>
                </a:ext>
              </a:extLst>
            </p:cNvPr>
            <p:cNvSpPr/>
            <p:nvPr/>
          </p:nvSpPr>
          <p:spPr>
            <a:xfrm>
              <a:off x="1458540" y="597511"/>
              <a:ext cx="10457535" cy="126016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100" dirty="0" err="1" smtClean="0">
                  <a:latin typeface="Times New Roman" panose="02020603050405020304" pitchFamily="18" charset="0"/>
                  <a:ea typeface="Calibri" panose="020F0502020204030204" pitchFamily="34" charset="0"/>
                  <a:cs typeface="Times New Roman" panose="02020603050405020304" pitchFamily="18" charset="0"/>
                </a:rPr>
                <a:t>Giới</a:t>
              </a:r>
              <a:r>
                <a:rPr lang="en-US" sz="21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smtClean="0">
                  <a:latin typeface="Times New Roman" panose="02020603050405020304" pitchFamily="18" charset="0"/>
                  <a:ea typeface="Calibri" panose="020F0502020204030204" pitchFamily="34" charset="0"/>
                  <a:cs typeface="Times New Roman" panose="02020603050405020304" pitchFamily="18" charset="0"/>
                </a:rPr>
                <a:t>thiệu</a:t>
              </a:r>
              <a:r>
                <a:rPr lang="en-US" sz="21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smtClean="0">
                  <a:latin typeface="Times New Roman" panose="02020603050405020304" pitchFamily="18" charset="0"/>
                  <a:ea typeface="Calibri" panose="020F0502020204030204" pitchFamily="34" charset="0"/>
                  <a:cs typeface="Times New Roman" panose="02020603050405020304" pitchFamily="18" charset="0"/>
                </a:rPr>
                <a:t>về</a:t>
              </a:r>
              <a:r>
                <a:rPr lang="en-US" sz="21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smtClean="0">
                  <a:latin typeface="Times New Roman" panose="02020603050405020304" pitchFamily="18" charset="0"/>
                  <a:ea typeface="Calibri" panose="020F0502020204030204" pitchFamily="34" charset="0"/>
                  <a:cs typeface="Times New Roman" panose="02020603050405020304" pitchFamily="18" charset="0"/>
                </a:rPr>
                <a:t>vòng</a:t>
              </a:r>
              <a:r>
                <a:rPr lang="en-US" sz="21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smtClean="0">
                  <a:latin typeface="Times New Roman" panose="02020603050405020304" pitchFamily="18" charset="0"/>
                  <a:ea typeface="Calibri" panose="020F0502020204030204" pitchFamily="34" charset="0"/>
                  <a:cs typeface="Times New Roman" panose="02020603050405020304" pitchFamily="18" charset="0"/>
                </a:rPr>
                <a:t>đời</a:t>
              </a:r>
              <a:r>
                <a:rPr lang="en-US" sz="21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smtClean="0">
                  <a:latin typeface="Times New Roman" panose="02020603050405020304" pitchFamily="18" charset="0"/>
                  <a:ea typeface="Calibri" panose="020F0502020204030204" pitchFamily="34" charset="0"/>
                  <a:cs typeface="Times New Roman" panose="02020603050405020304" pitchFamily="18" charset="0"/>
                </a:rPr>
                <a:t>phát</a:t>
              </a:r>
              <a:r>
                <a:rPr lang="en-US" sz="21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smtClean="0">
                  <a:latin typeface="Times New Roman" panose="02020603050405020304" pitchFamily="18" charset="0"/>
                  <a:ea typeface="Calibri" panose="020F0502020204030204" pitchFamily="34" charset="0"/>
                  <a:cs typeface="Times New Roman" panose="02020603050405020304" pitchFamily="18" charset="0"/>
                </a:rPr>
                <a:t>triển</a:t>
              </a:r>
              <a:r>
                <a:rPr lang="en-US" sz="21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smtClean="0">
                  <a:latin typeface="Times New Roman" panose="02020603050405020304" pitchFamily="18" charset="0"/>
                  <a:ea typeface="Calibri" panose="020F0502020204030204" pitchFamily="34" charset="0"/>
                  <a:cs typeface="Times New Roman" panose="02020603050405020304" pitchFamily="18" charset="0"/>
                </a:rPr>
                <a:t>phần</a:t>
              </a:r>
              <a:r>
                <a:rPr lang="en-US" sz="21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smtClean="0">
                  <a:latin typeface="Times New Roman" panose="02020603050405020304" pitchFamily="18" charset="0"/>
                  <a:ea typeface="Calibri" panose="020F0502020204030204" pitchFamily="34" charset="0"/>
                  <a:cs typeface="Times New Roman" panose="02020603050405020304" pitchFamily="18" charset="0"/>
                </a:rPr>
                <a:t>mềm</a:t>
              </a:r>
              <a:endParaRPr lang="vi-VN" sz="2100" dirty="0">
                <a:latin typeface="Times New Roman" panose="02020603050405020304" pitchFamily="18" charset="0"/>
                <a:cs typeface="Times New Roman" panose="02020603050405020304" pitchFamily="18" charset="0"/>
              </a:endParaRPr>
            </a:p>
          </p:txBody>
        </p:sp>
      </p:grpSp>
      <p:grpSp>
        <p:nvGrpSpPr>
          <p:cNvPr id="27" name="Group 26">
            <a:extLst>
              <a:ext uri="{FF2B5EF4-FFF2-40B4-BE49-F238E27FC236}">
                <a16:creationId xmlns:a16="http://schemas.microsoft.com/office/drawing/2014/main" id="{090569B9-43A9-4A57-8A5B-7914E8FE7D49}"/>
              </a:ext>
            </a:extLst>
          </p:cNvPr>
          <p:cNvGrpSpPr/>
          <p:nvPr/>
        </p:nvGrpSpPr>
        <p:grpSpPr>
          <a:xfrm>
            <a:off x="4120316" y="4159061"/>
            <a:ext cx="6687182" cy="954130"/>
            <a:chOff x="153989" y="597511"/>
            <a:chExt cx="11762086" cy="1285351"/>
          </a:xfrm>
        </p:grpSpPr>
        <p:sp>
          <p:nvSpPr>
            <p:cNvPr id="28" name="Star: 8 Points 2">
              <a:extLst>
                <a:ext uri="{FF2B5EF4-FFF2-40B4-BE49-F238E27FC236}">
                  <a16:creationId xmlns:a16="http://schemas.microsoft.com/office/drawing/2014/main" id="{ED922596-2C2F-4CF3-A61C-3FD4C775AC98}"/>
                </a:ext>
              </a:extLst>
            </p:cNvPr>
            <p:cNvSpPr/>
            <p:nvPr/>
          </p:nvSpPr>
          <p:spPr>
            <a:xfrm>
              <a:off x="153989" y="673187"/>
              <a:ext cx="1343025" cy="1209675"/>
            </a:xfrm>
            <a:prstGeom prst="star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3</a:t>
              </a:r>
              <a:endParaRPr lang="vi-VN" sz="4000" b="1" dirty="0">
                <a:solidFill>
                  <a:schemeClr val="tx1"/>
                </a:solidFill>
              </a:endParaRPr>
            </a:p>
          </p:txBody>
        </p:sp>
        <p:sp>
          <p:nvSpPr>
            <p:cNvPr id="29" name="Rectangle 28">
              <a:extLst>
                <a:ext uri="{FF2B5EF4-FFF2-40B4-BE49-F238E27FC236}">
                  <a16:creationId xmlns:a16="http://schemas.microsoft.com/office/drawing/2014/main" id="{68288C21-4287-451F-8144-20D91F50A276}"/>
                </a:ext>
              </a:extLst>
            </p:cNvPr>
            <p:cNvSpPr/>
            <p:nvPr/>
          </p:nvSpPr>
          <p:spPr>
            <a:xfrm>
              <a:off x="1458540" y="597511"/>
              <a:ext cx="10457535" cy="126016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100" dirty="0" err="1" smtClean="0">
                  <a:latin typeface="Times New Roman" panose="02020603050405020304" pitchFamily="18" charset="0"/>
                  <a:ea typeface="Calibri" panose="020F0502020204030204" pitchFamily="34" charset="0"/>
                  <a:cs typeface="Times New Roman" panose="02020603050405020304" pitchFamily="18" charset="0"/>
                </a:rPr>
                <a:t>Giới</a:t>
              </a:r>
              <a:r>
                <a:rPr lang="en-US" sz="21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smtClean="0">
                  <a:latin typeface="Times New Roman" panose="02020603050405020304" pitchFamily="18" charset="0"/>
                  <a:ea typeface="Calibri" panose="020F0502020204030204" pitchFamily="34" charset="0"/>
                  <a:cs typeface="Times New Roman" panose="02020603050405020304" pitchFamily="18" charset="0"/>
                </a:rPr>
                <a:t>thiệu</a:t>
              </a:r>
              <a:r>
                <a:rPr lang="en-US" sz="21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smtClean="0">
                  <a:latin typeface="Times New Roman" panose="02020603050405020304" pitchFamily="18" charset="0"/>
                  <a:ea typeface="Calibri" panose="020F0502020204030204" pitchFamily="34" charset="0"/>
                  <a:cs typeface="Times New Roman" panose="02020603050405020304" pitchFamily="18" charset="0"/>
                </a:rPr>
                <a:t>về</a:t>
              </a:r>
              <a:r>
                <a:rPr lang="en-US" sz="21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smtClean="0">
                  <a:latin typeface="Times New Roman" panose="02020603050405020304" pitchFamily="18" charset="0"/>
                  <a:ea typeface="Calibri" panose="020F0502020204030204" pitchFamily="34" charset="0"/>
                  <a:cs typeface="Times New Roman" panose="02020603050405020304" pitchFamily="18" charset="0"/>
                </a:rPr>
                <a:t>quy</a:t>
              </a:r>
              <a:r>
                <a:rPr lang="en-US" sz="21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smtClean="0">
                  <a:latin typeface="Times New Roman" panose="02020603050405020304" pitchFamily="18" charset="0"/>
                  <a:ea typeface="Calibri" panose="020F0502020204030204" pitchFamily="34" charset="0"/>
                  <a:cs typeface="Times New Roman" panose="02020603050405020304" pitchFamily="18" charset="0"/>
                </a:rPr>
                <a:t>trình</a:t>
              </a:r>
              <a:r>
                <a:rPr lang="en-US" sz="2100" dirty="0" smtClean="0">
                  <a:latin typeface="Times New Roman" panose="02020603050405020304" pitchFamily="18" charset="0"/>
                  <a:ea typeface="Calibri" panose="020F0502020204030204" pitchFamily="34" charset="0"/>
                  <a:cs typeface="Times New Roman" panose="02020603050405020304" pitchFamily="18" charset="0"/>
                </a:rPr>
                <a:t> Agile</a:t>
              </a:r>
              <a:endParaRPr lang="vi-VN" sz="2100" dirty="0">
                <a:latin typeface="Times New Roman" panose="02020603050405020304" pitchFamily="18" charset="0"/>
                <a:cs typeface="Times New Roman" panose="02020603050405020304" pitchFamily="18" charset="0"/>
              </a:endParaRPr>
            </a:p>
          </p:txBody>
        </p:sp>
      </p:grpSp>
      <p:grpSp>
        <p:nvGrpSpPr>
          <p:cNvPr id="30" name="Group 29">
            <a:extLst>
              <a:ext uri="{FF2B5EF4-FFF2-40B4-BE49-F238E27FC236}">
                <a16:creationId xmlns:a16="http://schemas.microsoft.com/office/drawing/2014/main" id="{090569B9-43A9-4A57-8A5B-7914E8FE7D49}"/>
              </a:ext>
            </a:extLst>
          </p:cNvPr>
          <p:cNvGrpSpPr/>
          <p:nvPr/>
        </p:nvGrpSpPr>
        <p:grpSpPr>
          <a:xfrm>
            <a:off x="3554677" y="5325933"/>
            <a:ext cx="6687182" cy="1113014"/>
            <a:chOff x="153989" y="597511"/>
            <a:chExt cx="11762086" cy="1285351"/>
          </a:xfrm>
        </p:grpSpPr>
        <p:sp>
          <p:nvSpPr>
            <p:cNvPr id="31" name="Star: 8 Points 2">
              <a:extLst>
                <a:ext uri="{FF2B5EF4-FFF2-40B4-BE49-F238E27FC236}">
                  <a16:creationId xmlns:a16="http://schemas.microsoft.com/office/drawing/2014/main" id="{ED922596-2C2F-4CF3-A61C-3FD4C775AC98}"/>
                </a:ext>
              </a:extLst>
            </p:cNvPr>
            <p:cNvSpPr/>
            <p:nvPr/>
          </p:nvSpPr>
          <p:spPr>
            <a:xfrm>
              <a:off x="153989" y="673187"/>
              <a:ext cx="1343025" cy="1209675"/>
            </a:xfrm>
            <a:prstGeom prst="star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4</a:t>
              </a:r>
              <a:endParaRPr lang="vi-VN" sz="4000" b="1" dirty="0">
                <a:solidFill>
                  <a:schemeClr val="tx1"/>
                </a:solidFill>
              </a:endParaRPr>
            </a:p>
          </p:txBody>
        </p:sp>
        <p:sp>
          <p:nvSpPr>
            <p:cNvPr id="32" name="Rectangle 31">
              <a:extLst>
                <a:ext uri="{FF2B5EF4-FFF2-40B4-BE49-F238E27FC236}">
                  <a16:creationId xmlns:a16="http://schemas.microsoft.com/office/drawing/2014/main" id="{68288C21-4287-451F-8144-20D91F50A276}"/>
                </a:ext>
              </a:extLst>
            </p:cNvPr>
            <p:cNvSpPr/>
            <p:nvPr/>
          </p:nvSpPr>
          <p:spPr>
            <a:xfrm>
              <a:off x="1458540" y="597511"/>
              <a:ext cx="10457535" cy="126016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100" dirty="0" err="1" smtClean="0">
                  <a:latin typeface="Times New Roman" panose="02020603050405020304" pitchFamily="18" charset="0"/>
                  <a:ea typeface="Calibri" panose="020F0502020204030204" pitchFamily="34" charset="0"/>
                  <a:cs typeface="Times New Roman" panose="02020603050405020304" pitchFamily="18" charset="0"/>
                </a:rPr>
                <a:t>Khởi</a:t>
              </a:r>
              <a:r>
                <a:rPr lang="en-US" sz="21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smtClean="0">
                  <a:latin typeface="Times New Roman" panose="02020603050405020304" pitchFamily="18" charset="0"/>
                  <a:ea typeface="Calibri" panose="020F0502020204030204" pitchFamily="34" charset="0"/>
                  <a:cs typeface="Times New Roman" panose="02020603050405020304" pitchFamily="18" charset="0"/>
                </a:rPr>
                <a:t>tạo</a:t>
              </a:r>
              <a:r>
                <a:rPr lang="en-US" sz="21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smtClean="0">
                  <a:latin typeface="Times New Roman" panose="02020603050405020304" pitchFamily="18" charset="0"/>
                  <a:ea typeface="Calibri" panose="020F0502020204030204" pitchFamily="34" charset="0"/>
                  <a:cs typeface="Times New Roman" panose="02020603050405020304" pitchFamily="18" charset="0"/>
                </a:rPr>
                <a:t>dự</a:t>
              </a:r>
              <a:r>
                <a:rPr lang="en-US" sz="21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smtClean="0">
                  <a:latin typeface="Times New Roman" panose="02020603050405020304" pitchFamily="18" charset="0"/>
                  <a:ea typeface="Calibri" panose="020F0502020204030204" pitchFamily="34" charset="0"/>
                  <a:cs typeface="Times New Roman" panose="02020603050405020304" pitchFamily="18" charset="0"/>
                </a:rPr>
                <a:t>án</a:t>
              </a:r>
              <a:endParaRPr lang="vi-VN" sz="21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8037446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33"/>
                                        </p:tgtEl>
                                        <p:attrNameLst>
                                          <p:attrName>style.visibility</p:attrName>
                                        </p:attrNameLst>
                                      </p:cBhvr>
                                      <p:to>
                                        <p:strVal val="visible"/>
                                      </p:to>
                                    </p:set>
                                    <p:anim calcmode="lin" valueType="num">
                                      <p:cBhvr additive="base">
                                        <p:cTn id="17" dur="500" fill="hold"/>
                                        <p:tgtEl>
                                          <p:spTgt spid="1033"/>
                                        </p:tgtEl>
                                        <p:attrNameLst>
                                          <p:attrName>ppt_x</p:attrName>
                                        </p:attrNameLst>
                                      </p:cBhvr>
                                      <p:tavLst>
                                        <p:tav tm="0">
                                          <p:val>
                                            <p:strVal val="#ppt_x"/>
                                          </p:val>
                                        </p:tav>
                                        <p:tav tm="100000">
                                          <p:val>
                                            <p:strVal val="#ppt_x"/>
                                          </p:val>
                                        </p:tav>
                                      </p:tavLst>
                                    </p:anim>
                                    <p:anim calcmode="lin" valueType="num">
                                      <p:cBhvr additive="base">
                                        <p:cTn id="18" dur="500" fill="hold"/>
                                        <p:tgtEl>
                                          <p:spTgt spid="103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125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left)">
                                      <p:cBhvr>
                                        <p:cTn id="28" dur="125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left)">
                                      <p:cBhvr>
                                        <p:cTn id="33" dur="125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wipe(left)">
                                      <p:cBhvr>
                                        <p:cTn id="38" dur="1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32" name="Rectangle 1031">
            <a:extLst>
              <a:ext uri="{FF2B5EF4-FFF2-40B4-BE49-F238E27FC236}">
                <a16:creationId xmlns:a16="http://schemas.microsoft.com/office/drawing/2014/main" id="{DD06FDFC-E2B9-4E2B-9904-A44DF6CCB17E}"/>
              </a:ext>
            </a:extLst>
          </p:cNvPr>
          <p:cNvSpPr/>
          <p:nvPr/>
        </p:nvSpPr>
        <p:spPr>
          <a:xfrm>
            <a:off x="5324475" y="304800"/>
            <a:ext cx="6867525" cy="6553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5" name="Picture 4">
            <a:extLst>
              <a:ext uri="{FF2B5EF4-FFF2-40B4-BE49-F238E27FC236}">
                <a16:creationId xmlns:a16="http://schemas.microsoft.com/office/drawing/2014/main" id="{BE26EA50-7882-4F70-91EF-5EE9DEC50FA6}"/>
              </a:ext>
            </a:extLst>
          </p:cNvPr>
          <p:cNvPicPr>
            <a:picLocks noChangeAspect="1"/>
          </p:cNvPicPr>
          <p:nvPr/>
        </p:nvPicPr>
        <p:blipFill>
          <a:blip r:embed="rId2"/>
          <a:stretch>
            <a:fillRect/>
          </a:stretch>
        </p:blipFill>
        <p:spPr>
          <a:xfrm>
            <a:off x="0" y="0"/>
            <a:ext cx="12192000" cy="336725"/>
          </a:xfrm>
          <a:prstGeom prst="rect">
            <a:avLst/>
          </a:prstGeom>
        </p:spPr>
      </p:pic>
      <p:pic>
        <p:nvPicPr>
          <p:cNvPr id="7" name="Picture 6">
            <a:extLst>
              <a:ext uri="{FF2B5EF4-FFF2-40B4-BE49-F238E27FC236}">
                <a16:creationId xmlns:a16="http://schemas.microsoft.com/office/drawing/2014/main" id="{8D95751D-2EE0-4869-A75A-BFDE0D3F6E5D}"/>
              </a:ext>
            </a:extLst>
          </p:cNvPr>
          <p:cNvPicPr>
            <a:picLocks noChangeAspect="1"/>
          </p:cNvPicPr>
          <p:nvPr/>
        </p:nvPicPr>
        <p:blipFill rotWithShape="1">
          <a:blip r:embed="rId3"/>
          <a:srcRect b="21127"/>
          <a:stretch/>
        </p:blipFill>
        <p:spPr>
          <a:xfrm>
            <a:off x="399972" y="0"/>
            <a:ext cx="1097042" cy="261762"/>
          </a:xfrm>
          <a:prstGeom prst="rect">
            <a:avLst/>
          </a:prstGeom>
        </p:spPr>
      </p:pic>
      <p:pic>
        <p:nvPicPr>
          <p:cNvPr id="49" name="Picture 48">
            <a:extLst>
              <a:ext uri="{FF2B5EF4-FFF2-40B4-BE49-F238E27FC236}">
                <a16:creationId xmlns:a16="http://schemas.microsoft.com/office/drawing/2014/main" id="{7015EA2A-C517-4DEE-951A-928B52E617F0}"/>
              </a:ext>
            </a:extLst>
          </p:cNvPr>
          <p:cNvPicPr>
            <a:picLocks noChangeAspect="1"/>
          </p:cNvPicPr>
          <p:nvPr/>
        </p:nvPicPr>
        <p:blipFill>
          <a:blip r:embed="rId4">
            <a:extLst>
              <a:ext uri="{28A0092B-C50C-407E-A947-70E740481C1C}">
                <a14:useLocalDpi xmlns:a14="http://schemas.microsoft.com/office/drawing/2010/main" val="0"/>
              </a:ext>
            </a:extLst>
          </a:blip>
          <a:srcRect r="1786"/>
          <a:stretch>
            <a:fillRect/>
          </a:stretch>
        </p:blipFill>
        <p:spPr>
          <a:xfrm>
            <a:off x="0" y="336725"/>
            <a:ext cx="5762622" cy="6521275"/>
          </a:xfrm>
          <a:custGeom>
            <a:avLst/>
            <a:gdLst>
              <a:gd name="connsiteX0" fmla="*/ 5630172 w 5762622"/>
              <a:gd name="connsiteY0" fmla="*/ 0 h 6521275"/>
              <a:gd name="connsiteX1" fmla="*/ 5664858 w 5762622"/>
              <a:gd name="connsiteY1" fmla="*/ 0 h 6521275"/>
              <a:gd name="connsiteX2" fmla="*/ 5638797 w 5762622"/>
              <a:gd name="connsiteY2" fmla="*/ 17374 h 6521275"/>
              <a:gd name="connsiteX3" fmla="*/ 5588897 w 5762622"/>
              <a:gd name="connsiteY3" fmla="*/ 73947 h 6521275"/>
              <a:gd name="connsiteX4" fmla="*/ 5582376 w 5762622"/>
              <a:gd name="connsiteY4" fmla="*/ 74171 h 6521275"/>
              <a:gd name="connsiteX5" fmla="*/ 5589874 w 5762622"/>
              <a:gd name="connsiteY5" fmla="*/ 50116 h 6521275"/>
              <a:gd name="connsiteX6" fmla="*/ 5598965 w 5762622"/>
              <a:gd name="connsiteY6" fmla="*/ 37615 h 6521275"/>
              <a:gd name="connsiteX7" fmla="*/ 5604882 w 5762622"/>
              <a:gd name="connsiteY7" fmla="*/ 31287 h 6521275"/>
              <a:gd name="connsiteX8" fmla="*/ 5619747 w 5762622"/>
              <a:gd name="connsiteY8" fmla="*/ 17374 h 6521275"/>
              <a:gd name="connsiteX9" fmla="*/ 0 w 5762622"/>
              <a:gd name="connsiteY9" fmla="*/ 0 h 6521275"/>
              <a:gd name="connsiteX10" fmla="*/ 5626322 w 5762622"/>
              <a:gd name="connsiteY10" fmla="*/ 0 h 6521275"/>
              <a:gd name="connsiteX11" fmla="*/ 5598965 w 5762622"/>
              <a:gd name="connsiteY11" fmla="*/ 37615 h 6521275"/>
              <a:gd name="connsiteX12" fmla="*/ 5591172 w 5762622"/>
              <a:gd name="connsiteY12" fmla="*/ 45949 h 6521275"/>
              <a:gd name="connsiteX13" fmla="*/ 5589874 w 5762622"/>
              <a:gd name="connsiteY13" fmla="*/ 50116 h 6521275"/>
              <a:gd name="connsiteX14" fmla="*/ 5572122 w 5762622"/>
              <a:gd name="connsiteY14" fmla="*/ 74524 h 6521275"/>
              <a:gd name="connsiteX15" fmla="*/ 5582376 w 5762622"/>
              <a:gd name="connsiteY15" fmla="*/ 74171 h 6521275"/>
              <a:gd name="connsiteX16" fmla="*/ 5582167 w 5762622"/>
              <a:gd name="connsiteY16" fmla="*/ 74841 h 6521275"/>
              <a:gd name="connsiteX17" fmla="*/ 5572122 w 5762622"/>
              <a:gd name="connsiteY17" fmla="*/ 103099 h 6521275"/>
              <a:gd name="connsiteX18" fmla="*/ 5534022 w 5762622"/>
              <a:gd name="connsiteY18" fmla="*/ 160249 h 6521275"/>
              <a:gd name="connsiteX19" fmla="*/ 5549979 w 5762622"/>
              <a:gd name="connsiteY19" fmla="*/ 192305 h 6521275"/>
              <a:gd name="connsiteX20" fmla="*/ 5555072 w 5762622"/>
              <a:gd name="connsiteY20" fmla="*/ 202691 h 6521275"/>
              <a:gd name="connsiteX21" fmla="*/ 5557176 w 5762622"/>
              <a:gd name="connsiteY21" fmla="*/ 207093 h 6521275"/>
              <a:gd name="connsiteX22" fmla="*/ 5556689 w 5762622"/>
              <a:gd name="connsiteY22" fmla="*/ 205987 h 6521275"/>
              <a:gd name="connsiteX23" fmla="*/ 5555072 w 5762622"/>
              <a:gd name="connsiteY23" fmla="*/ 202691 h 6521275"/>
              <a:gd name="connsiteX24" fmla="*/ 5554465 w 5762622"/>
              <a:gd name="connsiteY24" fmla="*/ 201421 h 6521275"/>
              <a:gd name="connsiteX25" fmla="*/ 5572122 w 5762622"/>
              <a:gd name="connsiteY25" fmla="*/ 226924 h 6521275"/>
              <a:gd name="connsiteX26" fmla="*/ 5591172 w 5762622"/>
              <a:gd name="connsiteY26" fmla="*/ 265024 h 6521275"/>
              <a:gd name="connsiteX27" fmla="*/ 5619747 w 5762622"/>
              <a:gd name="connsiteY27" fmla="*/ 293599 h 6521275"/>
              <a:gd name="connsiteX28" fmla="*/ 5657847 w 5762622"/>
              <a:gd name="connsiteY28" fmla="*/ 350749 h 6521275"/>
              <a:gd name="connsiteX29" fmla="*/ 5638797 w 5762622"/>
              <a:gd name="connsiteY29" fmla="*/ 398374 h 6521275"/>
              <a:gd name="connsiteX30" fmla="*/ 5619747 w 5762622"/>
              <a:gd name="connsiteY30" fmla="*/ 426949 h 6521275"/>
              <a:gd name="connsiteX31" fmla="*/ 5610222 w 5762622"/>
              <a:gd name="connsiteY31" fmla="*/ 455524 h 6521275"/>
              <a:gd name="connsiteX32" fmla="*/ 5591172 w 5762622"/>
              <a:gd name="connsiteY32" fmla="*/ 484099 h 6521275"/>
              <a:gd name="connsiteX33" fmla="*/ 5572122 w 5762622"/>
              <a:gd name="connsiteY33" fmla="*/ 541249 h 6521275"/>
              <a:gd name="connsiteX34" fmla="*/ 5562597 w 5762622"/>
              <a:gd name="connsiteY34" fmla="*/ 569824 h 6521275"/>
              <a:gd name="connsiteX35" fmla="*/ 5553072 w 5762622"/>
              <a:gd name="connsiteY35" fmla="*/ 665074 h 6521275"/>
              <a:gd name="connsiteX36" fmla="*/ 5543547 w 5762622"/>
              <a:gd name="connsiteY36" fmla="*/ 693649 h 6521275"/>
              <a:gd name="connsiteX37" fmla="*/ 5534022 w 5762622"/>
              <a:gd name="connsiteY37" fmla="*/ 741274 h 6521275"/>
              <a:gd name="connsiteX38" fmla="*/ 5514972 w 5762622"/>
              <a:gd name="connsiteY38" fmla="*/ 769849 h 6521275"/>
              <a:gd name="connsiteX39" fmla="*/ 5495922 w 5762622"/>
              <a:gd name="connsiteY39" fmla="*/ 807949 h 6521275"/>
              <a:gd name="connsiteX40" fmla="*/ 5514972 w 5762622"/>
              <a:gd name="connsiteY40" fmla="*/ 884149 h 6521275"/>
              <a:gd name="connsiteX41" fmla="*/ 5524497 w 5762622"/>
              <a:gd name="connsiteY41" fmla="*/ 912724 h 6521275"/>
              <a:gd name="connsiteX42" fmla="*/ 5505447 w 5762622"/>
              <a:gd name="connsiteY42" fmla="*/ 1065124 h 6521275"/>
              <a:gd name="connsiteX43" fmla="*/ 5486397 w 5762622"/>
              <a:gd name="connsiteY43" fmla="*/ 1093699 h 6521275"/>
              <a:gd name="connsiteX44" fmla="*/ 5495922 w 5762622"/>
              <a:gd name="connsiteY44" fmla="*/ 1217524 h 6521275"/>
              <a:gd name="connsiteX45" fmla="*/ 5514972 w 5762622"/>
              <a:gd name="connsiteY45" fmla="*/ 1255624 h 6521275"/>
              <a:gd name="connsiteX46" fmla="*/ 5495922 w 5762622"/>
              <a:gd name="connsiteY46" fmla="*/ 1331824 h 6521275"/>
              <a:gd name="connsiteX47" fmla="*/ 5505447 w 5762622"/>
              <a:gd name="connsiteY47" fmla="*/ 1379449 h 6521275"/>
              <a:gd name="connsiteX48" fmla="*/ 5534022 w 5762622"/>
              <a:gd name="connsiteY48" fmla="*/ 1398499 h 6521275"/>
              <a:gd name="connsiteX49" fmla="*/ 5581647 w 5762622"/>
              <a:gd name="connsiteY49" fmla="*/ 1465174 h 6521275"/>
              <a:gd name="connsiteX50" fmla="*/ 5553072 w 5762622"/>
              <a:gd name="connsiteY50" fmla="*/ 1493749 h 6521275"/>
              <a:gd name="connsiteX51" fmla="*/ 5543547 w 5762622"/>
              <a:gd name="connsiteY51" fmla="*/ 1636624 h 6521275"/>
              <a:gd name="connsiteX52" fmla="*/ 5572122 w 5762622"/>
              <a:gd name="connsiteY52" fmla="*/ 1665199 h 6521275"/>
              <a:gd name="connsiteX53" fmla="*/ 5572122 w 5762622"/>
              <a:gd name="connsiteY53" fmla="*/ 1903324 h 6521275"/>
              <a:gd name="connsiteX54" fmla="*/ 5534022 w 5762622"/>
              <a:gd name="connsiteY54" fmla="*/ 1931899 h 6521275"/>
              <a:gd name="connsiteX55" fmla="*/ 5524497 w 5762622"/>
              <a:gd name="connsiteY55" fmla="*/ 1960474 h 6521275"/>
              <a:gd name="connsiteX56" fmla="*/ 5505447 w 5762622"/>
              <a:gd name="connsiteY56" fmla="*/ 1989049 h 6521275"/>
              <a:gd name="connsiteX57" fmla="*/ 5514972 w 5762622"/>
              <a:gd name="connsiteY57" fmla="*/ 2017624 h 6521275"/>
              <a:gd name="connsiteX58" fmla="*/ 5534022 w 5762622"/>
              <a:gd name="connsiteY58" fmla="*/ 2084299 h 6521275"/>
              <a:gd name="connsiteX59" fmla="*/ 5562597 w 5762622"/>
              <a:gd name="connsiteY59" fmla="*/ 2093824 h 6521275"/>
              <a:gd name="connsiteX60" fmla="*/ 5591172 w 5762622"/>
              <a:gd name="connsiteY60" fmla="*/ 2189074 h 6521275"/>
              <a:gd name="connsiteX61" fmla="*/ 5581647 w 5762622"/>
              <a:gd name="connsiteY61" fmla="*/ 2217649 h 6521275"/>
              <a:gd name="connsiteX62" fmla="*/ 5591172 w 5762622"/>
              <a:gd name="connsiteY62" fmla="*/ 2255749 h 6521275"/>
              <a:gd name="connsiteX63" fmla="*/ 5610222 w 5762622"/>
              <a:gd name="connsiteY63" fmla="*/ 2312899 h 6521275"/>
              <a:gd name="connsiteX64" fmla="*/ 5600697 w 5762622"/>
              <a:gd name="connsiteY64" fmla="*/ 2389099 h 6521275"/>
              <a:gd name="connsiteX65" fmla="*/ 5572122 w 5762622"/>
              <a:gd name="connsiteY65" fmla="*/ 2417674 h 6521275"/>
              <a:gd name="connsiteX66" fmla="*/ 5553072 w 5762622"/>
              <a:gd name="connsiteY66" fmla="*/ 2446249 h 6521275"/>
              <a:gd name="connsiteX67" fmla="*/ 5562597 w 5762622"/>
              <a:gd name="connsiteY67" fmla="*/ 2512924 h 6521275"/>
              <a:gd name="connsiteX68" fmla="*/ 5543547 w 5762622"/>
              <a:gd name="connsiteY68" fmla="*/ 2570074 h 6521275"/>
              <a:gd name="connsiteX69" fmla="*/ 5505447 w 5762622"/>
              <a:gd name="connsiteY69" fmla="*/ 2674849 h 6521275"/>
              <a:gd name="connsiteX70" fmla="*/ 5553072 w 5762622"/>
              <a:gd name="connsiteY70" fmla="*/ 2770099 h 6521275"/>
              <a:gd name="connsiteX71" fmla="*/ 5581647 w 5762622"/>
              <a:gd name="connsiteY71" fmla="*/ 2836774 h 6521275"/>
              <a:gd name="connsiteX72" fmla="*/ 5638797 w 5762622"/>
              <a:gd name="connsiteY72" fmla="*/ 2951074 h 6521275"/>
              <a:gd name="connsiteX73" fmla="*/ 5629272 w 5762622"/>
              <a:gd name="connsiteY73" fmla="*/ 2979649 h 6521275"/>
              <a:gd name="connsiteX74" fmla="*/ 5695947 w 5762622"/>
              <a:gd name="connsiteY74" fmla="*/ 3036799 h 6521275"/>
              <a:gd name="connsiteX75" fmla="*/ 5705472 w 5762622"/>
              <a:gd name="connsiteY75" fmla="*/ 3065374 h 6521275"/>
              <a:gd name="connsiteX76" fmla="*/ 5762622 w 5762622"/>
              <a:gd name="connsiteY76" fmla="*/ 3122524 h 6521275"/>
              <a:gd name="connsiteX77" fmla="*/ 5695947 w 5762622"/>
              <a:gd name="connsiteY77" fmla="*/ 3179674 h 6521275"/>
              <a:gd name="connsiteX78" fmla="*/ 5714997 w 5762622"/>
              <a:gd name="connsiteY78" fmla="*/ 3236824 h 6521275"/>
              <a:gd name="connsiteX79" fmla="*/ 5695947 w 5762622"/>
              <a:gd name="connsiteY79" fmla="*/ 3303499 h 6521275"/>
              <a:gd name="connsiteX80" fmla="*/ 5686422 w 5762622"/>
              <a:gd name="connsiteY80" fmla="*/ 3332074 h 6521275"/>
              <a:gd name="connsiteX81" fmla="*/ 5667372 w 5762622"/>
              <a:gd name="connsiteY81" fmla="*/ 3398749 h 6521275"/>
              <a:gd name="connsiteX82" fmla="*/ 5600697 w 5762622"/>
              <a:gd name="connsiteY82" fmla="*/ 3522574 h 6521275"/>
              <a:gd name="connsiteX83" fmla="*/ 5629272 w 5762622"/>
              <a:gd name="connsiteY83" fmla="*/ 3541624 h 6521275"/>
              <a:gd name="connsiteX84" fmla="*/ 5591172 w 5762622"/>
              <a:gd name="connsiteY84" fmla="*/ 3636874 h 6521275"/>
              <a:gd name="connsiteX85" fmla="*/ 5629272 w 5762622"/>
              <a:gd name="connsiteY85" fmla="*/ 3665449 h 6521275"/>
              <a:gd name="connsiteX86" fmla="*/ 5648322 w 5762622"/>
              <a:gd name="connsiteY86" fmla="*/ 3694024 h 6521275"/>
              <a:gd name="connsiteX87" fmla="*/ 5562597 w 5762622"/>
              <a:gd name="connsiteY87" fmla="*/ 3760699 h 6521275"/>
              <a:gd name="connsiteX88" fmla="*/ 5562597 w 5762622"/>
              <a:gd name="connsiteY88" fmla="*/ 3855949 h 6521275"/>
              <a:gd name="connsiteX89" fmla="*/ 5591172 w 5762622"/>
              <a:gd name="connsiteY89" fmla="*/ 3884524 h 6521275"/>
              <a:gd name="connsiteX90" fmla="*/ 5581647 w 5762622"/>
              <a:gd name="connsiteY90" fmla="*/ 3951199 h 6521275"/>
              <a:gd name="connsiteX91" fmla="*/ 5629272 w 5762622"/>
              <a:gd name="connsiteY91" fmla="*/ 4103599 h 6521275"/>
              <a:gd name="connsiteX92" fmla="*/ 5657847 w 5762622"/>
              <a:gd name="connsiteY92" fmla="*/ 4132174 h 6521275"/>
              <a:gd name="connsiteX93" fmla="*/ 5667372 w 5762622"/>
              <a:gd name="connsiteY93" fmla="*/ 4160749 h 6521275"/>
              <a:gd name="connsiteX94" fmla="*/ 5648322 w 5762622"/>
              <a:gd name="connsiteY94" fmla="*/ 4227424 h 6521275"/>
              <a:gd name="connsiteX95" fmla="*/ 5581647 w 5762622"/>
              <a:gd name="connsiteY95" fmla="*/ 4351249 h 6521275"/>
              <a:gd name="connsiteX96" fmla="*/ 5572122 w 5762622"/>
              <a:gd name="connsiteY96" fmla="*/ 4398874 h 6521275"/>
              <a:gd name="connsiteX97" fmla="*/ 5534022 w 5762622"/>
              <a:gd name="connsiteY97" fmla="*/ 4465549 h 6521275"/>
              <a:gd name="connsiteX98" fmla="*/ 5543547 w 5762622"/>
              <a:gd name="connsiteY98" fmla="*/ 4627474 h 6521275"/>
              <a:gd name="connsiteX99" fmla="*/ 5562597 w 5762622"/>
              <a:gd name="connsiteY99" fmla="*/ 4694149 h 6521275"/>
              <a:gd name="connsiteX100" fmla="*/ 5553072 w 5762622"/>
              <a:gd name="connsiteY100" fmla="*/ 4722724 h 6521275"/>
              <a:gd name="connsiteX101" fmla="*/ 5524497 w 5762622"/>
              <a:gd name="connsiteY101" fmla="*/ 4760824 h 6521275"/>
              <a:gd name="connsiteX102" fmla="*/ 5505447 w 5762622"/>
              <a:gd name="connsiteY102" fmla="*/ 4789399 h 6521275"/>
              <a:gd name="connsiteX103" fmla="*/ 5543547 w 5762622"/>
              <a:gd name="connsiteY103" fmla="*/ 4894174 h 6521275"/>
              <a:gd name="connsiteX104" fmla="*/ 5572122 w 5762622"/>
              <a:gd name="connsiteY104" fmla="*/ 4932274 h 6521275"/>
              <a:gd name="connsiteX105" fmla="*/ 5581647 w 5762622"/>
              <a:gd name="connsiteY105" fmla="*/ 4960849 h 6521275"/>
              <a:gd name="connsiteX106" fmla="*/ 5600697 w 5762622"/>
              <a:gd name="connsiteY106" fmla="*/ 4989424 h 6521275"/>
              <a:gd name="connsiteX107" fmla="*/ 5591172 w 5762622"/>
              <a:gd name="connsiteY107" fmla="*/ 5017999 h 6521275"/>
              <a:gd name="connsiteX108" fmla="*/ 5543547 w 5762622"/>
              <a:gd name="connsiteY108" fmla="*/ 5075149 h 6521275"/>
              <a:gd name="connsiteX109" fmla="*/ 5505447 w 5762622"/>
              <a:gd name="connsiteY109" fmla="*/ 5141824 h 6521275"/>
              <a:gd name="connsiteX110" fmla="*/ 5495922 w 5762622"/>
              <a:gd name="connsiteY110" fmla="*/ 5179924 h 6521275"/>
              <a:gd name="connsiteX111" fmla="*/ 5457822 w 5762622"/>
              <a:gd name="connsiteY111" fmla="*/ 5218024 h 6521275"/>
              <a:gd name="connsiteX112" fmla="*/ 5429247 w 5762622"/>
              <a:gd name="connsiteY112" fmla="*/ 5303749 h 6521275"/>
              <a:gd name="connsiteX113" fmla="*/ 5400672 w 5762622"/>
              <a:gd name="connsiteY113" fmla="*/ 5360899 h 6521275"/>
              <a:gd name="connsiteX114" fmla="*/ 5419722 w 5762622"/>
              <a:gd name="connsiteY114" fmla="*/ 5418049 h 6521275"/>
              <a:gd name="connsiteX115" fmla="*/ 5429247 w 5762622"/>
              <a:gd name="connsiteY115" fmla="*/ 5456149 h 6521275"/>
              <a:gd name="connsiteX116" fmla="*/ 5457822 w 5762622"/>
              <a:gd name="connsiteY116" fmla="*/ 5503774 h 6521275"/>
              <a:gd name="connsiteX117" fmla="*/ 5476872 w 5762622"/>
              <a:gd name="connsiteY117" fmla="*/ 5541874 h 6521275"/>
              <a:gd name="connsiteX118" fmla="*/ 5505447 w 5762622"/>
              <a:gd name="connsiteY118" fmla="*/ 5579974 h 6521275"/>
              <a:gd name="connsiteX119" fmla="*/ 5524497 w 5762622"/>
              <a:gd name="connsiteY119" fmla="*/ 5618074 h 6521275"/>
              <a:gd name="connsiteX120" fmla="*/ 5543547 w 5762622"/>
              <a:gd name="connsiteY120" fmla="*/ 5646649 h 6521275"/>
              <a:gd name="connsiteX121" fmla="*/ 5514972 w 5762622"/>
              <a:gd name="connsiteY121" fmla="*/ 5675224 h 6521275"/>
              <a:gd name="connsiteX122" fmla="*/ 5495922 w 5762622"/>
              <a:gd name="connsiteY122" fmla="*/ 5732374 h 6521275"/>
              <a:gd name="connsiteX123" fmla="*/ 5505447 w 5762622"/>
              <a:gd name="connsiteY123" fmla="*/ 5799049 h 6521275"/>
              <a:gd name="connsiteX124" fmla="*/ 5534022 w 5762622"/>
              <a:gd name="connsiteY124" fmla="*/ 5865724 h 6521275"/>
              <a:gd name="connsiteX125" fmla="*/ 5505447 w 5762622"/>
              <a:gd name="connsiteY125" fmla="*/ 5980024 h 6521275"/>
              <a:gd name="connsiteX126" fmla="*/ 5495922 w 5762622"/>
              <a:gd name="connsiteY126" fmla="*/ 6008599 h 6521275"/>
              <a:gd name="connsiteX127" fmla="*/ 5457822 w 5762622"/>
              <a:gd name="connsiteY127" fmla="*/ 6037174 h 6521275"/>
              <a:gd name="connsiteX128" fmla="*/ 5467347 w 5762622"/>
              <a:gd name="connsiteY128" fmla="*/ 6170524 h 6521275"/>
              <a:gd name="connsiteX129" fmla="*/ 5476872 w 5762622"/>
              <a:gd name="connsiteY129" fmla="*/ 6237199 h 6521275"/>
              <a:gd name="connsiteX130" fmla="*/ 5514972 w 5762622"/>
              <a:gd name="connsiteY130" fmla="*/ 6294349 h 6521275"/>
              <a:gd name="connsiteX131" fmla="*/ 5476872 w 5762622"/>
              <a:gd name="connsiteY131" fmla="*/ 6351499 h 6521275"/>
              <a:gd name="connsiteX132" fmla="*/ 5495922 w 5762622"/>
              <a:gd name="connsiteY132" fmla="*/ 6408649 h 6521275"/>
              <a:gd name="connsiteX133" fmla="*/ 5505447 w 5762622"/>
              <a:gd name="connsiteY133" fmla="*/ 6446749 h 6521275"/>
              <a:gd name="connsiteX134" fmla="*/ 5534022 w 5762622"/>
              <a:gd name="connsiteY134" fmla="*/ 6475324 h 6521275"/>
              <a:gd name="connsiteX135" fmla="*/ 5552694 w 5762622"/>
              <a:gd name="connsiteY135" fmla="*/ 6506500 h 6521275"/>
              <a:gd name="connsiteX136" fmla="*/ 5560069 w 5762622"/>
              <a:gd name="connsiteY136" fmla="*/ 6521275 h 6521275"/>
              <a:gd name="connsiteX137" fmla="*/ 0 w 5762622"/>
              <a:gd name="connsiteY137" fmla="*/ 6521275 h 652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5762622" h="6521275">
                <a:moveTo>
                  <a:pt x="5630172" y="0"/>
                </a:moveTo>
                <a:lnTo>
                  <a:pt x="5664858" y="0"/>
                </a:lnTo>
                <a:lnTo>
                  <a:pt x="5638797" y="17374"/>
                </a:lnTo>
                <a:cubicBezTo>
                  <a:pt x="5588683" y="61920"/>
                  <a:pt x="5597240" y="71794"/>
                  <a:pt x="5588897" y="73947"/>
                </a:cubicBezTo>
                <a:lnTo>
                  <a:pt x="5582376" y="74171"/>
                </a:lnTo>
                <a:lnTo>
                  <a:pt x="5589874" y="50116"/>
                </a:lnTo>
                <a:lnTo>
                  <a:pt x="5598965" y="37615"/>
                </a:lnTo>
                <a:lnTo>
                  <a:pt x="5604882" y="31287"/>
                </a:lnTo>
                <a:cubicBezTo>
                  <a:pt x="5610198" y="26962"/>
                  <a:pt x="5615706" y="22762"/>
                  <a:pt x="5619747" y="17374"/>
                </a:cubicBezTo>
                <a:close/>
                <a:moveTo>
                  <a:pt x="0" y="0"/>
                </a:moveTo>
                <a:lnTo>
                  <a:pt x="5626322" y="0"/>
                </a:lnTo>
                <a:lnTo>
                  <a:pt x="5598965" y="37615"/>
                </a:lnTo>
                <a:lnTo>
                  <a:pt x="5591172" y="45949"/>
                </a:lnTo>
                <a:lnTo>
                  <a:pt x="5589874" y="50116"/>
                </a:lnTo>
                <a:lnTo>
                  <a:pt x="5572122" y="74524"/>
                </a:lnTo>
                <a:lnTo>
                  <a:pt x="5582376" y="74171"/>
                </a:lnTo>
                <a:lnTo>
                  <a:pt x="5582167" y="74841"/>
                </a:lnTo>
                <a:cubicBezTo>
                  <a:pt x="5580016" y="84846"/>
                  <a:pt x="5577692" y="94745"/>
                  <a:pt x="5572122" y="103099"/>
                </a:cubicBezTo>
                <a:lnTo>
                  <a:pt x="5534022" y="160249"/>
                </a:lnTo>
                <a:cubicBezTo>
                  <a:pt x="5541218" y="174641"/>
                  <a:pt x="5546369" y="185004"/>
                  <a:pt x="5549979" y="192305"/>
                </a:cubicBezTo>
                <a:lnTo>
                  <a:pt x="5555072" y="202691"/>
                </a:lnTo>
                <a:lnTo>
                  <a:pt x="5557176" y="207093"/>
                </a:lnTo>
                <a:cubicBezTo>
                  <a:pt x="5557715" y="208176"/>
                  <a:pt x="5557720" y="208129"/>
                  <a:pt x="5556689" y="205987"/>
                </a:cubicBezTo>
                <a:lnTo>
                  <a:pt x="5555072" y="202691"/>
                </a:lnTo>
                <a:lnTo>
                  <a:pt x="5554465" y="201421"/>
                </a:lnTo>
                <a:cubicBezTo>
                  <a:pt x="5550063" y="191918"/>
                  <a:pt x="5545196" y="179803"/>
                  <a:pt x="5572122" y="226924"/>
                </a:cubicBezTo>
                <a:cubicBezTo>
                  <a:pt x="5579167" y="239252"/>
                  <a:pt x="5582919" y="253470"/>
                  <a:pt x="5591172" y="265024"/>
                </a:cubicBezTo>
                <a:cubicBezTo>
                  <a:pt x="5599002" y="275985"/>
                  <a:pt x="5611477" y="282966"/>
                  <a:pt x="5619747" y="293599"/>
                </a:cubicBezTo>
                <a:cubicBezTo>
                  <a:pt x="5633803" y="311671"/>
                  <a:pt x="5657847" y="350749"/>
                  <a:pt x="5657847" y="350749"/>
                </a:cubicBezTo>
                <a:cubicBezTo>
                  <a:pt x="5651497" y="366624"/>
                  <a:pt x="5646443" y="383081"/>
                  <a:pt x="5638797" y="398374"/>
                </a:cubicBezTo>
                <a:cubicBezTo>
                  <a:pt x="5633677" y="408613"/>
                  <a:pt x="5624867" y="416710"/>
                  <a:pt x="5619747" y="426949"/>
                </a:cubicBezTo>
                <a:cubicBezTo>
                  <a:pt x="5615257" y="435929"/>
                  <a:pt x="5614712" y="446544"/>
                  <a:pt x="5610222" y="455524"/>
                </a:cubicBezTo>
                <a:cubicBezTo>
                  <a:pt x="5605102" y="465763"/>
                  <a:pt x="5595821" y="473638"/>
                  <a:pt x="5591172" y="484099"/>
                </a:cubicBezTo>
                <a:cubicBezTo>
                  <a:pt x="5583017" y="502449"/>
                  <a:pt x="5578472" y="522199"/>
                  <a:pt x="5572122" y="541249"/>
                </a:cubicBezTo>
                <a:lnTo>
                  <a:pt x="5562597" y="569824"/>
                </a:lnTo>
                <a:cubicBezTo>
                  <a:pt x="5559422" y="601574"/>
                  <a:pt x="5557924" y="633537"/>
                  <a:pt x="5553072" y="665074"/>
                </a:cubicBezTo>
                <a:cubicBezTo>
                  <a:pt x="5551545" y="674997"/>
                  <a:pt x="5545982" y="683909"/>
                  <a:pt x="5543547" y="693649"/>
                </a:cubicBezTo>
                <a:cubicBezTo>
                  <a:pt x="5539620" y="709355"/>
                  <a:pt x="5539706" y="726115"/>
                  <a:pt x="5534022" y="741274"/>
                </a:cubicBezTo>
                <a:cubicBezTo>
                  <a:pt x="5530002" y="751993"/>
                  <a:pt x="5520652" y="759910"/>
                  <a:pt x="5514972" y="769849"/>
                </a:cubicBezTo>
                <a:cubicBezTo>
                  <a:pt x="5507927" y="782177"/>
                  <a:pt x="5502272" y="795249"/>
                  <a:pt x="5495922" y="807949"/>
                </a:cubicBezTo>
                <a:cubicBezTo>
                  <a:pt x="5502272" y="833349"/>
                  <a:pt x="5508083" y="858890"/>
                  <a:pt x="5514972" y="884149"/>
                </a:cubicBezTo>
                <a:cubicBezTo>
                  <a:pt x="5517614" y="893835"/>
                  <a:pt x="5525025" y="902698"/>
                  <a:pt x="5524497" y="912724"/>
                </a:cubicBezTo>
                <a:cubicBezTo>
                  <a:pt x="5521806" y="963849"/>
                  <a:pt x="5515994" y="1015027"/>
                  <a:pt x="5505447" y="1065124"/>
                </a:cubicBezTo>
                <a:cubicBezTo>
                  <a:pt x="5503089" y="1076326"/>
                  <a:pt x="5492747" y="1084174"/>
                  <a:pt x="5486397" y="1093699"/>
                </a:cubicBezTo>
                <a:cubicBezTo>
                  <a:pt x="5489572" y="1134974"/>
                  <a:pt x="5488728" y="1176757"/>
                  <a:pt x="5495922" y="1217524"/>
                </a:cubicBezTo>
                <a:cubicBezTo>
                  <a:pt x="5498390" y="1231507"/>
                  <a:pt x="5513404" y="1241512"/>
                  <a:pt x="5514972" y="1255624"/>
                </a:cubicBezTo>
                <a:cubicBezTo>
                  <a:pt x="5516888" y="1272865"/>
                  <a:pt x="5502250" y="1312839"/>
                  <a:pt x="5495922" y="1331824"/>
                </a:cubicBezTo>
                <a:cubicBezTo>
                  <a:pt x="5499097" y="1347699"/>
                  <a:pt x="5497415" y="1365393"/>
                  <a:pt x="5505447" y="1379449"/>
                </a:cubicBezTo>
                <a:cubicBezTo>
                  <a:pt x="5511127" y="1389388"/>
                  <a:pt x="5525228" y="1391170"/>
                  <a:pt x="5534022" y="1398499"/>
                </a:cubicBezTo>
                <a:cubicBezTo>
                  <a:pt x="5567121" y="1426081"/>
                  <a:pt x="5562388" y="1426655"/>
                  <a:pt x="5581647" y="1465174"/>
                </a:cubicBezTo>
                <a:cubicBezTo>
                  <a:pt x="5572122" y="1474699"/>
                  <a:pt x="5561696" y="1483401"/>
                  <a:pt x="5553072" y="1493749"/>
                </a:cubicBezTo>
                <a:cubicBezTo>
                  <a:pt x="5515603" y="1538712"/>
                  <a:pt x="5523760" y="1562424"/>
                  <a:pt x="5543547" y="1636624"/>
                </a:cubicBezTo>
                <a:cubicBezTo>
                  <a:pt x="5547018" y="1649640"/>
                  <a:pt x="5562597" y="1655674"/>
                  <a:pt x="5572122" y="1665199"/>
                </a:cubicBezTo>
                <a:cubicBezTo>
                  <a:pt x="5600713" y="1750971"/>
                  <a:pt x="5603312" y="1747372"/>
                  <a:pt x="5572122" y="1903324"/>
                </a:cubicBezTo>
                <a:cubicBezTo>
                  <a:pt x="5569009" y="1918891"/>
                  <a:pt x="5546722" y="1922374"/>
                  <a:pt x="5534022" y="1931899"/>
                </a:cubicBezTo>
                <a:cubicBezTo>
                  <a:pt x="5530847" y="1941424"/>
                  <a:pt x="5528987" y="1951494"/>
                  <a:pt x="5524497" y="1960474"/>
                </a:cubicBezTo>
                <a:cubicBezTo>
                  <a:pt x="5519377" y="1970713"/>
                  <a:pt x="5507329" y="1977757"/>
                  <a:pt x="5505447" y="1989049"/>
                </a:cubicBezTo>
                <a:cubicBezTo>
                  <a:pt x="5503796" y="1998953"/>
                  <a:pt x="5512214" y="2007970"/>
                  <a:pt x="5514972" y="2017624"/>
                </a:cubicBezTo>
                <a:cubicBezTo>
                  <a:pt x="5515071" y="2017970"/>
                  <a:pt x="5529454" y="2079731"/>
                  <a:pt x="5534022" y="2084299"/>
                </a:cubicBezTo>
                <a:cubicBezTo>
                  <a:pt x="5541122" y="2091399"/>
                  <a:pt x="5553072" y="2090649"/>
                  <a:pt x="5562597" y="2093824"/>
                </a:cubicBezTo>
                <a:cubicBezTo>
                  <a:pt x="5588418" y="2132556"/>
                  <a:pt x="5591172" y="2127782"/>
                  <a:pt x="5591172" y="2189074"/>
                </a:cubicBezTo>
                <a:cubicBezTo>
                  <a:pt x="5591172" y="2199114"/>
                  <a:pt x="5584822" y="2208124"/>
                  <a:pt x="5581647" y="2217649"/>
                </a:cubicBezTo>
                <a:cubicBezTo>
                  <a:pt x="5584822" y="2230349"/>
                  <a:pt x="5587410" y="2243210"/>
                  <a:pt x="5591172" y="2255749"/>
                </a:cubicBezTo>
                <a:cubicBezTo>
                  <a:pt x="5596942" y="2274983"/>
                  <a:pt x="5610222" y="2312899"/>
                  <a:pt x="5610222" y="2312899"/>
                </a:cubicBezTo>
                <a:cubicBezTo>
                  <a:pt x="5607047" y="2338299"/>
                  <a:pt x="5609445" y="2365042"/>
                  <a:pt x="5600697" y="2389099"/>
                </a:cubicBezTo>
                <a:cubicBezTo>
                  <a:pt x="5596094" y="2401758"/>
                  <a:pt x="5580746" y="2407326"/>
                  <a:pt x="5572122" y="2417674"/>
                </a:cubicBezTo>
                <a:cubicBezTo>
                  <a:pt x="5564793" y="2426468"/>
                  <a:pt x="5559422" y="2436724"/>
                  <a:pt x="5553072" y="2446249"/>
                </a:cubicBezTo>
                <a:cubicBezTo>
                  <a:pt x="5556247" y="2468474"/>
                  <a:pt x="5564319" y="2490539"/>
                  <a:pt x="5562597" y="2512924"/>
                </a:cubicBezTo>
                <a:cubicBezTo>
                  <a:pt x="5561057" y="2532945"/>
                  <a:pt x="5549064" y="2550766"/>
                  <a:pt x="5543547" y="2570074"/>
                </a:cubicBezTo>
                <a:cubicBezTo>
                  <a:pt x="5516264" y="2665565"/>
                  <a:pt x="5541406" y="2620911"/>
                  <a:pt x="5505447" y="2674849"/>
                </a:cubicBezTo>
                <a:cubicBezTo>
                  <a:pt x="5559897" y="2711149"/>
                  <a:pt x="5521891" y="2676557"/>
                  <a:pt x="5553072" y="2770099"/>
                </a:cubicBezTo>
                <a:cubicBezTo>
                  <a:pt x="5560718" y="2793038"/>
                  <a:pt x="5573157" y="2814133"/>
                  <a:pt x="5581647" y="2836774"/>
                </a:cubicBezTo>
                <a:cubicBezTo>
                  <a:pt x="5621049" y="2941845"/>
                  <a:pt x="5585987" y="2898264"/>
                  <a:pt x="5638797" y="2951074"/>
                </a:cubicBezTo>
                <a:cubicBezTo>
                  <a:pt x="5635622" y="2960599"/>
                  <a:pt x="5626097" y="2970124"/>
                  <a:pt x="5629272" y="2979649"/>
                </a:cubicBezTo>
                <a:cubicBezTo>
                  <a:pt x="5633694" y="2992916"/>
                  <a:pt x="5688764" y="3031412"/>
                  <a:pt x="5695947" y="3036799"/>
                </a:cubicBezTo>
                <a:cubicBezTo>
                  <a:pt x="5699122" y="3046324"/>
                  <a:pt x="5699308" y="3057449"/>
                  <a:pt x="5705472" y="3065374"/>
                </a:cubicBezTo>
                <a:cubicBezTo>
                  <a:pt x="5722012" y="3086640"/>
                  <a:pt x="5762622" y="3122524"/>
                  <a:pt x="5762622" y="3122524"/>
                </a:cubicBezTo>
                <a:cubicBezTo>
                  <a:pt x="5759229" y="3125068"/>
                  <a:pt x="5697153" y="3168819"/>
                  <a:pt x="5695947" y="3179674"/>
                </a:cubicBezTo>
                <a:cubicBezTo>
                  <a:pt x="5693729" y="3199632"/>
                  <a:pt x="5714997" y="3236824"/>
                  <a:pt x="5714997" y="3236824"/>
                </a:cubicBezTo>
                <a:cubicBezTo>
                  <a:pt x="5708647" y="3259049"/>
                  <a:pt x="5702589" y="3281359"/>
                  <a:pt x="5695947" y="3303499"/>
                </a:cubicBezTo>
                <a:cubicBezTo>
                  <a:pt x="5693062" y="3313116"/>
                  <a:pt x="5689180" y="3322420"/>
                  <a:pt x="5686422" y="3332074"/>
                </a:cubicBezTo>
                <a:cubicBezTo>
                  <a:pt x="5681112" y="3350658"/>
                  <a:pt x="5675936" y="3380193"/>
                  <a:pt x="5667372" y="3398749"/>
                </a:cubicBezTo>
                <a:cubicBezTo>
                  <a:pt x="5627814" y="3484459"/>
                  <a:pt x="5635185" y="3470842"/>
                  <a:pt x="5600697" y="3522574"/>
                </a:cubicBezTo>
                <a:cubicBezTo>
                  <a:pt x="5610222" y="3528924"/>
                  <a:pt x="5628008" y="3530246"/>
                  <a:pt x="5629272" y="3541624"/>
                </a:cubicBezTo>
                <a:cubicBezTo>
                  <a:pt x="5633500" y="3579672"/>
                  <a:pt x="5609958" y="3608696"/>
                  <a:pt x="5591172" y="3636874"/>
                </a:cubicBezTo>
                <a:cubicBezTo>
                  <a:pt x="5603872" y="3646399"/>
                  <a:pt x="5618047" y="3654224"/>
                  <a:pt x="5629272" y="3665449"/>
                </a:cubicBezTo>
                <a:cubicBezTo>
                  <a:pt x="5637367" y="3673544"/>
                  <a:pt x="5654887" y="3684646"/>
                  <a:pt x="5648322" y="3694024"/>
                </a:cubicBezTo>
                <a:cubicBezTo>
                  <a:pt x="5627562" y="3723681"/>
                  <a:pt x="5562597" y="3760699"/>
                  <a:pt x="5562597" y="3760699"/>
                </a:cubicBezTo>
                <a:cubicBezTo>
                  <a:pt x="5549977" y="3798558"/>
                  <a:pt x="5542697" y="3806199"/>
                  <a:pt x="5562597" y="3855949"/>
                </a:cubicBezTo>
                <a:cubicBezTo>
                  <a:pt x="5567600" y="3868456"/>
                  <a:pt x="5581647" y="3874999"/>
                  <a:pt x="5591172" y="3884524"/>
                </a:cubicBezTo>
                <a:cubicBezTo>
                  <a:pt x="5587997" y="3906749"/>
                  <a:pt x="5580467" y="3928779"/>
                  <a:pt x="5581647" y="3951199"/>
                </a:cubicBezTo>
                <a:cubicBezTo>
                  <a:pt x="5586341" y="4040378"/>
                  <a:pt x="5584495" y="4051359"/>
                  <a:pt x="5629272" y="4103599"/>
                </a:cubicBezTo>
                <a:cubicBezTo>
                  <a:pt x="5638038" y="4113826"/>
                  <a:pt x="5648322" y="4122649"/>
                  <a:pt x="5657847" y="4132174"/>
                </a:cubicBezTo>
                <a:cubicBezTo>
                  <a:pt x="5661022" y="4141699"/>
                  <a:pt x="5667372" y="4150709"/>
                  <a:pt x="5667372" y="4160749"/>
                </a:cubicBezTo>
                <a:cubicBezTo>
                  <a:pt x="5667372" y="4167829"/>
                  <a:pt x="5652814" y="4217692"/>
                  <a:pt x="5648322" y="4227424"/>
                </a:cubicBezTo>
                <a:cubicBezTo>
                  <a:pt x="5608764" y="4313134"/>
                  <a:pt x="5616135" y="4299517"/>
                  <a:pt x="5581647" y="4351249"/>
                </a:cubicBezTo>
                <a:cubicBezTo>
                  <a:pt x="5578472" y="4367124"/>
                  <a:pt x="5577242" y="4383515"/>
                  <a:pt x="5572122" y="4398874"/>
                </a:cubicBezTo>
                <a:cubicBezTo>
                  <a:pt x="5564065" y="4423044"/>
                  <a:pt x="5547957" y="4444646"/>
                  <a:pt x="5534022" y="4465549"/>
                </a:cubicBezTo>
                <a:cubicBezTo>
                  <a:pt x="5537197" y="4519524"/>
                  <a:pt x="5538421" y="4573649"/>
                  <a:pt x="5543547" y="4627474"/>
                </a:cubicBezTo>
                <a:cubicBezTo>
                  <a:pt x="5545142" y="4644218"/>
                  <a:pt x="5556882" y="4677005"/>
                  <a:pt x="5562597" y="4694149"/>
                </a:cubicBezTo>
                <a:cubicBezTo>
                  <a:pt x="5559422" y="4703674"/>
                  <a:pt x="5558053" y="4714007"/>
                  <a:pt x="5553072" y="4722724"/>
                </a:cubicBezTo>
                <a:cubicBezTo>
                  <a:pt x="5545196" y="4736507"/>
                  <a:pt x="5533724" y="4747906"/>
                  <a:pt x="5524497" y="4760824"/>
                </a:cubicBezTo>
                <a:cubicBezTo>
                  <a:pt x="5517843" y="4770139"/>
                  <a:pt x="5511797" y="4779874"/>
                  <a:pt x="5505447" y="4789399"/>
                </a:cubicBezTo>
                <a:cubicBezTo>
                  <a:pt x="5524320" y="4864892"/>
                  <a:pt x="5511265" y="4848980"/>
                  <a:pt x="5543547" y="4894174"/>
                </a:cubicBezTo>
                <a:cubicBezTo>
                  <a:pt x="5552774" y="4907092"/>
                  <a:pt x="5562597" y="4919574"/>
                  <a:pt x="5572122" y="4932274"/>
                </a:cubicBezTo>
                <a:cubicBezTo>
                  <a:pt x="5575297" y="4941799"/>
                  <a:pt x="5577157" y="4951869"/>
                  <a:pt x="5581647" y="4960849"/>
                </a:cubicBezTo>
                <a:cubicBezTo>
                  <a:pt x="5586767" y="4971088"/>
                  <a:pt x="5598815" y="4978132"/>
                  <a:pt x="5600697" y="4989424"/>
                </a:cubicBezTo>
                <a:cubicBezTo>
                  <a:pt x="5602348" y="4999328"/>
                  <a:pt x="5595662" y="5009019"/>
                  <a:pt x="5591172" y="5017999"/>
                </a:cubicBezTo>
                <a:cubicBezTo>
                  <a:pt x="5573435" y="5053472"/>
                  <a:pt x="5569879" y="5043551"/>
                  <a:pt x="5543547" y="5075149"/>
                </a:cubicBezTo>
                <a:cubicBezTo>
                  <a:pt x="5530986" y="5090223"/>
                  <a:pt x="5511799" y="5124885"/>
                  <a:pt x="5505447" y="5141824"/>
                </a:cubicBezTo>
                <a:cubicBezTo>
                  <a:pt x="5500850" y="5154081"/>
                  <a:pt x="5502860" y="5168823"/>
                  <a:pt x="5495922" y="5179924"/>
                </a:cubicBezTo>
                <a:cubicBezTo>
                  <a:pt x="5486403" y="5195154"/>
                  <a:pt x="5470522" y="5205324"/>
                  <a:pt x="5457822" y="5218024"/>
                </a:cubicBezTo>
                <a:cubicBezTo>
                  <a:pt x="5448727" y="5254404"/>
                  <a:pt x="5447181" y="5267881"/>
                  <a:pt x="5429247" y="5303749"/>
                </a:cubicBezTo>
                <a:cubicBezTo>
                  <a:pt x="5392318" y="5377607"/>
                  <a:pt x="5424613" y="5289075"/>
                  <a:pt x="5400672" y="5360899"/>
                </a:cubicBezTo>
                <a:cubicBezTo>
                  <a:pt x="5407022" y="5379949"/>
                  <a:pt x="5414852" y="5398568"/>
                  <a:pt x="5419722" y="5418049"/>
                </a:cubicBezTo>
                <a:cubicBezTo>
                  <a:pt x="5422897" y="5430749"/>
                  <a:pt x="5423930" y="5444186"/>
                  <a:pt x="5429247" y="5456149"/>
                </a:cubicBezTo>
                <a:cubicBezTo>
                  <a:pt x="5436766" y="5473067"/>
                  <a:pt x="5448831" y="5487590"/>
                  <a:pt x="5457822" y="5503774"/>
                </a:cubicBezTo>
                <a:cubicBezTo>
                  <a:pt x="5464718" y="5516186"/>
                  <a:pt x="5469347" y="5529833"/>
                  <a:pt x="5476872" y="5541874"/>
                </a:cubicBezTo>
                <a:cubicBezTo>
                  <a:pt x="5485286" y="5555336"/>
                  <a:pt x="5497033" y="5566512"/>
                  <a:pt x="5505447" y="5579974"/>
                </a:cubicBezTo>
                <a:cubicBezTo>
                  <a:pt x="5512972" y="5592015"/>
                  <a:pt x="5517452" y="5605746"/>
                  <a:pt x="5524497" y="5618074"/>
                </a:cubicBezTo>
                <a:cubicBezTo>
                  <a:pt x="5530177" y="5628013"/>
                  <a:pt x="5537197" y="5637124"/>
                  <a:pt x="5543547" y="5646649"/>
                </a:cubicBezTo>
                <a:cubicBezTo>
                  <a:pt x="5534022" y="5656174"/>
                  <a:pt x="5521514" y="5663449"/>
                  <a:pt x="5514972" y="5675224"/>
                </a:cubicBezTo>
                <a:cubicBezTo>
                  <a:pt x="5505220" y="5692777"/>
                  <a:pt x="5495922" y="5732374"/>
                  <a:pt x="5495922" y="5732374"/>
                </a:cubicBezTo>
                <a:cubicBezTo>
                  <a:pt x="5499097" y="5754599"/>
                  <a:pt x="5501044" y="5777034"/>
                  <a:pt x="5505447" y="5799049"/>
                </a:cubicBezTo>
                <a:cubicBezTo>
                  <a:pt x="5510119" y="5822408"/>
                  <a:pt x="5523695" y="5845071"/>
                  <a:pt x="5534022" y="5865724"/>
                </a:cubicBezTo>
                <a:cubicBezTo>
                  <a:pt x="5516954" y="6019333"/>
                  <a:pt x="5542945" y="5905028"/>
                  <a:pt x="5505447" y="5980024"/>
                </a:cubicBezTo>
                <a:cubicBezTo>
                  <a:pt x="5500957" y="5989004"/>
                  <a:pt x="5502350" y="6000886"/>
                  <a:pt x="5495922" y="6008599"/>
                </a:cubicBezTo>
                <a:cubicBezTo>
                  <a:pt x="5485759" y="6020795"/>
                  <a:pt x="5470522" y="6027649"/>
                  <a:pt x="5457822" y="6037174"/>
                </a:cubicBezTo>
                <a:cubicBezTo>
                  <a:pt x="5460997" y="6081624"/>
                  <a:pt x="5463122" y="6126161"/>
                  <a:pt x="5467347" y="6170524"/>
                </a:cubicBezTo>
                <a:cubicBezTo>
                  <a:pt x="5469476" y="6192874"/>
                  <a:pt x="5468813" y="6216245"/>
                  <a:pt x="5476872" y="6237199"/>
                </a:cubicBezTo>
                <a:cubicBezTo>
                  <a:pt x="5485091" y="6258568"/>
                  <a:pt x="5514972" y="6294349"/>
                  <a:pt x="5514972" y="6294349"/>
                </a:cubicBezTo>
                <a:cubicBezTo>
                  <a:pt x="5502272" y="6313399"/>
                  <a:pt x="5469632" y="6329779"/>
                  <a:pt x="5476872" y="6351499"/>
                </a:cubicBezTo>
                <a:cubicBezTo>
                  <a:pt x="5483222" y="6370549"/>
                  <a:pt x="5491052" y="6389168"/>
                  <a:pt x="5495922" y="6408649"/>
                </a:cubicBezTo>
                <a:cubicBezTo>
                  <a:pt x="5499097" y="6421349"/>
                  <a:pt x="5498952" y="6435383"/>
                  <a:pt x="5505447" y="6446749"/>
                </a:cubicBezTo>
                <a:cubicBezTo>
                  <a:pt x="5512130" y="6458445"/>
                  <a:pt x="5526790" y="6463960"/>
                  <a:pt x="5534022" y="6475324"/>
                </a:cubicBezTo>
                <a:cubicBezTo>
                  <a:pt x="5541984" y="6487835"/>
                  <a:pt x="5548052" y="6498077"/>
                  <a:pt x="5552694" y="6506500"/>
                </a:cubicBezTo>
                <a:lnTo>
                  <a:pt x="5560069" y="6521275"/>
                </a:lnTo>
                <a:lnTo>
                  <a:pt x="0" y="6521275"/>
                </a:lnTo>
                <a:close/>
              </a:path>
            </a:pathLst>
          </a:custGeom>
        </p:spPr>
      </p:pic>
      <p:sp>
        <p:nvSpPr>
          <p:cNvPr id="1033" name="TextBox 1032">
            <a:extLst>
              <a:ext uri="{FF2B5EF4-FFF2-40B4-BE49-F238E27FC236}">
                <a16:creationId xmlns:a16="http://schemas.microsoft.com/office/drawing/2014/main" id="{36FA8F82-BEAC-4990-BAED-7498CE6CCA0F}"/>
              </a:ext>
            </a:extLst>
          </p:cNvPr>
          <p:cNvSpPr txBox="1"/>
          <p:nvPr/>
        </p:nvSpPr>
        <p:spPr>
          <a:xfrm>
            <a:off x="5972175" y="1217612"/>
            <a:ext cx="4276725" cy="523220"/>
          </a:xfrm>
          <a:prstGeom prst="rect">
            <a:avLst/>
          </a:prstGeom>
          <a:noFill/>
        </p:spPr>
        <p:txBody>
          <a:bodyPr wrap="square" rtlCol="0">
            <a:spAutoFit/>
          </a:bodyPr>
          <a:lstStyle/>
          <a:p>
            <a:r>
              <a:rPr lang="vi-VN" sz="2800" b="1">
                <a:latin typeface="+mj-lt"/>
              </a:rPr>
              <a:t>Tình hình hiện nay</a:t>
            </a:r>
          </a:p>
        </p:txBody>
      </p:sp>
      <p:sp>
        <p:nvSpPr>
          <p:cNvPr id="1035" name="TextBox 1034">
            <a:extLst>
              <a:ext uri="{FF2B5EF4-FFF2-40B4-BE49-F238E27FC236}">
                <a16:creationId xmlns:a16="http://schemas.microsoft.com/office/drawing/2014/main" id="{DAA803BD-2808-42AC-B116-FDA27F984A91}"/>
              </a:ext>
            </a:extLst>
          </p:cNvPr>
          <p:cNvSpPr txBox="1"/>
          <p:nvPr/>
        </p:nvSpPr>
        <p:spPr>
          <a:xfrm>
            <a:off x="6286500" y="1819275"/>
            <a:ext cx="5591175" cy="4154984"/>
          </a:xfrm>
          <a:prstGeom prst="rect">
            <a:avLst/>
          </a:prstGeom>
          <a:noFill/>
        </p:spPr>
        <p:txBody>
          <a:bodyPr wrap="square" rtlCol="0">
            <a:spAutoFit/>
          </a:bodyPr>
          <a:lstStyle/>
          <a:p>
            <a:pPr algn="just"/>
            <a:r>
              <a:rPr lang="vi-VN" sz="2400" dirty="0">
                <a:latin typeface="+mj-lt"/>
              </a:rPr>
              <a:t>Các đội đấu tham gia thể thao tập trung chủ yếu ở các sân đã có sẵn, nhưng có nhu cầu muốn giao lưu học hỏi từ những người chơi mới mà ko biết tìm ở đâu, việc tham gia tìm hiểu các giao lưu chủ yếu diễn ra tại các clb với quy mô rất nhỏ cho nên nhiều người quá thấu hiểu lỗi chơi từ partner hay đối phương dần dà làm khiến trở nên quá quen thuộc dẫn tới chán muốn tìm một cái gì mới mẻ , một đối thủ mới có trình độ kinh nghiệm cao hơn</a:t>
            </a:r>
          </a:p>
        </p:txBody>
      </p:sp>
      <p:sp>
        <p:nvSpPr>
          <p:cNvPr id="1036" name="TextBox 1035">
            <a:extLst>
              <a:ext uri="{FF2B5EF4-FFF2-40B4-BE49-F238E27FC236}">
                <a16:creationId xmlns:a16="http://schemas.microsoft.com/office/drawing/2014/main" id="{34550C0E-6F2B-416D-B090-040B7464D2C0}"/>
              </a:ext>
            </a:extLst>
          </p:cNvPr>
          <p:cNvSpPr txBox="1"/>
          <p:nvPr/>
        </p:nvSpPr>
        <p:spPr>
          <a:xfrm>
            <a:off x="7277100" y="340657"/>
            <a:ext cx="5686425" cy="613245"/>
          </a:xfrm>
          <a:prstGeom prst="rect">
            <a:avLst/>
          </a:prstGeom>
          <a:noFill/>
        </p:spPr>
        <p:txBody>
          <a:bodyPr wrap="square" rtlCol="0">
            <a:spAutoFit/>
          </a:bodyPr>
          <a:lstStyle/>
          <a:p>
            <a:pPr lvl="0">
              <a:lnSpc>
                <a:spcPct val="115000"/>
              </a:lnSpc>
              <a:spcBef>
                <a:spcPts val="1200"/>
              </a:spcBef>
            </a:pPr>
            <a:r>
              <a:rPr lang="en-US" sz="3200" b="1" kern="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Giới</a:t>
            </a:r>
            <a:r>
              <a:rPr lang="en-US" sz="3200" b="1"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b="1" kern="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thiệu</a:t>
            </a:r>
            <a:r>
              <a:rPr lang="en-US" sz="3200" b="1"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b="1" kern="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dự</a:t>
            </a:r>
            <a:r>
              <a:rPr lang="en-US" sz="3200" b="1"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b="1" kern="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án</a:t>
            </a:r>
            <a:endParaRPr lang="vi-VN" sz="3200" b="1"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9E7ED77F-2E1C-4DF9-B19B-ACFC8802903D}"/>
              </a:ext>
            </a:extLst>
          </p:cNvPr>
          <p:cNvGrpSpPr/>
          <p:nvPr/>
        </p:nvGrpSpPr>
        <p:grpSpPr>
          <a:xfrm>
            <a:off x="4516833" y="2606205"/>
            <a:ext cx="1769667" cy="1689570"/>
            <a:chOff x="6435402" y="2131080"/>
            <a:chExt cx="1893498" cy="1743176"/>
          </a:xfrm>
        </p:grpSpPr>
        <p:sp>
          <p:nvSpPr>
            <p:cNvPr id="10" name="Freeform: Shape 9">
              <a:extLst>
                <a:ext uri="{FF2B5EF4-FFF2-40B4-BE49-F238E27FC236}">
                  <a16:creationId xmlns:a16="http://schemas.microsoft.com/office/drawing/2014/main" id="{FE9CAED7-D7DE-4D49-8D0E-724A680BE440}"/>
                </a:ext>
              </a:extLst>
            </p:cNvPr>
            <p:cNvSpPr/>
            <p:nvPr/>
          </p:nvSpPr>
          <p:spPr>
            <a:xfrm>
              <a:off x="6435402" y="2131080"/>
              <a:ext cx="1893498" cy="1743176"/>
            </a:xfrm>
            <a:custGeom>
              <a:avLst/>
              <a:gdLst>
                <a:gd name="connsiteX0" fmla="*/ 946749 w 1893498"/>
                <a:gd name="connsiteY0" fmla="*/ 151289 h 1743176"/>
                <a:gd name="connsiteX1" fmla="*/ 194274 w 1893498"/>
                <a:gd name="connsiteY1" fmla="*/ 871588 h 1743176"/>
                <a:gd name="connsiteX2" fmla="*/ 946749 w 1893498"/>
                <a:gd name="connsiteY2" fmla="*/ 1591887 h 1743176"/>
                <a:gd name="connsiteX3" fmla="*/ 1699224 w 1893498"/>
                <a:gd name="connsiteY3" fmla="*/ 871588 h 1743176"/>
                <a:gd name="connsiteX4" fmla="*/ 946749 w 1893498"/>
                <a:gd name="connsiteY4" fmla="*/ 151289 h 1743176"/>
                <a:gd name="connsiteX5" fmla="*/ 946749 w 1893498"/>
                <a:gd name="connsiteY5" fmla="*/ 0 h 1743176"/>
                <a:gd name="connsiteX6" fmla="*/ 1893498 w 1893498"/>
                <a:gd name="connsiteY6" fmla="*/ 871588 h 1743176"/>
                <a:gd name="connsiteX7" fmla="*/ 946749 w 1893498"/>
                <a:gd name="connsiteY7" fmla="*/ 1743176 h 1743176"/>
                <a:gd name="connsiteX8" fmla="*/ 0 w 1893498"/>
                <a:gd name="connsiteY8" fmla="*/ 871588 h 1743176"/>
                <a:gd name="connsiteX9" fmla="*/ 946749 w 1893498"/>
                <a:gd name="connsiteY9" fmla="*/ 0 h 174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3498" h="1743176">
                  <a:moveTo>
                    <a:pt x="946749" y="151289"/>
                  </a:moveTo>
                  <a:cubicBezTo>
                    <a:pt x="531169" y="151289"/>
                    <a:pt x="194274" y="473778"/>
                    <a:pt x="194274" y="871588"/>
                  </a:cubicBezTo>
                  <a:cubicBezTo>
                    <a:pt x="194274" y="1269398"/>
                    <a:pt x="531169" y="1591887"/>
                    <a:pt x="946749" y="1591887"/>
                  </a:cubicBezTo>
                  <a:cubicBezTo>
                    <a:pt x="1362329" y="1591887"/>
                    <a:pt x="1699224" y="1269398"/>
                    <a:pt x="1699224" y="871588"/>
                  </a:cubicBezTo>
                  <a:cubicBezTo>
                    <a:pt x="1699224" y="473778"/>
                    <a:pt x="1362329" y="151289"/>
                    <a:pt x="946749" y="151289"/>
                  </a:cubicBezTo>
                  <a:close/>
                  <a:moveTo>
                    <a:pt x="946749" y="0"/>
                  </a:moveTo>
                  <a:cubicBezTo>
                    <a:pt x="1469624" y="0"/>
                    <a:pt x="1893498" y="390223"/>
                    <a:pt x="1893498" y="871588"/>
                  </a:cubicBezTo>
                  <a:cubicBezTo>
                    <a:pt x="1893498" y="1352953"/>
                    <a:pt x="1469624" y="1743176"/>
                    <a:pt x="946749" y="1743176"/>
                  </a:cubicBezTo>
                  <a:cubicBezTo>
                    <a:pt x="423874" y="1743176"/>
                    <a:pt x="0" y="1352953"/>
                    <a:pt x="0" y="871588"/>
                  </a:cubicBezTo>
                  <a:cubicBezTo>
                    <a:pt x="0" y="390223"/>
                    <a:pt x="423874" y="0"/>
                    <a:pt x="946749" y="0"/>
                  </a:cubicBezTo>
                  <a:close/>
                </a:path>
              </a:pathLst>
            </a:cu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p>
          </p:txBody>
        </p:sp>
        <p:sp>
          <p:nvSpPr>
            <p:cNvPr id="11" name="Oval 10">
              <a:extLst>
                <a:ext uri="{FF2B5EF4-FFF2-40B4-BE49-F238E27FC236}">
                  <a16:creationId xmlns:a16="http://schemas.microsoft.com/office/drawing/2014/main" id="{C600CACB-C697-477E-A198-21DF5B1BF087}"/>
                </a:ext>
              </a:extLst>
            </p:cNvPr>
            <p:cNvSpPr/>
            <p:nvPr/>
          </p:nvSpPr>
          <p:spPr>
            <a:xfrm>
              <a:off x="6594095" y="2257839"/>
              <a:ext cx="1576112" cy="14896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kern="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Giới thiệu dự án</a:t>
              </a:r>
              <a:endParaRPr lang="vi-VN" sz="2400" b="1" kern="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endParaRPr>
            </a:p>
          </p:txBody>
        </p:sp>
      </p:grpSp>
      <p:sp>
        <p:nvSpPr>
          <p:cNvPr id="12" name="TextBox 11">
            <a:extLst>
              <a:ext uri="{FF2B5EF4-FFF2-40B4-BE49-F238E27FC236}">
                <a16:creationId xmlns:a16="http://schemas.microsoft.com/office/drawing/2014/main" id="{BB3138D6-A1E6-498F-9B06-332619CFEB9A}"/>
              </a:ext>
            </a:extLst>
          </p:cNvPr>
          <p:cNvSpPr txBox="1"/>
          <p:nvPr/>
        </p:nvSpPr>
        <p:spPr>
          <a:xfrm>
            <a:off x="399972" y="21192"/>
            <a:ext cx="1219247" cy="307777"/>
          </a:xfrm>
          <a:prstGeom prst="rect">
            <a:avLst/>
          </a:prstGeom>
          <a:solidFill>
            <a:srgbClr val="35363A"/>
          </a:solidFill>
          <a:ln>
            <a:noFill/>
          </a:ln>
        </p:spPr>
        <p:txBody>
          <a:bodyPr wrap="square">
            <a:spAutoFit/>
          </a:bodyPr>
          <a:lstStyle/>
          <a:p>
            <a:pPr algn="just"/>
            <a:r>
              <a:rPr lang="en-US" sz="1400" dirty="0" err="1" smtClean="0">
                <a:solidFill>
                  <a:schemeClr val="bg1"/>
                </a:solidFill>
              </a:rPr>
              <a:t>SportTime</a:t>
            </a:r>
            <a:endParaRPr lang="vi-VN" sz="1400" dirty="0">
              <a:solidFill>
                <a:schemeClr val="bg1"/>
              </a:solidFill>
            </a:endParaRPr>
          </a:p>
        </p:txBody>
      </p:sp>
    </p:spTree>
    <p:extLst>
      <p:ext uri="{BB962C8B-B14F-4D97-AF65-F5344CB8AC3E}">
        <p14:creationId xmlns:p14="http://schemas.microsoft.com/office/powerpoint/2010/main" val="21694683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26EA50-7882-4F70-91EF-5EE9DEC50FA6}"/>
              </a:ext>
            </a:extLst>
          </p:cNvPr>
          <p:cNvPicPr>
            <a:picLocks noChangeAspect="1"/>
          </p:cNvPicPr>
          <p:nvPr/>
        </p:nvPicPr>
        <p:blipFill>
          <a:blip r:embed="rId2"/>
          <a:stretch>
            <a:fillRect/>
          </a:stretch>
        </p:blipFill>
        <p:spPr>
          <a:xfrm>
            <a:off x="0" y="0"/>
            <a:ext cx="12192000" cy="336725"/>
          </a:xfrm>
          <a:prstGeom prst="rect">
            <a:avLst/>
          </a:prstGeom>
        </p:spPr>
      </p:pic>
      <p:pic>
        <p:nvPicPr>
          <p:cNvPr id="7" name="Picture 6">
            <a:extLst>
              <a:ext uri="{FF2B5EF4-FFF2-40B4-BE49-F238E27FC236}">
                <a16:creationId xmlns:a16="http://schemas.microsoft.com/office/drawing/2014/main" id="{8D95751D-2EE0-4869-A75A-BFDE0D3F6E5D}"/>
              </a:ext>
            </a:extLst>
          </p:cNvPr>
          <p:cNvPicPr>
            <a:picLocks noChangeAspect="1"/>
          </p:cNvPicPr>
          <p:nvPr/>
        </p:nvPicPr>
        <p:blipFill rotWithShape="1">
          <a:blip r:embed="rId3"/>
          <a:srcRect b="21127"/>
          <a:stretch/>
        </p:blipFill>
        <p:spPr>
          <a:xfrm>
            <a:off x="399972" y="0"/>
            <a:ext cx="1097042" cy="261762"/>
          </a:xfrm>
          <a:prstGeom prst="rect">
            <a:avLst/>
          </a:prstGeom>
        </p:spPr>
      </p:pic>
      <p:grpSp>
        <p:nvGrpSpPr>
          <p:cNvPr id="32" name="Group 31">
            <a:extLst>
              <a:ext uri="{FF2B5EF4-FFF2-40B4-BE49-F238E27FC236}">
                <a16:creationId xmlns:a16="http://schemas.microsoft.com/office/drawing/2014/main" id="{1DB859CC-F171-4803-9874-4B9A640A9EC5}"/>
              </a:ext>
            </a:extLst>
          </p:cNvPr>
          <p:cNvGrpSpPr/>
          <p:nvPr/>
        </p:nvGrpSpPr>
        <p:grpSpPr>
          <a:xfrm>
            <a:off x="76200" y="2403497"/>
            <a:ext cx="4714875" cy="4353035"/>
            <a:chOff x="0" y="409575"/>
            <a:chExt cx="7277100" cy="6267450"/>
          </a:xfrm>
        </p:grpSpPr>
        <p:pic>
          <p:nvPicPr>
            <p:cNvPr id="2052" name="Picture 4" descr="Blank screen computer monitor icon image Vector Image">
              <a:extLst>
                <a:ext uri="{FF2B5EF4-FFF2-40B4-BE49-F238E27FC236}">
                  <a16:creationId xmlns:a16="http://schemas.microsoft.com/office/drawing/2014/main" id="{6D02569D-197B-42A9-9611-765D2E65957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3222"/>
            <a:stretch/>
          </p:blipFill>
          <p:spPr bwMode="auto">
            <a:xfrm>
              <a:off x="0" y="409575"/>
              <a:ext cx="7277100" cy="62674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61613A08-2405-4A2C-8267-6B97E99E42F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666" t="44444" r="13259" b="44297"/>
            <a:stretch/>
          </p:blipFill>
          <p:spPr bwMode="auto">
            <a:xfrm>
              <a:off x="558800" y="833120"/>
              <a:ext cx="6217919"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037">
              <a:extLst>
                <a:ext uri="{FF2B5EF4-FFF2-40B4-BE49-F238E27FC236}">
                  <a16:creationId xmlns:a16="http://schemas.microsoft.com/office/drawing/2014/main" id="{0E15AFE0-EE04-401B-AAF8-04F37E06A65F}"/>
                </a:ext>
              </a:extLst>
            </p:cNvPr>
            <p:cNvPicPr>
              <a:picLocks noChangeAspect="1"/>
            </p:cNvPicPr>
            <p:nvPr/>
          </p:nvPicPr>
          <p:blipFill>
            <a:blip r:embed="rId6"/>
            <a:stretch>
              <a:fillRect/>
            </a:stretch>
          </p:blipFill>
          <p:spPr>
            <a:xfrm>
              <a:off x="768902" y="949970"/>
              <a:ext cx="2474541" cy="288281"/>
            </a:xfrm>
            <a:prstGeom prst="rect">
              <a:avLst/>
            </a:prstGeom>
          </p:spPr>
        </p:pic>
        <p:sp>
          <p:nvSpPr>
            <p:cNvPr id="1039" name="TextBox 1038">
              <a:extLst>
                <a:ext uri="{FF2B5EF4-FFF2-40B4-BE49-F238E27FC236}">
                  <a16:creationId xmlns:a16="http://schemas.microsoft.com/office/drawing/2014/main" id="{C60156D0-78D0-40B4-939A-20F4F01ABE9E}"/>
                </a:ext>
              </a:extLst>
            </p:cNvPr>
            <p:cNvSpPr txBox="1"/>
            <p:nvPr/>
          </p:nvSpPr>
          <p:spPr>
            <a:xfrm>
              <a:off x="948493" y="867685"/>
              <a:ext cx="3226651" cy="531760"/>
            </a:xfrm>
            <a:prstGeom prst="rect">
              <a:avLst/>
            </a:prstGeom>
            <a:noFill/>
          </p:spPr>
          <p:txBody>
            <a:bodyPr wrap="square" rtlCol="0">
              <a:spAutoFit/>
            </a:bodyPr>
            <a:lstStyle/>
            <a:p>
              <a:r>
                <a:rPr lang="en-US" b="1" dirty="0" smtClean="0">
                  <a:cs typeface="Aharoni" panose="02010803020104030203" pitchFamily="2" charset="-79"/>
                </a:rPr>
                <a:t>Sport Time</a:t>
              </a:r>
              <a:endParaRPr lang="vi-VN" b="1" dirty="0">
                <a:cs typeface="Aharoni" panose="02010803020104030203" pitchFamily="2" charset="-79"/>
              </a:endParaRPr>
            </a:p>
          </p:txBody>
        </p:sp>
        <p:pic>
          <p:nvPicPr>
            <p:cNvPr id="2058" name="Picture 10" descr="CONMEBOL bắt tay UEFA, Messi đối đầu Ronaldo năm 2024? - Báo Quảng Ninh  điện tử">
              <a:extLst>
                <a:ext uri="{FF2B5EF4-FFF2-40B4-BE49-F238E27FC236}">
                  <a16:creationId xmlns:a16="http://schemas.microsoft.com/office/drawing/2014/main" id="{76C0B33A-A2D8-49B2-B2EB-D5CD46CC4F9D}"/>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2735651" y="2087232"/>
              <a:ext cx="2831490" cy="1972638"/>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042">
              <a:extLst>
                <a:ext uri="{FF2B5EF4-FFF2-40B4-BE49-F238E27FC236}">
                  <a16:creationId xmlns:a16="http://schemas.microsoft.com/office/drawing/2014/main" id="{E856468F-4301-4533-9512-6A5640C33DBA}"/>
                </a:ext>
              </a:extLst>
            </p:cNvPr>
            <p:cNvPicPr>
              <a:picLocks noChangeAspect="1"/>
            </p:cNvPicPr>
            <p:nvPr/>
          </p:nvPicPr>
          <p:blipFill>
            <a:blip r:embed="rId8"/>
            <a:stretch>
              <a:fillRect/>
            </a:stretch>
          </p:blipFill>
          <p:spPr>
            <a:xfrm>
              <a:off x="365182" y="1509812"/>
              <a:ext cx="435864" cy="350695"/>
            </a:xfrm>
            <a:prstGeom prst="rect">
              <a:avLst/>
            </a:prstGeom>
          </p:spPr>
        </p:pic>
        <p:sp>
          <p:nvSpPr>
            <p:cNvPr id="1046" name="Rectangle 1045">
              <a:extLst>
                <a:ext uri="{FF2B5EF4-FFF2-40B4-BE49-F238E27FC236}">
                  <a16:creationId xmlns:a16="http://schemas.microsoft.com/office/drawing/2014/main" id="{193A1D4E-041E-4C59-B597-6D8BABFFA389}"/>
                </a:ext>
              </a:extLst>
            </p:cNvPr>
            <p:cNvSpPr/>
            <p:nvPr/>
          </p:nvSpPr>
          <p:spPr>
            <a:xfrm>
              <a:off x="348418" y="1866264"/>
              <a:ext cx="1197626" cy="33724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1048" name="Straight Connector 1047">
              <a:extLst>
                <a:ext uri="{FF2B5EF4-FFF2-40B4-BE49-F238E27FC236}">
                  <a16:creationId xmlns:a16="http://schemas.microsoft.com/office/drawing/2014/main" id="{52A1EC5E-01DC-49AC-8575-4549A3072CFE}"/>
                </a:ext>
              </a:extLst>
            </p:cNvPr>
            <p:cNvCxnSpPr>
              <a:cxnSpLocks/>
            </p:cNvCxnSpPr>
            <p:nvPr/>
          </p:nvCxnSpPr>
          <p:spPr>
            <a:xfrm>
              <a:off x="374707" y="2281260"/>
              <a:ext cx="1171337" cy="0"/>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59022CD8-F65C-4FC7-B8B1-60B2A1F80909}"/>
                </a:ext>
              </a:extLst>
            </p:cNvPr>
            <p:cNvCxnSpPr>
              <a:cxnSpLocks/>
            </p:cNvCxnSpPr>
            <p:nvPr/>
          </p:nvCxnSpPr>
          <p:spPr>
            <a:xfrm>
              <a:off x="374707" y="2657475"/>
              <a:ext cx="1171337" cy="0"/>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547407AD-372B-415A-8DCE-C40F833EC00A}"/>
                </a:ext>
              </a:extLst>
            </p:cNvPr>
            <p:cNvCxnSpPr>
              <a:cxnSpLocks/>
            </p:cNvCxnSpPr>
            <p:nvPr/>
          </p:nvCxnSpPr>
          <p:spPr>
            <a:xfrm>
              <a:off x="348418" y="3095624"/>
              <a:ext cx="1197626" cy="0"/>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07B1AB9E-5AED-4AC0-8F06-B844CB33A326}"/>
                </a:ext>
              </a:extLst>
            </p:cNvPr>
            <p:cNvCxnSpPr>
              <a:cxnSpLocks/>
            </p:cNvCxnSpPr>
            <p:nvPr/>
          </p:nvCxnSpPr>
          <p:spPr>
            <a:xfrm>
              <a:off x="344411" y="3429000"/>
              <a:ext cx="1201633" cy="0"/>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251B9350-D318-4E8C-85A6-CC19C00A8515}"/>
                </a:ext>
              </a:extLst>
            </p:cNvPr>
            <p:cNvCxnSpPr>
              <a:cxnSpLocks/>
            </p:cNvCxnSpPr>
            <p:nvPr/>
          </p:nvCxnSpPr>
          <p:spPr>
            <a:xfrm>
              <a:off x="374707" y="3933825"/>
              <a:ext cx="1171337" cy="0"/>
            </a:xfrm>
            <a:prstGeom prst="line">
              <a:avLst/>
            </a:prstGeom>
          </p:spPr>
          <p:style>
            <a:lnRef idx="1">
              <a:schemeClr val="dk1"/>
            </a:lnRef>
            <a:fillRef idx="0">
              <a:schemeClr val="dk1"/>
            </a:fillRef>
            <a:effectRef idx="0">
              <a:schemeClr val="dk1"/>
            </a:effectRef>
            <a:fontRef idx="minor">
              <a:schemeClr val="tx1"/>
            </a:fontRef>
          </p:style>
        </p:cxnSp>
        <p:sp>
          <p:nvSpPr>
            <p:cNvPr id="1049" name="TextBox 1048">
              <a:extLst>
                <a:ext uri="{FF2B5EF4-FFF2-40B4-BE49-F238E27FC236}">
                  <a16:creationId xmlns:a16="http://schemas.microsoft.com/office/drawing/2014/main" id="{EBB19907-26F5-4D69-9D5E-73FDDA6ECBCC}"/>
                </a:ext>
              </a:extLst>
            </p:cNvPr>
            <p:cNvSpPr txBox="1"/>
            <p:nvPr/>
          </p:nvSpPr>
          <p:spPr>
            <a:xfrm>
              <a:off x="1637416" y="2560307"/>
              <a:ext cx="1098235" cy="841952"/>
            </a:xfrm>
            <a:prstGeom prst="rect">
              <a:avLst/>
            </a:prstGeom>
            <a:noFill/>
            <a:ln>
              <a:solidFill>
                <a:schemeClr val="tx1"/>
              </a:solidFill>
            </a:ln>
          </p:spPr>
          <p:txBody>
            <a:bodyPr wrap="square" rtlCol="0">
              <a:spAutoFit/>
            </a:bodyPr>
            <a:lstStyle/>
            <a:p>
              <a:pPr algn="ctr"/>
              <a:r>
                <a:rPr lang="vi-VN" sz="1600" b="1"/>
                <a:t>Team </a:t>
              </a:r>
            </a:p>
            <a:p>
              <a:pPr algn="ctr"/>
              <a:r>
                <a:rPr lang="vi-VN" sz="1600" b="1"/>
                <a:t>A</a:t>
              </a:r>
            </a:p>
          </p:txBody>
        </p:sp>
        <p:sp>
          <p:nvSpPr>
            <p:cNvPr id="74" name="TextBox 73">
              <a:extLst>
                <a:ext uri="{FF2B5EF4-FFF2-40B4-BE49-F238E27FC236}">
                  <a16:creationId xmlns:a16="http://schemas.microsoft.com/office/drawing/2014/main" id="{E503C384-D8BB-4677-A1D8-EA77B7CAF724}"/>
                </a:ext>
              </a:extLst>
            </p:cNvPr>
            <p:cNvSpPr txBox="1"/>
            <p:nvPr/>
          </p:nvSpPr>
          <p:spPr>
            <a:xfrm>
              <a:off x="5567141" y="2536177"/>
              <a:ext cx="1235866" cy="841952"/>
            </a:xfrm>
            <a:prstGeom prst="rect">
              <a:avLst/>
            </a:prstGeom>
            <a:noFill/>
            <a:ln>
              <a:solidFill>
                <a:schemeClr val="tx1"/>
              </a:solidFill>
            </a:ln>
          </p:spPr>
          <p:txBody>
            <a:bodyPr wrap="square" rtlCol="0">
              <a:spAutoFit/>
            </a:bodyPr>
            <a:lstStyle/>
            <a:p>
              <a:pPr algn="ctr"/>
              <a:r>
                <a:rPr lang="vi-VN" sz="1600" b="1"/>
                <a:t>Team </a:t>
              </a:r>
            </a:p>
            <a:p>
              <a:pPr algn="ctr"/>
              <a:r>
                <a:rPr lang="vi-VN" sz="1600" b="1"/>
                <a:t>B</a:t>
              </a:r>
            </a:p>
          </p:txBody>
        </p:sp>
        <p:sp>
          <p:nvSpPr>
            <p:cNvPr id="1050" name="TextBox 1049">
              <a:extLst>
                <a:ext uri="{FF2B5EF4-FFF2-40B4-BE49-F238E27FC236}">
                  <a16:creationId xmlns:a16="http://schemas.microsoft.com/office/drawing/2014/main" id="{ADE4CFE4-9179-4F50-9FD9-04B58E513B4B}"/>
                </a:ext>
              </a:extLst>
            </p:cNvPr>
            <p:cNvSpPr txBox="1"/>
            <p:nvPr/>
          </p:nvSpPr>
          <p:spPr>
            <a:xfrm>
              <a:off x="2434607" y="4335052"/>
              <a:ext cx="3032742" cy="531760"/>
            </a:xfrm>
            <a:prstGeom prst="rect">
              <a:avLst/>
            </a:prstGeom>
            <a:noFill/>
          </p:spPr>
          <p:txBody>
            <a:bodyPr wrap="square" rtlCol="0">
              <a:spAutoFit/>
            </a:bodyPr>
            <a:lstStyle/>
            <a:p>
              <a:r>
                <a:rPr lang="vi-VN" b="1">
                  <a:latin typeface="+mj-lt"/>
                </a:rPr>
                <a:t>Ghép thành công</a:t>
              </a:r>
            </a:p>
          </p:txBody>
        </p:sp>
        <p:pic>
          <p:nvPicPr>
            <p:cNvPr id="1052" name="Graphic 1051" descr="Checkmark with solid fill">
              <a:extLst>
                <a:ext uri="{FF2B5EF4-FFF2-40B4-BE49-F238E27FC236}">
                  <a16:creationId xmlns:a16="http://schemas.microsoft.com/office/drawing/2014/main" id="{7C80B5DB-A3C1-4588-95A8-3BEF8BF95ACC}"/>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5207969" y="4451217"/>
              <a:ext cx="274082" cy="274082"/>
            </a:xfrm>
            <a:prstGeom prst="rect">
              <a:avLst/>
            </a:prstGeom>
          </p:spPr>
        </p:pic>
      </p:grpSp>
      <p:sp>
        <p:nvSpPr>
          <p:cNvPr id="78" name="TextBox 77">
            <a:extLst>
              <a:ext uri="{FF2B5EF4-FFF2-40B4-BE49-F238E27FC236}">
                <a16:creationId xmlns:a16="http://schemas.microsoft.com/office/drawing/2014/main" id="{230CD357-F781-4078-952A-3CB2E6103C6C}"/>
              </a:ext>
            </a:extLst>
          </p:cNvPr>
          <p:cNvSpPr txBox="1"/>
          <p:nvPr/>
        </p:nvSpPr>
        <p:spPr>
          <a:xfrm>
            <a:off x="5509744" y="605334"/>
            <a:ext cx="4782382" cy="523220"/>
          </a:xfrm>
          <a:prstGeom prst="rect">
            <a:avLst/>
          </a:prstGeom>
          <a:noFill/>
        </p:spPr>
        <p:txBody>
          <a:bodyPr wrap="square" rtlCol="0">
            <a:spAutoFit/>
          </a:bodyPr>
          <a:lstStyle/>
          <a:p>
            <a:r>
              <a:rPr lang="vi-VN" sz="2800" b="1">
                <a:latin typeface="+mj-lt"/>
              </a:rPr>
              <a:t>Mục tiêu và lý do chọn đề tài</a:t>
            </a:r>
          </a:p>
        </p:txBody>
      </p:sp>
      <p:grpSp>
        <p:nvGrpSpPr>
          <p:cNvPr id="1055" name="Group 1054">
            <a:extLst>
              <a:ext uri="{FF2B5EF4-FFF2-40B4-BE49-F238E27FC236}">
                <a16:creationId xmlns:a16="http://schemas.microsoft.com/office/drawing/2014/main" id="{E4FB81CD-40EC-464E-ADC6-872E3E0140F9}"/>
              </a:ext>
            </a:extLst>
          </p:cNvPr>
          <p:cNvGrpSpPr/>
          <p:nvPr/>
        </p:nvGrpSpPr>
        <p:grpSpPr>
          <a:xfrm>
            <a:off x="1751356" y="605334"/>
            <a:ext cx="1772089" cy="1529554"/>
            <a:chOff x="6435402" y="2131080"/>
            <a:chExt cx="1893498" cy="1743176"/>
          </a:xfrm>
        </p:grpSpPr>
        <p:sp>
          <p:nvSpPr>
            <p:cNvPr id="81" name="Freeform: Shape 80">
              <a:extLst>
                <a:ext uri="{FF2B5EF4-FFF2-40B4-BE49-F238E27FC236}">
                  <a16:creationId xmlns:a16="http://schemas.microsoft.com/office/drawing/2014/main" id="{FE2FD000-BA39-4AF0-8A51-0E559F282060}"/>
                </a:ext>
              </a:extLst>
            </p:cNvPr>
            <p:cNvSpPr/>
            <p:nvPr/>
          </p:nvSpPr>
          <p:spPr>
            <a:xfrm>
              <a:off x="6435402" y="2131080"/>
              <a:ext cx="1893498" cy="1743176"/>
            </a:xfrm>
            <a:custGeom>
              <a:avLst/>
              <a:gdLst>
                <a:gd name="connsiteX0" fmla="*/ 946749 w 1893498"/>
                <a:gd name="connsiteY0" fmla="*/ 151289 h 1743176"/>
                <a:gd name="connsiteX1" fmla="*/ 194274 w 1893498"/>
                <a:gd name="connsiteY1" fmla="*/ 871588 h 1743176"/>
                <a:gd name="connsiteX2" fmla="*/ 946749 w 1893498"/>
                <a:gd name="connsiteY2" fmla="*/ 1591887 h 1743176"/>
                <a:gd name="connsiteX3" fmla="*/ 1699224 w 1893498"/>
                <a:gd name="connsiteY3" fmla="*/ 871588 h 1743176"/>
                <a:gd name="connsiteX4" fmla="*/ 946749 w 1893498"/>
                <a:gd name="connsiteY4" fmla="*/ 151289 h 1743176"/>
                <a:gd name="connsiteX5" fmla="*/ 946749 w 1893498"/>
                <a:gd name="connsiteY5" fmla="*/ 0 h 1743176"/>
                <a:gd name="connsiteX6" fmla="*/ 1893498 w 1893498"/>
                <a:gd name="connsiteY6" fmla="*/ 871588 h 1743176"/>
                <a:gd name="connsiteX7" fmla="*/ 946749 w 1893498"/>
                <a:gd name="connsiteY7" fmla="*/ 1743176 h 1743176"/>
                <a:gd name="connsiteX8" fmla="*/ 0 w 1893498"/>
                <a:gd name="connsiteY8" fmla="*/ 871588 h 1743176"/>
                <a:gd name="connsiteX9" fmla="*/ 946749 w 1893498"/>
                <a:gd name="connsiteY9" fmla="*/ 0 h 174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3498" h="1743176">
                  <a:moveTo>
                    <a:pt x="946749" y="151289"/>
                  </a:moveTo>
                  <a:cubicBezTo>
                    <a:pt x="531169" y="151289"/>
                    <a:pt x="194274" y="473778"/>
                    <a:pt x="194274" y="871588"/>
                  </a:cubicBezTo>
                  <a:cubicBezTo>
                    <a:pt x="194274" y="1269398"/>
                    <a:pt x="531169" y="1591887"/>
                    <a:pt x="946749" y="1591887"/>
                  </a:cubicBezTo>
                  <a:cubicBezTo>
                    <a:pt x="1362329" y="1591887"/>
                    <a:pt x="1699224" y="1269398"/>
                    <a:pt x="1699224" y="871588"/>
                  </a:cubicBezTo>
                  <a:cubicBezTo>
                    <a:pt x="1699224" y="473778"/>
                    <a:pt x="1362329" y="151289"/>
                    <a:pt x="946749" y="151289"/>
                  </a:cubicBezTo>
                  <a:close/>
                  <a:moveTo>
                    <a:pt x="946749" y="0"/>
                  </a:moveTo>
                  <a:cubicBezTo>
                    <a:pt x="1469624" y="0"/>
                    <a:pt x="1893498" y="390223"/>
                    <a:pt x="1893498" y="871588"/>
                  </a:cubicBezTo>
                  <a:cubicBezTo>
                    <a:pt x="1893498" y="1352953"/>
                    <a:pt x="1469624" y="1743176"/>
                    <a:pt x="946749" y="1743176"/>
                  </a:cubicBezTo>
                  <a:cubicBezTo>
                    <a:pt x="423874" y="1743176"/>
                    <a:pt x="0" y="1352953"/>
                    <a:pt x="0" y="871588"/>
                  </a:cubicBezTo>
                  <a:cubicBezTo>
                    <a:pt x="0" y="390223"/>
                    <a:pt x="423874" y="0"/>
                    <a:pt x="946749" y="0"/>
                  </a:cubicBezTo>
                  <a:close/>
                </a:path>
              </a:pathLst>
            </a:cu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p>
          </p:txBody>
        </p:sp>
        <p:sp>
          <p:nvSpPr>
            <p:cNvPr id="1054" name="Oval 1053">
              <a:extLst>
                <a:ext uri="{FF2B5EF4-FFF2-40B4-BE49-F238E27FC236}">
                  <a16:creationId xmlns:a16="http://schemas.microsoft.com/office/drawing/2014/main" id="{FD8621DB-8A90-4F8B-A9AC-F6D23B1BEC51}"/>
                </a:ext>
              </a:extLst>
            </p:cNvPr>
            <p:cNvSpPr/>
            <p:nvPr/>
          </p:nvSpPr>
          <p:spPr>
            <a:xfrm>
              <a:off x="6594095" y="2257840"/>
              <a:ext cx="1576112" cy="14896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kern="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Giới thiệu dự án</a:t>
              </a:r>
              <a:endParaRPr lang="vi-VN" sz="2400" b="1" kern="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endParaRPr>
            </a:p>
          </p:txBody>
        </p:sp>
      </p:grpSp>
      <p:sp>
        <p:nvSpPr>
          <p:cNvPr id="84" name="TextBox 83">
            <a:extLst>
              <a:ext uri="{FF2B5EF4-FFF2-40B4-BE49-F238E27FC236}">
                <a16:creationId xmlns:a16="http://schemas.microsoft.com/office/drawing/2014/main" id="{3D92AC0E-D99E-4051-BEAB-058BC92BA715}"/>
              </a:ext>
            </a:extLst>
          </p:cNvPr>
          <p:cNvSpPr txBox="1"/>
          <p:nvPr/>
        </p:nvSpPr>
        <p:spPr>
          <a:xfrm>
            <a:off x="5178429" y="1249670"/>
            <a:ext cx="6774720" cy="2538515"/>
          </a:xfrm>
          <a:prstGeom prst="rect">
            <a:avLst/>
          </a:prstGeom>
          <a:noFill/>
        </p:spPr>
        <p:txBody>
          <a:bodyPr wrap="square" rtlCol="0">
            <a:spAutoFit/>
          </a:bodyPr>
          <a:lstStyle/>
          <a:p>
            <a:pPr indent="457200" algn="just">
              <a:lnSpc>
                <a:spcPct val="115000"/>
              </a:lnSpc>
              <a:spcAft>
                <a:spcPts val="800"/>
              </a:spcAft>
            </a:pPr>
            <a:r>
              <a:rPr lang="en-US" sz="2800">
                <a:effectLst/>
                <a:latin typeface="Times New Roman" panose="02020603050405020304" pitchFamily="18" charset="0"/>
                <a:ea typeface="Calibri" panose="020F0502020204030204" pitchFamily="34" charset="0"/>
                <a:cs typeface="Times New Roman" panose="02020603050405020304" pitchFamily="18" charset="0"/>
              </a:rPr>
              <a:t>Website được tạo ra với mục tiêu chính là cung cấp một </a:t>
            </a:r>
            <a:r>
              <a:rPr lang="en-US" sz="28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nền tảng đặt lịch thi đấu</a:t>
            </a:r>
            <a:r>
              <a:rPr lang="en-US" sz="2800">
                <a:effectLst/>
                <a:latin typeface="Times New Roman" panose="02020603050405020304" pitchFamily="18" charset="0"/>
                <a:ea typeface="Calibri" panose="020F0502020204030204" pitchFamily="34" charset="0"/>
                <a:cs typeface="Times New Roman" panose="02020603050405020304" pitchFamily="18" charset="0"/>
              </a:rPr>
              <a:t> cho các môn thể thao, đáp ứng nhu cầu của cả đội hình và cá nhân đang hoạt động trong lĩnh vực này. </a:t>
            </a:r>
            <a:endParaRPr lang="vi-VN" sz="2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TextBox 33">
            <a:extLst>
              <a:ext uri="{FF2B5EF4-FFF2-40B4-BE49-F238E27FC236}">
                <a16:creationId xmlns:a16="http://schemas.microsoft.com/office/drawing/2014/main" id="{6EB8CF2D-AC6D-4ADC-A985-25C290373BB1}"/>
              </a:ext>
            </a:extLst>
          </p:cNvPr>
          <p:cNvSpPr txBox="1"/>
          <p:nvPr/>
        </p:nvSpPr>
        <p:spPr>
          <a:xfrm>
            <a:off x="5178428" y="4030856"/>
            <a:ext cx="6774719" cy="1815882"/>
          </a:xfrm>
          <a:prstGeom prst="rect">
            <a:avLst/>
          </a:prstGeom>
          <a:noFill/>
        </p:spPr>
        <p:txBody>
          <a:bodyPr wrap="square">
            <a:spAutoFit/>
          </a:bodyPr>
          <a:lstStyle/>
          <a:p>
            <a:pPr algn="just"/>
            <a:r>
              <a:rPr lang="vi-VN" sz="2800">
                <a:latin typeface="+mj-lt"/>
              </a:rPr>
              <a:t>Lý do chúng tôi quyết định chọn đề tài này là bởi vì hiện tại </a:t>
            </a:r>
            <a:r>
              <a:rPr lang="vi-VN" sz="2800">
                <a:solidFill>
                  <a:srgbClr val="FF0000"/>
                </a:solidFill>
                <a:latin typeface="+mj-lt"/>
              </a:rPr>
              <a:t>việc đặt lịch thi đấu </a:t>
            </a:r>
            <a:r>
              <a:rPr lang="vi-VN" sz="2800">
                <a:latin typeface="+mj-lt"/>
              </a:rPr>
              <a:t>giữa các đội thường </a:t>
            </a:r>
            <a:r>
              <a:rPr lang="vi-VN" sz="2800">
                <a:solidFill>
                  <a:srgbClr val="FF0000"/>
                </a:solidFill>
                <a:latin typeface="+mj-lt"/>
              </a:rPr>
              <a:t>gặp phải nhiều hạn chế </a:t>
            </a:r>
            <a:r>
              <a:rPr lang="vi-VN" sz="2800">
                <a:latin typeface="+mj-lt"/>
              </a:rPr>
              <a:t>và khó khăn.</a:t>
            </a:r>
          </a:p>
        </p:txBody>
      </p:sp>
      <p:sp>
        <p:nvSpPr>
          <p:cNvPr id="27" name="TextBox 26">
            <a:extLst>
              <a:ext uri="{FF2B5EF4-FFF2-40B4-BE49-F238E27FC236}">
                <a16:creationId xmlns:a16="http://schemas.microsoft.com/office/drawing/2014/main" id="{BB3138D6-A1E6-498F-9B06-332619CFEB9A}"/>
              </a:ext>
            </a:extLst>
          </p:cNvPr>
          <p:cNvSpPr txBox="1"/>
          <p:nvPr/>
        </p:nvSpPr>
        <p:spPr>
          <a:xfrm>
            <a:off x="399972" y="3607"/>
            <a:ext cx="1219247" cy="307777"/>
          </a:xfrm>
          <a:prstGeom prst="rect">
            <a:avLst/>
          </a:prstGeom>
          <a:solidFill>
            <a:srgbClr val="35363A"/>
          </a:solidFill>
          <a:ln>
            <a:noFill/>
          </a:ln>
        </p:spPr>
        <p:txBody>
          <a:bodyPr wrap="square">
            <a:spAutoFit/>
          </a:bodyPr>
          <a:lstStyle/>
          <a:p>
            <a:pPr algn="just"/>
            <a:r>
              <a:rPr lang="en-US" sz="1400" dirty="0" err="1" smtClean="0">
                <a:solidFill>
                  <a:schemeClr val="bg1"/>
                </a:solidFill>
              </a:rPr>
              <a:t>SportTime</a:t>
            </a:r>
            <a:endParaRPr lang="vi-VN" sz="1400" dirty="0">
              <a:solidFill>
                <a:schemeClr val="bg1"/>
              </a:solidFill>
            </a:endParaRPr>
          </a:p>
        </p:txBody>
      </p:sp>
      <p:sp>
        <p:nvSpPr>
          <p:cNvPr id="28" name="TextBox 27">
            <a:extLst>
              <a:ext uri="{FF2B5EF4-FFF2-40B4-BE49-F238E27FC236}">
                <a16:creationId xmlns:a16="http://schemas.microsoft.com/office/drawing/2014/main" id="{BB3138D6-A1E6-498F-9B06-332619CFEB9A}"/>
              </a:ext>
            </a:extLst>
          </p:cNvPr>
          <p:cNvSpPr txBox="1"/>
          <p:nvPr/>
        </p:nvSpPr>
        <p:spPr>
          <a:xfrm>
            <a:off x="434349" y="28948"/>
            <a:ext cx="1219247" cy="307777"/>
          </a:xfrm>
          <a:prstGeom prst="rect">
            <a:avLst/>
          </a:prstGeom>
          <a:solidFill>
            <a:srgbClr val="35363A"/>
          </a:solidFill>
          <a:ln>
            <a:noFill/>
          </a:ln>
        </p:spPr>
        <p:txBody>
          <a:bodyPr wrap="square">
            <a:spAutoFit/>
          </a:bodyPr>
          <a:lstStyle/>
          <a:p>
            <a:pPr algn="just"/>
            <a:r>
              <a:rPr lang="en-US" sz="1400" dirty="0" err="1" smtClean="0">
                <a:solidFill>
                  <a:schemeClr val="bg1"/>
                </a:solidFill>
              </a:rPr>
              <a:t>SportTime</a:t>
            </a:r>
            <a:endParaRPr lang="vi-VN" sz="1400" dirty="0">
              <a:solidFill>
                <a:schemeClr val="bg1"/>
              </a:solidFill>
            </a:endParaRPr>
          </a:p>
        </p:txBody>
      </p:sp>
    </p:spTree>
    <p:extLst>
      <p:ext uri="{BB962C8B-B14F-4D97-AF65-F5344CB8AC3E}">
        <p14:creationId xmlns:p14="http://schemas.microsoft.com/office/powerpoint/2010/main" val="38610025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26EA50-7882-4F70-91EF-5EE9DEC50FA6}"/>
              </a:ext>
            </a:extLst>
          </p:cNvPr>
          <p:cNvPicPr>
            <a:picLocks noChangeAspect="1"/>
          </p:cNvPicPr>
          <p:nvPr/>
        </p:nvPicPr>
        <p:blipFill>
          <a:blip r:embed="rId2"/>
          <a:stretch>
            <a:fillRect/>
          </a:stretch>
        </p:blipFill>
        <p:spPr>
          <a:xfrm>
            <a:off x="0" y="0"/>
            <a:ext cx="12192000" cy="336725"/>
          </a:xfrm>
          <a:prstGeom prst="rect">
            <a:avLst/>
          </a:prstGeom>
        </p:spPr>
      </p:pic>
      <p:pic>
        <p:nvPicPr>
          <p:cNvPr id="7" name="Picture 6">
            <a:extLst>
              <a:ext uri="{FF2B5EF4-FFF2-40B4-BE49-F238E27FC236}">
                <a16:creationId xmlns:a16="http://schemas.microsoft.com/office/drawing/2014/main" id="{8D95751D-2EE0-4869-A75A-BFDE0D3F6E5D}"/>
              </a:ext>
            </a:extLst>
          </p:cNvPr>
          <p:cNvPicPr>
            <a:picLocks noChangeAspect="1"/>
          </p:cNvPicPr>
          <p:nvPr/>
        </p:nvPicPr>
        <p:blipFill rotWithShape="1">
          <a:blip r:embed="rId3"/>
          <a:srcRect b="21127"/>
          <a:stretch/>
        </p:blipFill>
        <p:spPr>
          <a:xfrm>
            <a:off x="399972" y="0"/>
            <a:ext cx="1097042" cy="261762"/>
          </a:xfrm>
          <a:prstGeom prst="rect">
            <a:avLst/>
          </a:prstGeom>
        </p:spPr>
      </p:pic>
      <p:sp>
        <p:nvSpPr>
          <p:cNvPr id="78" name="TextBox 77">
            <a:extLst>
              <a:ext uri="{FF2B5EF4-FFF2-40B4-BE49-F238E27FC236}">
                <a16:creationId xmlns:a16="http://schemas.microsoft.com/office/drawing/2014/main" id="{230CD357-F781-4078-952A-3CB2E6103C6C}"/>
              </a:ext>
            </a:extLst>
          </p:cNvPr>
          <p:cNvSpPr txBox="1"/>
          <p:nvPr/>
        </p:nvSpPr>
        <p:spPr>
          <a:xfrm>
            <a:off x="7113921" y="621540"/>
            <a:ext cx="4782382" cy="523220"/>
          </a:xfrm>
          <a:prstGeom prst="rect">
            <a:avLst/>
          </a:prstGeom>
          <a:noFill/>
        </p:spPr>
        <p:txBody>
          <a:bodyPr wrap="square" rtlCol="0">
            <a:spAutoFit/>
          </a:bodyPr>
          <a:lstStyle/>
          <a:p>
            <a:r>
              <a:rPr lang="vi-VN" sz="2800" b="1">
                <a:latin typeface="+mj-lt"/>
              </a:rPr>
              <a:t>Lợi ích</a:t>
            </a:r>
          </a:p>
        </p:txBody>
      </p:sp>
      <p:sp>
        <p:nvSpPr>
          <p:cNvPr id="84" name="TextBox 83">
            <a:extLst>
              <a:ext uri="{FF2B5EF4-FFF2-40B4-BE49-F238E27FC236}">
                <a16:creationId xmlns:a16="http://schemas.microsoft.com/office/drawing/2014/main" id="{3D92AC0E-D99E-4051-BEAB-058BC92BA715}"/>
              </a:ext>
            </a:extLst>
          </p:cNvPr>
          <p:cNvSpPr txBox="1"/>
          <p:nvPr/>
        </p:nvSpPr>
        <p:spPr>
          <a:xfrm>
            <a:off x="7299314" y="1341368"/>
            <a:ext cx="4596989" cy="4737515"/>
          </a:xfrm>
          <a:prstGeom prst="rect">
            <a:avLst/>
          </a:prstGeom>
          <a:noFill/>
        </p:spPr>
        <p:txBody>
          <a:bodyPr wrap="square" rtlCol="0">
            <a:spAutoFit/>
          </a:bodyPr>
          <a:lstStyle/>
          <a:p>
            <a:pPr indent="457200" algn="just">
              <a:lnSpc>
                <a:spcPct val="115000"/>
              </a:lnSpc>
              <a:spcAft>
                <a:spcPts val="800"/>
              </a:spcAft>
            </a:pPr>
            <a:r>
              <a:rPr lang="vi-VN" sz="2400">
                <a:latin typeface="Times New Roman" panose="02020603050405020304" pitchFamily="18" charset="0"/>
                <a:ea typeface="Calibri" panose="020F0502020204030204" pitchFamily="34" charset="0"/>
                <a:cs typeface="Times New Roman" panose="02020603050405020304" pitchFamily="18" charset="0"/>
              </a:rPr>
              <a:t>T</a:t>
            </a:r>
            <a:r>
              <a:rPr lang="vi-VN" sz="2400">
                <a:effectLst/>
                <a:latin typeface="Times New Roman" panose="02020603050405020304" pitchFamily="18" charset="0"/>
                <a:ea typeface="Calibri" panose="020F0502020204030204" pitchFamily="34" charset="0"/>
                <a:cs typeface="Times New Roman" panose="02020603050405020304" pitchFamily="18" charset="0"/>
              </a:rPr>
              <a:t>rang web đặt lịch thi đấu thể thao của chúng tôi không chỉ đơn giản là một </a:t>
            </a:r>
            <a:r>
              <a:rPr lang="vi-VN" sz="24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công cụ</a:t>
            </a:r>
            <a:r>
              <a:rPr lang="vi-VN" sz="2400">
                <a:effectLst/>
                <a:latin typeface="Times New Roman" panose="02020603050405020304" pitchFamily="18" charset="0"/>
                <a:ea typeface="Calibri" panose="020F0502020204030204" pitchFamily="34" charset="0"/>
                <a:cs typeface="Times New Roman" panose="02020603050405020304" pitchFamily="18" charset="0"/>
              </a:rPr>
              <a:t>, mà còn là một </a:t>
            </a:r>
            <a:r>
              <a:rPr lang="vi-VN" sz="24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nền tảng kết nối </a:t>
            </a:r>
            <a:r>
              <a:rPr lang="vi-VN" sz="2400">
                <a:effectLst/>
                <a:latin typeface="Times New Roman" panose="02020603050405020304" pitchFamily="18" charset="0"/>
                <a:ea typeface="Calibri" panose="020F0502020204030204" pitchFamily="34" charset="0"/>
                <a:cs typeface="Times New Roman" panose="02020603050405020304" pitchFamily="18" charset="0"/>
              </a:rPr>
              <a:t>và tạo cơ hội cho cộng đồng thể thao. Chúng tôi tự hào mang đến sự </a:t>
            </a:r>
            <a:r>
              <a:rPr lang="vi-VN" sz="24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thuận tiện, linh hoạt và tiết kiệm thời gian </a:t>
            </a:r>
            <a:r>
              <a:rPr lang="vi-VN" sz="2400">
                <a:effectLst/>
                <a:latin typeface="Times New Roman" panose="02020603050405020304" pitchFamily="18" charset="0"/>
                <a:ea typeface="Calibri" panose="020F0502020204030204" pitchFamily="34" charset="0"/>
                <a:cs typeface="Times New Roman" panose="02020603050405020304" pitchFamily="18" charset="0"/>
              </a:rPr>
              <a:t>cho tất cả những người yêu thể thao đang tìm kiếm cơ hội để tham gia vào những trận đấu hào hứng và đầy sôi động</a:t>
            </a:r>
            <a:endParaRPr lang="vi-VN" sz="24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098" name="Picture 2" descr="Lợi ích của ISO/TS 16949?">
            <a:extLst>
              <a:ext uri="{FF2B5EF4-FFF2-40B4-BE49-F238E27FC236}">
                <a16:creationId xmlns:a16="http://schemas.microsoft.com/office/drawing/2014/main" id="{84407DAA-C2F4-4702-8552-2DF0F9D9CD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336725"/>
            <a:ext cx="6257924" cy="6521275"/>
          </a:xfrm>
          <a:prstGeom prst="rect">
            <a:avLst/>
          </a:prstGeom>
          <a:noFill/>
          <a:extLst>
            <a:ext uri="{909E8E84-426E-40DD-AFC4-6F175D3DCCD1}">
              <a14:hiddenFill xmlns:a14="http://schemas.microsoft.com/office/drawing/2010/main">
                <a:solidFill>
                  <a:srgbClr val="FFFFFF"/>
                </a:solidFill>
              </a14:hiddenFill>
            </a:ext>
          </a:extLst>
        </p:spPr>
      </p:pic>
      <p:grpSp>
        <p:nvGrpSpPr>
          <p:cNvPr id="1055" name="Group 1054">
            <a:extLst>
              <a:ext uri="{FF2B5EF4-FFF2-40B4-BE49-F238E27FC236}">
                <a16:creationId xmlns:a16="http://schemas.microsoft.com/office/drawing/2014/main" id="{E4FB81CD-40EC-464E-ADC6-872E3E0140F9}"/>
              </a:ext>
            </a:extLst>
          </p:cNvPr>
          <p:cNvGrpSpPr/>
          <p:nvPr/>
        </p:nvGrpSpPr>
        <p:grpSpPr>
          <a:xfrm>
            <a:off x="5296778" y="1952796"/>
            <a:ext cx="1894597" cy="1666703"/>
            <a:chOff x="6435402" y="2131080"/>
            <a:chExt cx="1893498" cy="1743176"/>
          </a:xfrm>
        </p:grpSpPr>
        <p:sp>
          <p:nvSpPr>
            <p:cNvPr id="81" name="Freeform: Shape 80">
              <a:extLst>
                <a:ext uri="{FF2B5EF4-FFF2-40B4-BE49-F238E27FC236}">
                  <a16:creationId xmlns:a16="http://schemas.microsoft.com/office/drawing/2014/main" id="{FE2FD000-BA39-4AF0-8A51-0E559F282060}"/>
                </a:ext>
              </a:extLst>
            </p:cNvPr>
            <p:cNvSpPr/>
            <p:nvPr/>
          </p:nvSpPr>
          <p:spPr>
            <a:xfrm>
              <a:off x="6435402" y="2131080"/>
              <a:ext cx="1893498" cy="1743176"/>
            </a:xfrm>
            <a:custGeom>
              <a:avLst/>
              <a:gdLst>
                <a:gd name="connsiteX0" fmla="*/ 946749 w 1893498"/>
                <a:gd name="connsiteY0" fmla="*/ 151289 h 1743176"/>
                <a:gd name="connsiteX1" fmla="*/ 194274 w 1893498"/>
                <a:gd name="connsiteY1" fmla="*/ 871588 h 1743176"/>
                <a:gd name="connsiteX2" fmla="*/ 946749 w 1893498"/>
                <a:gd name="connsiteY2" fmla="*/ 1591887 h 1743176"/>
                <a:gd name="connsiteX3" fmla="*/ 1699224 w 1893498"/>
                <a:gd name="connsiteY3" fmla="*/ 871588 h 1743176"/>
                <a:gd name="connsiteX4" fmla="*/ 946749 w 1893498"/>
                <a:gd name="connsiteY4" fmla="*/ 151289 h 1743176"/>
                <a:gd name="connsiteX5" fmla="*/ 946749 w 1893498"/>
                <a:gd name="connsiteY5" fmla="*/ 0 h 1743176"/>
                <a:gd name="connsiteX6" fmla="*/ 1893498 w 1893498"/>
                <a:gd name="connsiteY6" fmla="*/ 871588 h 1743176"/>
                <a:gd name="connsiteX7" fmla="*/ 946749 w 1893498"/>
                <a:gd name="connsiteY7" fmla="*/ 1743176 h 1743176"/>
                <a:gd name="connsiteX8" fmla="*/ 0 w 1893498"/>
                <a:gd name="connsiteY8" fmla="*/ 871588 h 1743176"/>
                <a:gd name="connsiteX9" fmla="*/ 946749 w 1893498"/>
                <a:gd name="connsiteY9" fmla="*/ 0 h 174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3498" h="1743176">
                  <a:moveTo>
                    <a:pt x="946749" y="151289"/>
                  </a:moveTo>
                  <a:cubicBezTo>
                    <a:pt x="531169" y="151289"/>
                    <a:pt x="194274" y="473778"/>
                    <a:pt x="194274" y="871588"/>
                  </a:cubicBezTo>
                  <a:cubicBezTo>
                    <a:pt x="194274" y="1269398"/>
                    <a:pt x="531169" y="1591887"/>
                    <a:pt x="946749" y="1591887"/>
                  </a:cubicBezTo>
                  <a:cubicBezTo>
                    <a:pt x="1362329" y="1591887"/>
                    <a:pt x="1699224" y="1269398"/>
                    <a:pt x="1699224" y="871588"/>
                  </a:cubicBezTo>
                  <a:cubicBezTo>
                    <a:pt x="1699224" y="473778"/>
                    <a:pt x="1362329" y="151289"/>
                    <a:pt x="946749" y="151289"/>
                  </a:cubicBezTo>
                  <a:close/>
                  <a:moveTo>
                    <a:pt x="946749" y="0"/>
                  </a:moveTo>
                  <a:cubicBezTo>
                    <a:pt x="1469624" y="0"/>
                    <a:pt x="1893498" y="390223"/>
                    <a:pt x="1893498" y="871588"/>
                  </a:cubicBezTo>
                  <a:cubicBezTo>
                    <a:pt x="1893498" y="1352953"/>
                    <a:pt x="1469624" y="1743176"/>
                    <a:pt x="946749" y="1743176"/>
                  </a:cubicBezTo>
                  <a:cubicBezTo>
                    <a:pt x="423874" y="1743176"/>
                    <a:pt x="0" y="1352953"/>
                    <a:pt x="0" y="871588"/>
                  </a:cubicBezTo>
                  <a:cubicBezTo>
                    <a:pt x="0" y="390223"/>
                    <a:pt x="423874" y="0"/>
                    <a:pt x="946749" y="0"/>
                  </a:cubicBezTo>
                  <a:close/>
                </a:path>
              </a:pathLst>
            </a:cu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vi-VN"/>
            </a:p>
          </p:txBody>
        </p:sp>
        <p:sp>
          <p:nvSpPr>
            <p:cNvPr id="1054" name="Oval 1053">
              <a:extLst>
                <a:ext uri="{FF2B5EF4-FFF2-40B4-BE49-F238E27FC236}">
                  <a16:creationId xmlns:a16="http://schemas.microsoft.com/office/drawing/2014/main" id="{FD8621DB-8A90-4F8B-A9AC-F6D23B1BEC51}"/>
                </a:ext>
              </a:extLst>
            </p:cNvPr>
            <p:cNvSpPr/>
            <p:nvPr/>
          </p:nvSpPr>
          <p:spPr>
            <a:xfrm>
              <a:off x="6594095" y="2257840"/>
              <a:ext cx="1576112" cy="14896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kern="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Giới thiệu dự án</a:t>
              </a:r>
              <a:endParaRPr lang="vi-VN" sz="2400" b="1" kern="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endParaRPr>
            </a:p>
          </p:txBody>
        </p:sp>
      </p:grpSp>
      <p:sp>
        <p:nvSpPr>
          <p:cNvPr id="11" name="TextBox 10">
            <a:extLst>
              <a:ext uri="{FF2B5EF4-FFF2-40B4-BE49-F238E27FC236}">
                <a16:creationId xmlns:a16="http://schemas.microsoft.com/office/drawing/2014/main" id="{BB3138D6-A1E6-498F-9B06-332619CFEB9A}"/>
              </a:ext>
            </a:extLst>
          </p:cNvPr>
          <p:cNvSpPr txBox="1"/>
          <p:nvPr/>
        </p:nvSpPr>
        <p:spPr>
          <a:xfrm>
            <a:off x="399972" y="0"/>
            <a:ext cx="1219247" cy="307777"/>
          </a:xfrm>
          <a:prstGeom prst="rect">
            <a:avLst/>
          </a:prstGeom>
          <a:solidFill>
            <a:srgbClr val="35363A"/>
          </a:solidFill>
          <a:ln>
            <a:noFill/>
          </a:ln>
        </p:spPr>
        <p:txBody>
          <a:bodyPr wrap="square">
            <a:spAutoFit/>
          </a:bodyPr>
          <a:lstStyle/>
          <a:p>
            <a:pPr algn="just"/>
            <a:r>
              <a:rPr lang="en-US" sz="1400" dirty="0" err="1" smtClean="0">
                <a:solidFill>
                  <a:schemeClr val="bg1"/>
                </a:solidFill>
              </a:rPr>
              <a:t>SportTime</a:t>
            </a:r>
            <a:endParaRPr lang="vi-VN" sz="1400" dirty="0">
              <a:solidFill>
                <a:schemeClr val="bg1"/>
              </a:solidFill>
            </a:endParaRPr>
          </a:p>
        </p:txBody>
      </p:sp>
    </p:spTree>
    <p:extLst>
      <p:ext uri="{BB962C8B-B14F-4D97-AF65-F5344CB8AC3E}">
        <p14:creationId xmlns:p14="http://schemas.microsoft.com/office/powerpoint/2010/main" val="18665941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BB3138D6-A1E6-498F-9B06-332619CFEB9A}"/>
              </a:ext>
            </a:extLst>
          </p:cNvPr>
          <p:cNvSpPr txBox="1"/>
          <p:nvPr/>
        </p:nvSpPr>
        <p:spPr>
          <a:xfrm>
            <a:off x="927353" y="1692454"/>
            <a:ext cx="9357169" cy="1200329"/>
          </a:xfrm>
          <a:prstGeom prst="rect">
            <a:avLst/>
          </a:prstGeom>
          <a:solidFill>
            <a:schemeClr val="bg1">
              <a:lumMod val="85000"/>
            </a:schemeClr>
          </a:solidFill>
          <a:ln>
            <a:solidFill>
              <a:schemeClr val="accent5">
                <a:lumMod val="75000"/>
              </a:schemeClr>
            </a:solidFill>
          </a:ln>
        </p:spPr>
        <p:txBody>
          <a:bodyPr wrap="square">
            <a:spAutoFit/>
          </a:bodyPr>
          <a:lstStyle/>
          <a:p>
            <a:pPr algn="just"/>
            <a:r>
              <a:rPr lang="vi-VN" dirty="0"/>
              <a:t>Quy trình phát triển phần mềm ( SDLC ), cũng được gọi là phát triển ứng dụng vòng </a:t>
            </a:r>
            <a:r>
              <a:rPr lang="vi-VN" dirty="0" smtClean="0"/>
              <a:t>đời , là một thuật ngữ được sử dụng trong hệ thống kỹ thuật , hệ thống thông tin và công nghệ phần mềm để mô tả một quá trình lập kế hoạch, tạo, thử nghiệm và triển khai một hệ thống thông tin</a:t>
            </a:r>
            <a:endParaRPr lang="vi-VN" sz="2800" dirty="0"/>
          </a:p>
        </p:txBody>
      </p:sp>
      <p:cxnSp>
        <p:nvCxnSpPr>
          <p:cNvPr id="10" name="Straight Connector 9">
            <a:extLst>
              <a:ext uri="{FF2B5EF4-FFF2-40B4-BE49-F238E27FC236}">
                <a16:creationId xmlns:a16="http://schemas.microsoft.com/office/drawing/2014/main" id="{10142A7D-51C3-4FFA-9A0F-716686D0C716}"/>
              </a:ext>
            </a:extLst>
          </p:cNvPr>
          <p:cNvCxnSpPr>
            <a:cxnSpLocks/>
          </p:cNvCxnSpPr>
          <p:nvPr/>
        </p:nvCxnSpPr>
        <p:spPr>
          <a:xfrm>
            <a:off x="-38100" y="4004420"/>
            <a:ext cx="12248950" cy="0"/>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13" name="TextBox 12">
            <a:extLst>
              <a:ext uri="{FF2B5EF4-FFF2-40B4-BE49-F238E27FC236}">
                <a16:creationId xmlns:a16="http://schemas.microsoft.com/office/drawing/2014/main" id="{A848F71B-52C9-4A34-A2AC-194C4FB60D18}"/>
              </a:ext>
            </a:extLst>
          </p:cNvPr>
          <p:cNvSpPr txBox="1"/>
          <p:nvPr/>
        </p:nvSpPr>
        <p:spPr>
          <a:xfrm>
            <a:off x="2057399" y="274056"/>
            <a:ext cx="7515225" cy="584775"/>
          </a:xfrm>
          <a:prstGeom prst="rect">
            <a:avLst/>
          </a:prstGeom>
          <a:noFill/>
        </p:spPr>
        <p:txBody>
          <a:bodyPr wrap="square">
            <a:spAutoFit/>
          </a:bodyPr>
          <a:lstStyle/>
          <a:p>
            <a:pPr algn="ctr"/>
            <a:r>
              <a:rPr lang="en-US" sz="2800" b="1" dirty="0" err="1" smtClean="0">
                <a:solidFill>
                  <a:srgbClr val="7030A0"/>
                </a:solidFill>
                <a:latin typeface="Times New Roman" panose="02020603050405020304" pitchFamily="18" charset="0"/>
                <a:ea typeface="Calibri" panose="020F0502020204030204" pitchFamily="34" charset="0"/>
                <a:cs typeface="Times New Roman" panose="02020603050405020304" pitchFamily="18" charset="0"/>
              </a:rPr>
              <a:t>Vòng</a:t>
            </a:r>
            <a:r>
              <a:rPr lang="en-US" sz="2800" b="1" dirty="0" smtClean="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smtClean="0">
                <a:solidFill>
                  <a:srgbClr val="7030A0"/>
                </a:solidFill>
                <a:latin typeface="Times New Roman" panose="02020603050405020304" pitchFamily="18" charset="0"/>
                <a:ea typeface="Calibri" panose="020F0502020204030204" pitchFamily="34" charset="0"/>
                <a:cs typeface="Times New Roman" panose="02020603050405020304" pitchFamily="18" charset="0"/>
              </a:rPr>
              <a:t>đời</a:t>
            </a:r>
            <a:r>
              <a:rPr lang="en-US" sz="2800" b="1" dirty="0" smtClean="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US" sz="3200" b="1" dirty="0" err="1" smtClean="0">
                <a:solidFill>
                  <a:srgbClr val="7030A0"/>
                </a:solidFill>
                <a:latin typeface="Times New Roman" panose="02020603050405020304" pitchFamily="18" charset="0"/>
                <a:cs typeface="Times New Roman" panose="02020603050405020304" pitchFamily="18" charset="0"/>
              </a:rPr>
              <a:t>phát</a:t>
            </a:r>
            <a:r>
              <a:rPr lang="en-US" sz="2800" b="1" dirty="0"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2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phần</a:t>
            </a:r>
            <a:r>
              <a:rPr lang="en-US" sz="2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mềm</a:t>
            </a:r>
            <a:r>
              <a:rPr lang="en-US" sz="2800" b="1" dirty="0"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vi-VN" sz="2800" b="1" dirty="0">
              <a:solidFill>
                <a:srgbClr val="7030A0"/>
              </a:solidFill>
              <a:latin typeface="Times New Roman" panose="02020603050405020304" pitchFamily="18" charset="0"/>
              <a:cs typeface="Times New Roman" panose="02020603050405020304" pitchFamily="18" charset="0"/>
            </a:endParaRPr>
          </a:p>
        </p:txBody>
      </p:sp>
      <p:grpSp>
        <p:nvGrpSpPr>
          <p:cNvPr id="23" name="Group 22">
            <a:extLst>
              <a:ext uri="{FF2B5EF4-FFF2-40B4-BE49-F238E27FC236}">
                <a16:creationId xmlns:a16="http://schemas.microsoft.com/office/drawing/2014/main" id="{BFA5FA1D-CDF9-4CB6-BC02-77ED920A862A}"/>
              </a:ext>
            </a:extLst>
          </p:cNvPr>
          <p:cNvGrpSpPr/>
          <p:nvPr/>
        </p:nvGrpSpPr>
        <p:grpSpPr>
          <a:xfrm>
            <a:off x="130867" y="873562"/>
            <a:ext cx="2545658" cy="673904"/>
            <a:chOff x="5565083" y="495081"/>
            <a:chExt cx="3047405" cy="879206"/>
          </a:xfrm>
        </p:grpSpPr>
        <p:sp>
          <p:nvSpPr>
            <p:cNvPr id="40" name="Freeform: Shape 39">
              <a:extLst>
                <a:ext uri="{FF2B5EF4-FFF2-40B4-BE49-F238E27FC236}">
                  <a16:creationId xmlns:a16="http://schemas.microsoft.com/office/drawing/2014/main" id="{8451E2F1-F14A-4184-BAC0-8A94C502D2C6}"/>
                </a:ext>
              </a:extLst>
            </p:cNvPr>
            <p:cNvSpPr/>
            <p:nvPr/>
          </p:nvSpPr>
          <p:spPr>
            <a:xfrm>
              <a:off x="6152947" y="557005"/>
              <a:ext cx="2459541" cy="755359"/>
            </a:xfrm>
            <a:custGeom>
              <a:avLst/>
              <a:gdLst>
                <a:gd name="connsiteX0" fmla="*/ 0 w 3952775"/>
                <a:gd name="connsiteY0" fmla="*/ 0 h 755359"/>
                <a:gd name="connsiteX1" fmla="*/ 3533675 w 3952775"/>
                <a:gd name="connsiteY1" fmla="*/ 0 h 755359"/>
                <a:gd name="connsiteX2" fmla="*/ 3590925 w 3952775"/>
                <a:gd name="connsiteY2" fmla="*/ 0 h 755359"/>
                <a:gd name="connsiteX3" fmla="*/ 3590925 w 3952775"/>
                <a:gd name="connsiteY3" fmla="*/ 5201 h 755359"/>
                <a:gd name="connsiteX4" fmla="*/ 3618138 w 3952775"/>
                <a:gd name="connsiteY4" fmla="*/ 7673 h 755359"/>
                <a:gd name="connsiteX5" fmla="*/ 3952775 w 3952775"/>
                <a:gd name="connsiteY5" fmla="*/ 377679 h 755359"/>
                <a:gd name="connsiteX6" fmla="*/ 3618138 w 3952775"/>
                <a:gd name="connsiteY6" fmla="*/ 747685 h 755359"/>
                <a:gd name="connsiteX7" fmla="*/ 3590925 w 3952775"/>
                <a:gd name="connsiteY7" fmla="*/ 750157 h 755359"/>
                <a:gd name="connsiteX8" fmla="*/ 3590925 w 3952775"/>
                <a:gd name="connsiteY8" fmla="*/ 755359 h 755359"/>
                <a:gd name="connsiteX9" fmla="*/ 0 w 3952775"/>
                <a:gd name="connsiteY9" fmla="*/ 755359 h 75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52775" h="755359">
                  <a:moveTo>
                    <a:pt x="0" y="0"/>
                  </a:moveTo>
                  <a:lnTo>
                    <a:pt x="3533675" y="0"/>
                  </a:lnTo>
                  <a:lnTo>
                    <a:pt x="3590925" y="0"/>
                  </a:lnTo>
                  <a:lnTo>
                    <a:pt x="3590925" y="5201"/>
                  </a:lnTo>
                  <a:lnTo>
                    <a:pt x="3618138" y="7673"/>
                  </a:lnTo>
                  <a:cubicBezTo>
                    <a:pt x="3809115" y="42890"/>
                    <a:pt x="3952775" y="195166"/>
                    <a:pt x="3952775" y="377679"/>
                  </a:cubicBezTo>
                  <a:cubicBezTo>
                    <a:pt x="3952775" y="560192"/>
                    <a:pt x="3809115" y="712468"/>
                    <a:pt x="3618138" y="747685"/>
                  </a:cubicBezTo>
                  <a:lnTo>
                    <a:pt x="3590925" y="750157"/>
                  </a:lnTo>
                  <a:lnTo>
                    <a:pt x="3590925" y="755359"/>
                  </a:lnTo>
                  <a:lnTo>
                    <a:pt x="0" y="755359"/>
                  </a:lnTo>
                  <a:close/>
                </a:path>
              </a:pathLst>
            </a:cu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vi-VN" sz="2400" b="1" dirty="0">
                  <a:solidFill>
                    <a:schemeClr val="tx1"/>
                  </a:solidFill>
                  <a:latin typeface="+mj-lt"/>
                </a:rPr>
                <a:t>  </a:t>
              </a:r>
              <a:r>
                <a:rPr lang="en-US" sz="2400" b="1" dirty="0" err="1" smtClean="0">
                  <a:solidFill>
                    <a:schemeClr val="tx1"/>
                  </a:solidFill>
                  <a:latin typeface="+mj-lt"/>
                </a:rPr>
                <a:t>Giới</a:t>
              </a:r>
              <a:r>
                <a:rPr lang="en-US" sz="2400" b="1" dirty="0" smtClean="0">
                  <a:solidFill>
                    <a:schemeClr val="tx1"/>
                  </a:solidFill>
                  <a:latin typeface="+mj-lt"/>
                </a:rPr>
                <a:t> </a:t>
              </a:r>
              <a:r>
                <a:rPr lang="en-US" sz="2400" b="1" dirty="0" err="1" smtClean="0">
                  <a:solidFill>
                    <a:schemeClr val="tx1"/>
                  </a:solidFill>
                  <a:latin typeface="+mj-lt"/>
                </a:rPr>
                <a:t>thiệu</a:t>
              </a:r>
              <a:endParaRPr lang="vi-VN" sz="2400" b="1" dirty="0">
                <a:solidFill>
                  <a:schemeClr val="tx1"/>
                </a:solidFill>
                <a:latin typeface="+mj-lt"/>
              </a:endParaRPr>
            </a:p>
          </p:txBody>
        </p:sp>
        <p:sp>
          <p:nvSpPr>
            <p:cNvPr id="22" name="Oval 21">
              <a:extLst>
                <a:ext uri="{FF2B5EF4-FFF2-40B4-BE49-F238E27FC236}">
                  <a16:creationId xmlns:a16="http://schemas.microsoft.com/office/drawing/2014/main" id="{80176940-6E9A-4E49-A945-F87A56282575}"/>
                </a:ext>
              </a:extLst>
            </p:cNvPr>
            <p:cNvSpPr/>
            <p:nvPr/>
          </p:nvSpPr>
          <p:spPr>
            <a:xfrm>
              <a:off x="5565083" y="495081"/>
              <a:ext cx="854529" cy="879206"/>
            </a:xfrm>
            <a:prstGeom prst="ellipse">
              <a:avLst/>
            </a:prstGeom>
            <a:solidFill>
              <a:schemeClr val="accent5">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solidFill>
                    <a:schemeClr val="tx1"/>
                  </a:solidFill>
                </a:rPr>
                <a:t>I</a:t>
              </a:r>
            </a:p>
          </p:txBody>
        </p:sp>
      </p:grpSp>
      <p:sp>
        <p:nvSpPr>
          <p:cNvPr id="14" name="TextBox 13">
            <a:extLst>
              <a:ext uri="{FF2B5EF4-FFF2-40B4-BE49-F238E27FC236}">
                <a16:creationId xmlns:a16="http://schemas.microsoft.com/office/drawing/2014/main" id="{BB3138D6-A1E6-498F-9B06-332619CFEB9A}"/>
              </a:ext>
            </a:extLst>
          </p:cNvPr>
          <p:cNvSpPr txBox="1"/>
          <p:nvPr/>
        </p:nvSpPr>
        <p:spPr>
          <a:xfrm>
            <a:off x="927353" y="3153008"/>
            <a:ext cx="9311448" cy="646331"/>
          </a:xfrm>
          <a:prstGeom prst="rect">
            <a:avLst/>
          </a:prstGeom>
          <a:solidFill>
            <a:schemeClr val="bg1">
              <a:lumMod val="85000"/>
            </a:schemeClr>
          </a:solidFill>
          <a:ln>
            <a:solidFill>
              <a:schemeClr val="accent5">
                <a:lumMod val="75000"/>
              </a:schemeClr>
            </a:solidFill>
          </a:ln>
        </p:spPr>
        <p:txBody>
          <a:bodyPr wrap="square">
            <a:spAutoFit/>
          </a:bodyPr>
          <a:lstStyle/>
          <a:p>
            <a:pPr algn="just"/>
            <a:r>
              <a:rPr lang="vi-VN" dirty="0"/>
              <a:t>SDLC được sử dụng trong quá trình phát triển một dự án CNTT, nó mô tả các giai đoạn khác nhau liên quan đến dự án từ bản vẽ, thông qua việc hoàn thành dự án.</a:t>
            </a:r>
            <a:endParaRPr lang="vi-VN" sz="2800" dirty="0"/>
          </a:p>
        </p:txBody>
      </p:sp>
      <p:grpSp>
        <p:nvGrpSpPr>
          <p:cNvPr id="15" name="Group 14">
            <a:extLst>
              <a:ext uri="{FF2B5EF4-FFF2-40B4-BE49-F238E27FC236}">
                <a16:creationId xmlns:a16="http://schemas.microsoft.com/office/drawing/2014/main" id="{BFA5FA1D-CDF9-4CB6-BC02-77ED920A862A}"/>
              </a:ext>
            </a:extLst>
          </p:cNvPr>
          <p:cNvGrpSpPr/>
          <p:nvPr/>
        </p:nvGrpSpPr>
        <p:grpSpPr>
          <a:xfrm>
            <a:off x="200971" y="4176542"/>
            <a:ext cx="2545658" cy="673904"/>
            <a:chOff x="5565083" y="495081"/>
            <a:chExt cx="3047405" cy="879206"/>
          </a:xfrm>
        </p:grpSpPr>
        <p:sp>
          <p:nvSpPr>
            <p:cNvPr id="16" name="Freeform: Shape 39">
              <a:extLst>
                <a:ext uri="{FF2B5EF4-FFF2-40B4-BE49-F238E27FC236}">
                  <a16:creationId xmlns:a16="http://schemas.microsoft.com/office/drawing/2014/main" id="{8451E2F1-F14A-4184-BAC0-8A94C502D2C6}"/>
                </a:ext>
              </a:extLst>
            </p:cNvPr>
            <p:cNvSpPr/>
            <p:nvPr/>
          </p:nvSpPr>
          <p:spPr>
            <a:xfrm>
              <a:off x="6152947" y="557005"/>
              <a:ext cx="2459541" cy="755359"/>
            </a:xfrm>
            <a:custGeom>
              <a:avLst/>
              <a:gdLst>
                <a:gd name="connsiteX0" fmla="*/ 0 w 3952775"/>
                <a:gd name="connsiteY0" fmla="*/ 0 h 755359"/>
                <a:gd name="connsiteX1" fmla="*/ 3533675 w 3952775"/>
                <a:gd name="connsiteY1" fmla="*/ 0 h 755359"/>
                <a:gd name="connsiteX2" fmla="*/ 3590925 w 3952775"/>
                <a:gd name="connsiteY2" fmla="*/ 0 h 755359"/>
                <a:gd name="connsiteX3" fmla="*/ 3590925 w 3952775"/>
                <a:gd name="connsiteY3" fmla="*/ 5201 h 755359"/>
                <a:gd name="connsiteX4" fmla="*/ 3618138 w 3952775"/>
                <a:gd name="connsiteY4" fmla="*/ 7673 h 755359"/>
                <a:gd name="connsiteX5" fmla="*/ 3952775 w 3952775"/>
                <a:gd name="connsiteY5" fmla="*/ 377679 h 755359"/>
                <a:gd name="connsiteX6" fmla="*/ 3618138 w 3952775"/>
                <a:gd name="connsiteY6" fmla="*/ 747685 h 755359"/>
                <a:gd name="connsiteX7" fmla="*/ 3590925 w 3952775"/>
                <a:gd name="connsiteY7" fmla="*/ 750157 h 755359"/>
                <a:gd name="connsiteX8" fmla="*/ 3590925 w 3952775"/>
                <a:gd name="connsiteY8" fmla="*/ 755359 h 755359"/>
                <a:gd name="connsiteX9" fmla="*/ 0 w 3952775"/>
                <a:gd name="connsiteY9" fmla="*/ 755359 h 75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52775" h="755359">
                  <a:moveTo>
                    <a:pt x="0" y="0"/>
                  </a:moveTo>
                  <a:lnTo>
                    <a:pt x="3533675" y="0"/>
                  </a:lnTo>
                  <a:lnTo>
                    <a:pt x="3590925" y="0"/>
                  </a:lnTo>
                  <a:lnTo>
                    <a:pt x="3590925" y="5201"/>
                  </a:lnTo>
                  <a:lnTo>
                    <a:pt x="3618138" y="7673"/>
                  </a:lnTo>
                  <a:cubicBezTo>
                    <a:pt x="3809115" y="42890"/>
                    <a:pt x="3952775" y="195166"/>
                    <a:pt x="3952775" y="377679"/>
                  </a:cubicBezTo>
                  <a:cubicBezTo>
                    <a:pt x="3952775" y="560192"/>
                    <a:pt x="3809115" y="712468"/>
                    <a:pt x="3618138" y="747685"/>
                  </a:cubicBezTo>
                  <a:lnTo>
                    <a:pt x="3590925" y="750157"/>
                  </a:lnTo>
                  <a:lnTo>
                    <a:pt x="3590925" y="755359"/>
                  </a:lnTo>
                  <a:lnTo>
                    <a:pt x="0" y="755359"/>
                  </a:lnTo>
                  <a:close/>
                </a:path>
              </a:pathLst>
            </a:cu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vi-VN" sz="2400" b="1" dirty="0">
                  <a:solidFill>
                    <a:schemeClr val="tx1"/>
                  </a:solidFill>
                  <a:latin typeface="+mj-lt"/>
                </a:rPr>
                <a:t>  </a:t>
              </a:r>
              <a:r>
                <a:rPr lang="en-US" sz="2400" b="1" dirty="0" err="1" smtClean="0">
                  <a:solidFill>
                    <a:schemeClr val="tx1"/>
                  </a:solidFill>
                  <a:latin typeface="+mj-lt"/>
                </a:rPr>
                <a:t>Các</a:t>
              </a:r>
              <a:r>
                <a:rPr lang="en-US" sz="2400" b="1" dirty="0" smtClean="0">
                  <a:solidFill>
                    <a:schemeClr val="tx1"/>
                  </a:solidFill>
                  <a:latin typeface="+mj-lt"/>
                </a:rPr>
                <a:t> </a:t>
              </a:r>
              <a:r>
                <a:rPr lang="en-US" sz="2400" b="1" dirty="0" err="1" smtClean="0">
                  <a:solidFill>
                    <a:schemeClr val="tx1"/>
                  </a:solidFill>
                  <a:latin typeface="+mj-lt"/>
                </a:rPr>
                <a:t>mô</a:t>
              </a:r>
              <a:r>
                <a:rPr lang="en-US" sz="2400" b="1" dirty="0" smtClean="0">
                  <a:solidFill>
                    <a:schemeClr val="tx1"/>
                  </a:solidFill>
                  <a:latin typeface="+mj-lt"/>
                </a:rPr>
                <a:t> </a:t>
              </a:r>
              <a:r>
                <a:rPr lang="en-US" sz="2400" b="1" dirty="0" err="1" smtClean="0">
                  <a:solidFill>
                    <a:schemeClr val="tx1"/>
                  </a:solidFill>
                  <a:latin typeface="+mj-lt"/>
                </a:rPr>
                <a:t>hình</a:t>
              </a:r>
              <a:endParaRPr lang="vi-VN" sz="2400" b="1" dirty="0">
                <a:solidFill>
                  <a:schemeClr val="tx1"/>
                </a:solidFill>
                <a:latin typeface="+mj-lt"/>
              </a:endParaRPr>
            </a:p>
          </p:txBody>
        </p:sp>
        <p:sp>
          <p:nvSpPr>
            <p:cNvPr id="17" name="Oval 16">
              <a:extLst>
                <a:ext uri="{FF2B5EF4-FFF2-40B4-BE49-F238E27FC236}">
                  <a16:creationId xmlns:a16="http://schemas.microsoft.com/office/drawing/2014/main" id="{80176940-6E9A-4E49-A945-F87A56282575}"/>
                </a:ext>
              </a:extLst>
            </p:cNvPr>
            <p:cNvSpPr/>
            <p:nvPr/>
          </p:nvSpPr>
          <p:spPr>
            <a:xfrm>
              <a:off x="5565083" y="495081"/>
              <a:ext cx="854529" cy="879206"/>
            </a:xfrm>
            <a:prstGeom prst="ellipse">
              <a:avLst/>
            </a:prstGeom>
            <a:solidFill>
              <a:schemeClr val="accent5">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tx1"/>
                  </a:solidFill>
                </a:rPr>
                <a:t>II</a:t>
              </a:r>
              <a:endParaRPr lang="vi-VN" sz="3200" b="1" dirty="0">
                <a:solidFill>
                  <a:schemeClr val="tx1"/>
                </a:solidFill>
              </a:endParaRPr>
            </a:p>
          </p:txBody>
        </p:sp>
      </p:grpSp>
      <p:pic>
        <p:nvPicPr>
          <p:cNvPr id="2" name="Picture 1"/>
          <p:cNvPicPr>
            <a:picLocks noChangeAspect="1"/>
          </p:cNvPicPr>
          <p:nvPr/>
        </p:nvPicPr>
        <p:blipFill>
          <a:blip r:embed="rId2"/>
          <a:stretch>
            <a:fillRect/>
          </a:stretch>
        </p:blipFill>
        <p:spPr>
          <a:xfrm>
            <a:off x="2950289" y="4207516"/>
            <a:ext cx="4023709" cy="2255715"/>
          </a:xfrm>
          <a:prstGeom prst="rect">
            <a:avLst/>
          </a:prstGeom>
        </p:spPr>
      </p:pic>
      <p:pic>
        <p:nvPicPr>
          <p:cNvPr id="3" name="Picture 2"/>
          <p:cNvPicPr>
            <a:picLocks noChangeAspect="1"/>
          </p:cNvPicPr>
          <p:nvPr/>
        </p:nvPicPr>
        <p:blipFill>
          <a:blip r:embed="rId3"/>
          <a:stretch>
            <a:fillRect/>
          </a:stretch>
        </p:blipFill>
        <p:spPr>
          <a:xfrm>
            <a:off x="7294834" y="4196862"/>
            <a:ext cx="3429297" cy="2256209"/>
          </a:xfrm>
          <a:prstGeom prst="rect">
            <a:avLst/>
          </a:prstGeom>
        </p:spPr>
      </p:pic>
      <p:pic>
        <p:nvPicPr>
          <p:cNvPr id="19" name="Picture 18"/>
          <p:cNvPicPr/>
          <p:nvPr/>
        </p:nvPicPr>
        <p:blipFill>
          <a:blip r:embed="rId4"/>
          <a:stretch>
            <a:fillRect/>
          </a:stretch>
        </p:blipFill>
        <p:spPr>
          <a:xfrm>
            <a:off x="2946081" y="4186702"/>
            <a:ext cx="7778050" cy="2589002"/>
          </a:xfrm>
          <a:prstGeom prst="rect">
            <a:avLst/>
          </a:prstGeom>
        </p:spPr>
      </p:pic>
      <p:pic>
        <p:nvPicPr>
          <p:cNvPr id="18" name="Picture 17">
            <a:extLst>
              <a:ext uri="{FF2B5EF4-FFF2-40B4-BE49-F238E27FC236}">
                <a16:creationId xmlns:a16="http://schemas.microsoft.com/office/drawing/2014/main" id="{BE26EA50-7882-4F70-91EF-5EE9DEC50FA6}"/>
              </a:ext>
            </a:extLst>
          </p:cNvPr>
          <p:cNvPicPr>
            <a:picLocks noChangeAspect="1"/>
          </p:cNvPicPr>
          <p:nvPr/>
        </p:nvPicPr>
        <p:blipFill>
          <a:blip r:embed="rId5"/>
          <a:stretch>
            <a:fillRect/>
          </a:stretch>
        </p:blipFill>
        <p:spPr>
          <a:xfrm>
            <a:off x="0" y="0"/>
            <a:ext cx="12192000" cy="336725"/>
          </a:xfrm>
          <a:prstGeom prst="rect">
            <a:avLst/>
          </a:prstGeom>
        </p:spPr>
      </p:pic>
      <p:sp>
        <p:nvSpPr>
          <p:cNvPr id="20" name="TextBox 19">
            <a:extLst>
              <a:ext uri="{FF2B5EF4-FFF2-40B4-BE49-F238E27FC236}">
                <a16:creationId xmlns:a16="http://schemas.microsoft.com/office/drawing/2014/main" id="{BB3138D6-A1E6-498F-9B06-332619CFEB9A}"/>
              </a:ext>
            </a:extLst>
          </p:cNvPr>
          <p:cNvSpPr txBox="1"/>
          <p:nvPr/>
        </p:nvSpPr>
        <p:spPr>
          <a:xfrm>
            <a:off x="399972" y="0"/>
            <a:ext cx="1219247" cy="307777"/>
          </a:xfrm>
          <a:prstGeom prst="rect">
            <a:avLst/>
          </a:prstGeom>
          <a:solidFill>
            <a:srgbClr val="35363A"/>
          </a:solidFill>
          <a:ln>
            <a:noFill/>
          </a:ln>
        </p:spPr>
        <p:txBody>
          <a:bodyPr wrap="square">
            <a:spAutoFit/>
          </a:bodyPr>
          <a:lstStyle/>
          <a:p>
            <a:pPr algn="just"/>
            <a:r>
              <a:rPr lang="en-US" sz="1400" dirty="0" err="1" smtClean="0">
                <a:solidFill>
                  <a:schemeClr val="bg1"/>
                </a:solidFill>
              </a:rPr>
              <a:t>SportTime</a:t>
            </a:r>
            <a:endParaRPr lang="vi-VN" sz="1400" dirty="0">
              <a:solidFill>
                <a:schemeClr val="bg1"/>
              </a:solidFill>
            </a:endParaRPr>
          </a:p>
        </p:txBody>
      </p:sp>
    </p:spTree>
    <p:extLst>
      <p:ext uri="{BB962C8B-B14F-4D97-AF65-F5344CB8AC3E}">
        <p14:creationId xmlns:p14="http://schemas.microsoft.com/office/powerpoint/2010/main" val="144904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750" fill="hold"/>
                                        <p:tgtEl>
                                          <p:spTgt spid="13"/>
                                        </p:tgtEl>
                                        <p:attrNameLst>
                                          <p:attrName>ppt_x</p:attrName>
                                        </p:attrNameLst>
                                      </p:cBhvr>
                                      <p:tavLst>
                                        <p:tav tm="0">
                                          <p:val>
                                            <p:strVal val="#ppt_x"/>
                                          </p:val>
                                        </p:tav>
                                        <p:tav tm="100000">
                                          <p:val>
                                            <p:strVal val="#ppt_x"/>
                                          </p:val>
                                        </p:tav>
                                      </p:tavLst>
                                    </p:anim>
                                    <p:anim calcmode="lin" valueType="num">
                                      <p:cBhvr additive="base">
                                        <p:cTn id="8" dur="75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left)">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barn(inVertical)">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1000"/>
                                        <p:tgtEl>
                                          <p:spTgt spid="15"/>
                                        </p:tgtEl>
                                      </p:cBhvr>
                                    </p:animEffect>
                                    <p:anim calcmode="lin" valueType="num">
                                      <p:cBhvr>
                                        <p:cTn id="34" dur="1000" fill="hold"/>
                                        <p:tgtEl>
                                          <p:spTgt spid="15"/>
                                        </p:tgtEl>
                                        <p:attrNameLst>
                                          <p:attrName>ppt_x</p:attrName>
                                        </p:attrNameLst>
                                      </p:cBhvr>
                                      <p:tavLst>
                                        <p:tav tm="0">
                                          <p:val>
                                            <p:strVal val="#ppt_x"/>
                                          </p:val>
                                        </p:tav>
                                        <p:tav tm="100000">
                                          <p:val>
                                            <p:strVal val="#ppt_x"/>
                                          </p:val>
                                        </p:tav>
                                      </p:tavLst>
                                    </p:anim>
                                    <p:anim calcmode="lin" valueType="num">
                                      <p:cBhvr>
                                        <p:cTn id="3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5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5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additive="base">
                                        <p:cTn id="50" dur="500" fill="hold"/>
                                        <p:tgtEl>
                                          <p:spTgt spid="19"/>
                                        </p:tgtEl>
                                        <p:attrNameLst>
                                          <p:attrName>ppt_x</p:attrName>
                                        </p:attrNameLst>
                                      </p:cBhvr>
                                      <p:tavLst>
                                        <p:tav tm="0">
                                          <p:val>
                                            <p:strVal val="#ppt_x"/>
                                          </p:val>
                                        </p:tav>
                                        <p:tav tm="100000">
                                          <p:val>
                                            <p:strVal val="#ppt_x"/>
                                          </p:val>
                                        </p:tav>
                                      </p:tavLst>
                                    </p:anim>
                                    <p:anim calcmode="lin" valueType="num">
                                      <p:cBhvr additive="base">
                                        <p:cTn id="5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3" grpId="0"/>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4158E3DE-6176-4932-8E0E-A023A3104C4D}"/>
              </a:ext>
            </a:extLst>
          </p:cNvPr>
          <p:cNvPicPr/>
          <p:nvPr/>
        </p:nvPicPr>
        <p:blipFill rotWithShape="1">
          <a:blip r:embed="rId2">
            <a:extLst>
              <a:ext uri="{28A0092B-C50C-407E-A947-70E740481C1C}">
                <a14:useLocalDpi xmlns:a14="http://schemas.microsoft.com/office/drawing/2010/main" val="0"/>
              </a:ext>
            </a:extLst>
          </a:blip>
          <a:srcRect b="8235"/>
          <a:stretch/>
        </p:blipFill>
        <p:spPr bwMode="auto">
          <a:xfrm>
            <a:off x="47625" y="1452690"/>
            <a:ext cx="4219575" cy="2470119"/>
          </a:xfrm>
          <a:prstGeom prst="rect">
            <a:avLst/>
          </a:prstGeom>
          <a:noFill/>
        </p:spPr>
      </p:pic>
      <p:sp>
        <p:nvSpPr>
          <p:cNvPr id="28" name="TextBox 27">
            <a:extLst>
              <a:ext uri="{FF2B5EF4-FFF2-40B4-BE49-F238E27FC236}">
                <a16:creationId xmlns:a16="http://schemas.microsoft.com/office/drawing/2014/main" id="{BB3138D6-A1E6-498F-9B06-332619CFEB9A}"/>
              </a:ext>
            </a:extLst>
          </p:cNvPr>
          <p:cNvSpPr txBox="1"/>
          <p:nvPr/>
        </p:nvSpPr>
        <p:spPr>
          <a:xfrm>
            <a:off x="4438650" y="2210580"/>
            <a:ext cx="7639050" cy="1384995"/>
          </a:xfrm>
          <a:prstGeom prst="rect">
            <a:avLst/>
          </a:prstGeom>
          <a:solidFill>
            <a:schemeClr val="bg1">
              <a:lumMod val="85000"/>
            </a:schemeClr>
          </a:solidFill>
          <a:ln>
            <a:solidFill>
              <a:schemeClr val="accent5">
                <a:lumMod val="75000"/>
              </a:schemeClr>
            </a:solidFill>
          </a:ln>
        </p:spPr>
        <p:txBody>
          <a:bodyPr wrap="square">
            <a:spAutoFit/>
          </a:bodyPr>
          <a:lstStyle/>
          <a:p>
            <a:pPr algn="just"/>
            <a:r>
              <a:rPr lang="en-US" sz="2800" dirty="0" err="1">
                <a:solidFill>
                  <a:srgbClr val="333333"/>
                </a:solidFill>
                <a:effectLst/>
                <a:latin typeface="Times New Roman" panose="02020603050405020304" pitchFamily="18" charset="0"/>
                <a:ea typeface="Calibri" panose="020F0502020204030204" pitchFamily="34" charset="0"/>
              </a:rPr>
              <a:t>Vòng</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đời</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phát</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triển</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phần</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mềm</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linh</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hoạt</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là</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phương</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pháp</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luận</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được</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sử</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dụng</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để</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phát</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triển</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phần</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mềm</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chất</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lượng</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cao</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và</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phù</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hợp</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với</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thị</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trường</a:t>
            </a:r>
            <a:endParaRPr lang="vi-VN" sz="2800" dirty="0"/>
          </a:p>
        </p:txBody>
      </p:sp>
      <p:sp>
        <p:nvSpPr>
          <p:cNvPr id="30" name="TextBox 29">
            <a:extLst>
              <a:ext uri="{FF2B5EF4-FFF2-40B4-BE49-F238E27FC236}">
                <a16:creationId xmlns:a16="http://schemas.microsoft.com/office/drawing/2014/main" id="{03947F74-8176-4453-8842-1D6A30207AEE}"/>
              </a:ext>
            </a:extLst>
          </p:cNvPr>
          <p:cNvSpPr txBox="1"/>
          <p:nvPr/>
        </p:nvSpPr>
        <p:spPr>
          <a:xfrm>
            <a:off x="4438650" y="2222563"/>
            <a:ext cx="7639050" cy="1384995"/>
          </a:xfrm>
          <a:prstGeom prst="rect">
            <a:avLst/>
          </a:prstGeom>
          <a:solidFill>
            <a:schemeClr val="bg1">
              <a:lumMod val="85000"/>
            </a:schemeClr>
          </a:solidFill>
          <a:ln>
            <a:solidFill>
              <a:schemeClr val="accent5">
                <a:lumMod val="75000"/>
              </a:schemeClr>
            </a:solidFill>
          </a:ln>
        </p:spPr>
        <p:txBody>
          <a:bodyPr wrap="square">
            <a:spAutoFit/>
          </a:bodyPr>
          <a:lstStyle/>
          <a:p>
            <a:pPr algn="just"/>
            <a:r>
              <a:rPr lang="en-US" sz="2800" dirty="0" err="1">
                <a:solidFill>
                  <a:srgbClr val="333333"/>
                </a:solidFill>
                <a:effectLst/>
                <a:latin typeface="Times New Roman" panose="02020603050405020304" pitchFamily="18" charset="0"/>
                <a:ea typeface="Calibri" panose="020F0502020204030204" pitchFamily="34" charset="0"/>
              </a:rPr>
              <a:t>Phương</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pháp</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linh</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hoạt</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dựa</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trên</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việc</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ra</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quyết</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định</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tham</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vấn</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giữa</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các</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yêu</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cầu</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hệ</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thống</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và</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nhà</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phát</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triển</a:t>
            </a:r>
            <a:r>
              <a:rPr lang="en-US" sz="2800" dirty="0">
                <a:solidFill>
                  <a:srgbClr val="333333"/>
                </a:solidFill>
                <a:effectLst/>
                <a:latin typeface="Times New Roman" panose="02020603050405020304" pitchFamily="18" charset="0"/>
                <a:ea typeface="Calibri" panose="020F0502020204030204" pitchFamily="34" charset="0"/>
              </a:rPr>
              <a:t>.</a:t>
            </a:r>
            <a:endParaRPr lang="vi-VN" sz="2800" dirty="0"/>
          </a:p>
        </p:txBody>
      </p:sp>
      <p:pic>
        <p:nvPicPr>
          <p:cNvPr id="33" name="Picture 32" descr="Agile Manifesto và Agile Principles">
            <a:extLst>
              <a:ext uri="{FF2B5EF4-FFF2-40B4-BE49-F238E27FC236}">
                <a16:creationId xmlns:a16="http://schemas.microsoft.com/office/drawing/2014/main" id="{614513E7-E34B-4305-B376-4B6CF7031CF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934325" y="3953952"/>
            <a:ext cx="4211153" cy="2795574"/>
          </a:xfrm>
          <a:prstGeom prst="rect">
            <a:avLst/>
          </a:prstGeom>
          <a:noFill/>
          <a:ln>
            <a:noFill/>
          </a:ln>
        </p:spPr>
      </p:pic>
      <p:cxnSp>
        <p:nvCxnSpPr>
          <p:cNvPr id="10" name="Straight Connector 9">
            <a:extLst>
              <a:ext uri="{FF2B5EF4-FFF2-40B4-BE49-F238E27FC236}">
                <a16:creationId xmlns:a16="http://schemas.microsoft.com/office/drawing/2014/main" id="{10142A7D-51C3-4FFA-9A0F-716686D0C716}"/>
              </a:ext>
            </a:extLst>
          </p:cNvPr>
          <p:cNvCxnSpPr>
            <a:cxnSpLocks/>
          </p:cNvCxnSpPr>
          <p:nvPr/>
        </p:nvCxnSpPr>
        <p:spPr>
          <a:xfrm>
            <a:off x="-38100" y="4055220"/>
            <a:ext cx="12248950" cy="0"/>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13" name="TextBox 12">
            <a:extLst>
              <a:ext uri="{FF2B5EF4-FFF2-40B4-BE49-F238E27FC236}">
                <a16:creationId xmlns:a16="http://schemas.microsoft.com/office/drawing/2014/main" id="{A848F71B-52C9-4A34-A2AC-194C4FB60D18}"/>
              </a:ext>
            </a:extLst>
          </p:cNvPr>
          <p:cNvSpPr txBox="1"/>
          <p:nvPr/>
        </p:nvSpPr>
        <p:spPr>
          <a:xfrm>
            <a:off x="1427479" y="246716"/>
            <a:ext cx="9657081" cy="584775"/>
          </a:xfrm>
          <a:prstGeom prst="rect">
            <a:avLst/>
          </a:prstGeom>
          <a:noFill/>
        </p:spPr>
        <p:txBody>
          <a:bodyPr wrap="square">
            <a:spAutoFit/>
          </a:bodyPr>
          <a:lstStyle/>
          <a:p>
            <a:pPr algn="ctr"/>
            <a:r>
              <a:rPr lang="en-US" sz="2800" b="1" dirty="0" err="1"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Giới</a:t>
            </a:r>
            <a:r>
              <a:rPr lang="en-US" sz="2800" b="1" dirty="0"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thiệu</a:t>
            </a:r>
            <a:r>
              <a:rPr lang="en-US" sz="2800" b="1" dirty="0"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về</a:t>
            </a:r>
            <a:r>
              <a:rPr lang="en-US" sz="2800" b="1" dirty="0"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quy</a:t>
            </a:r>
            <a:r>
              <a:rPr lang="en-US" sz="2800" b="1" dirty="0"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800" b="1" dirty="0"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dirty="0" err="1" smtClean="0">
                <a:solidFill>
                  <a:srgbClr val="7030A0"/>
                </a:solidFill>
                <a:latin typeface="Times New Roman" panose="02020603050405020304" pitchFamily="18" charset="0"/>
                <a:cs typeface="Times New Roman" panose="02020603050405020304" pitchFamily="18" charset="0"/>
              </a:rPr>
              <a:t>phát</a:t>
            </a:r>
            <a:r>
              <a:rPr lang="en-US" sz="2800" b="1" dirty="0"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2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phần</a:t>
            </a:r>
            <a:r>
              <a:rPr lang="en-US" sz="2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mềm</a:t>
            </a:r>
            <a:r>
              <a:rPr lang="en-US" sz="2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linh</a:t>
            </a:r>
            <a:r>
              <a:rPr lang="en-US" sz="2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hoạt</a:t>
            </a:r>
            <a:r>
              <a:rPr lang="en-US" sz="2800" b="1" dirty="0" smtClean="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Agile</a:t>
            </a:r>
            <a:endParaRPr lang="vi-VN" sz="2800" b="1" dirty="0">
              <a:solidFill>
                <a:srgbClr val="7030A0"/>
              </a:solidFill>
              <a:latin typeface="Times New Roman" panose="02020603050405020304" pitchFamily="18" charset="0"/>
              <a:cs typeface="Times New Roman" panose="02020603050405020304" pitchFamily="18" charset="0"/>
            </a:endParaRPr>
          </a:p>
        </p:txBody>
      </p:sp>
      <p:grpSp>
        <p:nvGrpSpPr>
          <p:cNvPr id="23" name="Group 22">
            <a:extLst>
              <a:ext uri="{FF2B5EF4-FFF2-40B4-BE49-F238E27FC236}">
                <a16:creationId xmlns:a16="http://schemas.microsoft.com/office/drawing/2014/main" id="{BFA5FA1D-CDF9-4CB6-BC02-77ED920A862A}"/>
              </a:ext>
            </a:extLst>
          </p:cNvPr>
          <p:cNvGrpSpPr/>
          <p:nvPr/>
        </p:nvGrpSpPr>
        <p:grpSpPr>
          <a:xfrm>
            <a:off x="130867" y="741482"/>
            <a:ext cx="2545658" cy="673904"/>
            <a:chOff x="5565083" y="495081"/>
            <a:chExt cx="3047405" cy="879206"/>
          </a:xfrm>
        </p:grpSpPr>
        <p:sp>
          <p:nvSpPr>
            <p:cNvPr id="40" name="Freeform: Shape 39">
              <a:extLst>
                <a:ext uri="{FF2B5EF4-FFF2-40B4-BE49-F238E27FC236}">
                  <a16:creationId xmlns:a16="http://schemas.microsoft.com/office/drawing/2014/main" id="{8451E2F1-F14A-4184-BAC0-8A94C502D2C6}"/>
                </a:ext>
              </a:extLst>
            </p:cNvPr>
            <p:cNvSpPr/>
            <p:nvPr/>
          </p:nvSpPr>
          <p:spPr>
            <a:xfrm>
              <a:off x="6152947" y="557005"/>
              <a:ext cx="2459541" cy="755359"/>
            </a:xfrm>
            <a:custGeom>
              <a:avLst/>
              <a:gdLst>
                <a:gd name="connsiteX0" fmla="*/ 0 w 3952775"/>
                <a:gd name="connsiteY0" fmla="*/ 0 h 755359"/>
                <a:gd name="connsiteX1" fmla="*/ 3533675 w 3952775"/>
                <a:gd name="connsiteY1" fmla="*/ 0 h 755359"/>
                <a:gd name="connsiteX2" fmla="*/ 3590925 w 3952775"/>
                <a:gd name="connsiteY2" fmla="*/ 0 h 755359"/>
                <a:gd name="connsiteX3" fmla="*/ 3590925 w 3952775"/>
                <a:gd name="connsiteY3" fmla="*/ 5201 h 755359"/>
                <a:gd name="connsiteX4" fmla="*/ 3618138 w 3952775"/>
                <a:gd name="connsiteY4" fmla="*/ 7673 h 755359"/>
                <a:gd name="connsiteX5" fmla="*/ 3952775 w 3952775"/>
                <a:gd name="connsiteY5" fmla="*/ 377679 h 755359"/>
                <a:gd name="connsiteX6" fmla="*/ 3618138 w 3952775"/>
                <a:gd name="connsiteY6" fmla="*/ 747685 h 755359"/>
                <a:gd name="connsiteX7" fmla="*/ 3590925 w 3952775"/>
                <a:gd name="connsiteY7" fmla="*/ 750157 h 755359"/>
                <a:gd name="connsiteX8" fmla="*/ 3590925 w 3952775"/>
                <a:gd name="connsiteY8" fmla="*/ 755359 h 755359"/>
                <a:gd name="connsiteX9" fmla="*/ 0 w 3952775"/>
                <a:gd name="connsiteY9" fmla="*/ 755359 h 75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52775" h="755359">
                  <a:moveTo>
                    <a:pt x="0" y="0"/>
                  </a:moveTo>
                  <a:lnTo>
                    <a:pt x="3533675" y="0"/>
                  </a:lnTo>
                  <a:lnTo>
                    <a:pt x="3590925" y="0"/>
                  </a:lnTo>
                  <a:lnTo>
                    <a:pt x="3590925" y="5201"/>
                  </a:lnTo>
                  <a:lnTo>
                    <a:pt x="3618138" y="7673"/>
                  </a:lnTo>
                  <a:cubicBezTo>
                    <a:pt x="3809115" y="42890"/>
                    <a:pt x="3952775" y="195166"/>
                    <a:pt x="3952775" y="377679"/>
                  </a:cubicBezTo>
                  <a:cubicBezTo>
                    <a:pt x="3952775" y="560192"/>
                    <a:pt x="3809115" y="712468"/>
                    <a:pt x="3618138" y="747685"/>
                  </a:cubicBezTo>
                  <a:lnTo>
                    <a:pt x="3590925" y="750157"/>
                  </a:lnTo>
                  <a:lnTo>
                    <a:pt x="3590925" y="755359"/>
                  </a:lnTo>
                  <a:lnTo>
                    <a:pt x="0" y="755359"/>
                  </a:lnTo>
                  <a:close/>
                </a:path>
              </a:pathLst>
            </a:cu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vi-VN" sz="2400" b="1" dirty="0">
                  <a:solidFill>
                    <a:schemeClr val="tx1"/>
                  </a:solidFill>
                  <a:latin typeface="+mj-lt"/>
                </a:rPr>
                <a:t>  Khái niệm</a:t>
              </a:r>
            </a:p>
          </p:txBody>
        </p:sp>
        <p:sp>
          <p:nvSpPr>
            <p:cNvPr id="22" name="Oval 21">
              <a:extLst>
                <a:ext uri="{FF2B5EF4-FFF2-40B4-BE49-F238E27FC236}">
                  <a16:creationId xmlns:a16="http://schemas.microsoft.com/office/drawing/2014/main" id="{80176940-6E9A-4E49-A945-F87A56282575}"/>
                </a:ext>
              </a:extLst>
            </p:cNvPr>
            <p:cNvSpPr/>
            <p:nvPr/>
          </p:nvSpPr>
          <p:spPr>
            <a:xfrm>
              <a:off x="5565083" y="495081"/>
              <a:ext cx="854529" cy="879206"/>
            </a:xfrm>
            <a:prstGeom prst="ellipse">
              <a:avLst/>
            </a:prstGeom>
            <a:solidFill>
              <a:schemeClr val="accent5">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a:solidFill>
                    <a:schemeClr val="tx1"/>
                  </a:solidFill>
                </a:rPr>
                <a:t>I</a:t>
              </a:r>
            </a:p>
          </p:txBody>
        </p:sp>
      </p:grpSp>
      <p:sp>
        <p:nvSpPr>
          <p:cNvPr id="15" name="TextBox 14">
            <a:extLst>
              <a:ext uri="{FF2B5EF4-FFF2-40B4-BE49-F238E27FC236}">
                <a16:creationId xmlns:a16="http://schemas.microsoft.com/office/drawing/2014/main" id="{03947F74-8176-4453-8842-1D6A30207AEE}"/>
              </a:ext>
            </a:extLst>
          </p:cNvPr>
          <p:cNvSpPr txBox="1"/>
          <p:nvPr/>
        </p:nvSpPr>
        <p:spPr>
          <a:xfrm>
            <a:off x="130867" y="4317997"/>
            <a:ext cx="7639050" cy="1384995"/>
          </a:xfrm>
          <a:prstGeom prst="rect">
            <a:avLst/>
          </a:prstGeom>
          <a:solidFill>
            <a:schemeClr val="bg1">
              <a:lumMod val="85000"/>
            </a:schemeClr>
          </a:solidFill>
          <a:ln>
            <a:solidFill>
              <a:schemeClr val="accent5">
                <a:lumMod val="75000"/>
              </a:schemeClr>
            </a:solidFill>
          </a:ln>
        </p:spPr>
        <p:txBody>
          <a:bodyPr wrap="square">
            <a:spAutoFit/>
          </a:bodyPr>
          <a:lstStyle/>
          <a:p>
            <a:r>
              <a:rPr lang="vi-VN" sz="2800" dirty="0"/>
              <a:t>Việc phát triển hệ thống được thực hiện thường xuyên, theo chu kỳ nhỏ gọi là Sprint, kéo dài từ hai đến bốn tuần</a:t>
            </a:r>
          </a:p>
        </p:txBody>
      </p:sp>
      <p:sp>
        <p:nvSpPr>
          <p:cNvPr id="16" name="TextBox 15">
            <a:extLst>
              <a:ext uri="{FF2B5EF4-FFF2-40B4-BE49-F238E27FC236}">
                <a16:creationId xmlns:a16="http://schemas.microsoft.com/office/drawing/2014/main" id="{03947F74-8176-4453-8842-1D6A30207AEE}"/>
              </a:ext>
            </a:extLst>
          </p:cNvPr>
          <p:cNvSpPr txBox="1"/>
          <p:nvPr/>
        </p:nvSpPr>
        <p:spPr>
          <a:xfrm>
            <a:off x="130867" y="4317997"/>
            <a:ext cx="7639050" cy="2246769"/>
          </a:xfrm>
          <a:prstGeom prst="rect">
            <a:avLst/>
          </a:prstGeom>
          <a:solidFill>
            <a:schemeClr val="bg1">
              <a:lumMod val="85000"/>
            </a:schemeClr>
          </a:solidFill>
          <a:ln>
            <a:solidFill>
              <a:schemeClr val="accent5">
                <a:lumMod val="75000"/>
              </a:schemeClr>
            </a:solidFill>
          </a:ln>
        </p:spPr>
        <p:txBody>
          <a:bodyPr wrap="square">
            <a:spAutoFit/>
          </a:bodyPr>
          <a:lstStyle/>
          <a:p>
            <a:pPr algn="ctr"/>
            <a:r>
              <a:rPr lang="vi-VN" sz="2800" dirty="0"/>
              <a:t>Không giống như các vòng đời phát triển phần mềm khác, phương pháp linh hoạt đánh giá cao sự phát triển ổn định và lặp lại, trong đó các hệ thống được định hình thông qua sự hợp tác hiệu quả của nhiều nhóm.</a:t>
            </a:r>
          </a:p>
        </p:txBody>
      </p:sp>
      <p:pic>
        <p:nvPicPr>
          <p:cNvPr id="14" name="Picture 13">
            <a:extLst>
              <a:ext uri="{FF2B5EF4-FFF2-40B4-BE49-F238E27FC236}">
                <a16:creationId xmlns:a16="http://schemas.microsoft.com/office/drawing/2014/main" id="{BE26EA50-7882-4F70-91EF-5EE9DEC50FA6}"/>
              </a:ext>
            </a:extLst>
          </p:cNvPr>
          <p:cNvPicPr>
            <a:picLocks noChangeAspect="1"/>
          </p:cNvPicPr>
          <p:nvPr/>
        </p:nvPicPr>
        <p:blipFill>
          <a:blip r:embed="rId4"/>
          <a:stretch>
            <a:fillRect/>
          </a:stretch>
        </p:blipFill>
        <p:spPr>
          <a:xfrm>
            <a:off x="0" y="0"/>
            <a:ext cx="12192000" cy="336725"/>
          </a:xfrm>
          <a:prstGeom prst="rect">
            <a:avLst/>
          </a:prstGeom>
        </p:spPr>
      </p:pic>
      <p:sp>
        <p:nvSpPr>
          <p:cNvPr id="17" name="TextBox 16">
            <a:extLst>
              <a:ext uri="{FF2B5EF4-FFF2-40B4-BE49-F238E27FC236}">
                <a16:creationId xmlns:a16="http://schemas.microsoft.com/office/drawing/2014/main" id="{BB3138D6-A1E6-498F-9B06-332619CFEB9A}"/>
              </a:ext>
            </a:extLst>
          </p:cNvPr>
          <p:cNvSpPr txBox="1"/>
          <p:nvPr/>
        </p:nvSpPr>
        <p:spPr>
          <a:xfrm>
            <a:off x="429986" y="6448"/>
            <a:ext cx="1219247" cy="307777"/>
          </a:xfrm>
          <a:prstGeom prst="rect">
            <a:avLst/>
          </a:prstGeom>
          <a:solidFill>
            <a:srgbClr val="35363A"/>
          </a:solidFill>
          <a:ln>
            <a:noFill/>
          </a:ln>
        </p:spPr>
        <p:txBody>
          <a:bodyPr wrap="square">
            <a:spAutoFit/>
          </a:bodyPr>
          <a:lstStyle/>
          <a:p>
            <a:pPr algn="just"/>
            <a:r>
              <a:rPr lang="en-US" sz="1400" dirty="0" err="1" smtClean="0">
                <a:solidFill>
                  <a:schemeClr val="bg1"/>
                </a:solidFill>
              </a:rPr>
              <a:t>SportTime</a:t>
            </a:r>
            <a:endParaRPr lang="vi-VN" sz="1400" dirty="0">
              <a:solidFill>
                <a:schemeClr val="bg1"/>
              </a:solidFill>
            </a:endParaRPr>
          </a:p>
        </p:txBody>
      </p:sp>
    </p:spTree>
    <p:extLst>
      <p:ext uri="{BB962C8B-B14F-4D97-AF65-F5344CB8AC3E}">
        <p14:creationId xmlns:p14="http://schemas.microsoft.com/office/powerpoint/2010/main" val="11586320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down)">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500" fill="hold"/>
                                        <p:tgtEl>
                                          <p:spTgt spid="33"/>
                                        </p:tgtEl>
                                        <p:attrNameLst>
                                          <p:attrName>ppt_x</p:attrName>
                                        </p:attrNameLst>
                                      </p:cBhvr>
                                      <p:tavLst>
                                        <p:tav tm="0">
                                          <p:val>
                                            <p:strVal val="#ppt_x"/>
                                          </p:val>
                                        </p:tav>
                                        <p:tav tm="100000">
                                          <p:val>
                                            <p:strVal val="#ppt_x"/>
                                          </p:val>
                                        </p:tav>
                                      </p:tavLst>
                                    </p:anim>
                                    <p:anim calcmode="lin" valueType="num">
                                      <p:cBhvr additive="base">
                                        <p:cTn id="1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down)">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26EA50-7882-4F70-91EF-5EE9DEC50FA6}"/>
              </a:ext>
            </a:extLst>
          </p:cNvPr>
          <p:cNvPicPr>
            <a:picLocks noChangeAspect="1"/>
          </p:cNvPicPr>
          <p:nvPr/>
        </p:nvPicPr>
        <p:blipFill>
          <a:blip r:embed="rId2"/>
          <a:stretch>
            <a:fillRect/>
          </a:stretch>
        </p:blipFill>
        <p:spPr>
          <a:xfrm>
            <a:off x="0" y="0"/>
            <a:ext cx="12192000" cy="336725"/>
          </a:xfrm>
          <a:prstGeom prst="rect">
            <a:avLst/>
          </a:prstGeom>
        </p:spPr>
      </p:pic>
      <p:sp>
        <p:nvSpPr>
          <p:cNvPr id="6" name="TextBox 5">
            <a:extLst>
              <a:ext uri="{FF2B5EF4-FFF2-40B4-BE49-F238E27FC236}">
                <a16:creationId xmlns:a16="http://schemas.microsoft.com/office/drawing/2014/main" id="{9115FCC1-AEB0-4044-81FD-66B9A9318E29}"/>
              </a:ext>
            </a:extLst>
          </p:cNvPr>
          <p:cNvSpPr txBox="1"/>
          <p:nvPr/>
        </p:nvSpPr>
        <p:spPr>
          <a:xfrm>
            <a:off x="247648" y="1240208"/>
            <a:ext cx="5657852" cy="580672"/>
          </a:xfrm>
          <a:prstGeom prst="rect">
            <a:avLst/>
          </a:prstGeom>
          <a:noFill/>
        </p:spPr>
        <p:txBody>
          <a:bodyPr wrap="square">
            <a:spAutoFit/>
          </a:bodyPr>
          <a:lstStyle/>
          <a:p>
            <a:pPr fontAlgn="base">
              <a:lnSpc>
                <a:spcPct val="115000"/>
              </a:lnSpc>
              <a:spcBef>
                <a:spcPts val="1200"/>
              </a:spcBef>
              <a:spcAft>
                <a:spcPts val="600"/>
              </a:spcAft>
            </a:pPr>
            <a:r>
              <a:rPr lang="en-US" sz="3000" b="1">
                <a:solidFill>
                  <a:srgbClr val="211A1D"/>
                </a:solidFill>
                <a:effectLst/>
                <a:latin typeface="Times New Roman" panose="02020603050405020304" pitchFamily="18" charset="0"/>
                <a:ea typeface="Times New Roman" panose="02020603050405020304" pitchFamily="18" charset="0"/>
                <a:cs typeface="Times New Roman" panose="02020603050405020304" pitchFamily="18" charset="0"/>
              </a:rPr>
              <a:t>1. Khởi động dự án - Yêu cầu</a:t>
            </a:r>
            <a:endParaRPr lang="en-US" sz="3000" b="1">
              <a:solidFill>
                <a:srgbClr val="211A1D"/>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5" name="Freeform: Shape 14">
            <a:extLst>
              <a:ext uri="{FF2B5EF4-FFF2-40B4-BE49-F238E27FC236}">
                <a16:creationId xmlns:a16="http://schemas.microsoft.com/office/drawing/2014/main" id="{A32EE4E0-D4C3-4E74-BC55-FAF4448133EE}"/>
              </a:ext>
            </a:extLst>
          </p:cNvPr>
          <p:cNvSpPr/>
          <p:nvPr/>
        </p:nvSpPr>
        <p:spPr>
          <a:xfrm>
            <a:off x="439521" y="469770"/>
            <a:ext cx="11604801" cy="579700"/>
          </a:xfrm>
          <a:custGeom>
            <a:avLst/>
            <a:gdLst>
              <a:gd name="connsiteX0" fmla="*/ 0 w 10420351"/>
              <a:gd name="connsiteY0" fmla="*/ 0 h 579700"/>
              <a:gd name="connsiteX1" fmla="*/ 10082213 w 10420351"/>
              <a:gd name="connsiteY1" fmla="*/ 0 h 579700"/>
              <a:gd name="connsiteX2" fmla="*/ 10153651 w 10420351"/>
              <a:gd name="connsiteY2" fmla="*/ 0 h 579700"/>
              <a:gd name="connsiteX3" fmla="*/ 10153651 w 10420351"/>
              <a:gd name="connsiteY3" fmla="*/ 6765 h 579700"/>
              <a:gd name="connsiteX4" fmla="*/ 10213831 w 10420351"/>
              <a:gd name="connsiteY4" fmla="*/ 22778 h 579700"/>
              <a:gd name="connsiteX5" fmla="*/ 10420351 w 10420351"/>
              <a:gd name="connsiteY5" fmla="*/ 289850 h 579700"/>
              <a:gd name="connsiteX6" fmla="*/ 10082213 w 10420351"/>
              <a:gd name="connsiteY6" fmla="*/ 579700 h 579700"/>
              <a:gd name="connsiteX7" fmla="*/ 10014066 w 10420351"/>
              <a:gd name="connsiteY7" fmla="*/ 573811 h 579700"/>
              <a:gd name="connsiteX8" fmla="*/ 10000401 w 10420351"/>
              <a:gd name="connsiteY8" fmla="*/ 570175 h 579700"/>
              <a:gd name="connsiteX9" fmla="*/ 0 w 10420351"/>
              <a:gd name="connsiteY9" fmla="*/ 570175 h 57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20351" h="579700">
                <a:moveTo>
                  <a:pt x="0" y="0"/>
                </a:moveTo>
                <a:lnTo>
                  <a:pt x="10082213" y="0"/>
                </a:lnTo>
                <a:lnTo>
                  <a:pt x="10153651" y="0"/>
                </a:lnTo>
                <a:lnTo>
                  <a:pt x="10153651" y="6765"/>
                </a:lnTo>
                <a:lnTo>
                  <a:pt x="10213831" y="22778"/>
                </a:lnTo>
                <a:cubicBezTo>
                  <a:pt x="10335194" y="66779"/>
                  <a:pt x="10420351" y="169790"/>
                  <a:pt x="10420351" y="289850"/>
                </a:cubicBezTo>
                <a:cubicBezTo>
                  <a:pt x="10420351" y="449930"/>
                  <a:pt x="10268961" y="579700"/>
                  <a:pt x="10082213" y="579700"/>
                </a:cubicBezTo>
                <a:cubicBezTo>
                  <a:pt x="10058869" y="579700"/>
                  <a:pt x="10036078" y="577672"/>
                  <a:pt x="10014066" y="573811"/>
                </a:cubicBezTo>
                <a:lnTo>
                  <a:pt x="10000401" y="570175"/>
                </a:lnTo>
                <a:lnTo>
                  <a:pt x="0" y="570175"/>
                </a:lnTo>
                <a:close/>
              </a:path>
            </a:pathLst>
          </a:cu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vi-VN" sz="3000" b="1" dirty="0">
                <a:solidFill>
                  <a:schemeClr val="tx1"/>
                </a:solidFill>
                <a:latin typeface="+mj-lt"/>
              </a:rPr>
              <a:t>Các giai đoạn chính của vòng đời phát triển phần </a:t>
            </a:r>
            <a:r>
              <a:rPr lang="vi-VN" sz="3000" b="1" dirty="0" smtClean="0">
                <a:solidFill>
                  <a:schemeClr val="tx1"/>
                </a:solidFill>
                <a:latin typeface="+mj-lt"/>
              </a:rPr>
              <a:t>mềm linh hoạt</a:t>
            </a:r>
            <a:r>
              <a:rPr lang="en-US" sz="3000" b="1" dirty="0" smtClean="0">
                <a:solidFill>
                  <a:schemeClr val="tx1"/>
                </a:solidFill>
                <a:latin typeface="+mj-lt"/>
              </a:rPr>
              <a:t> </a:t>
            </a:r>
            <a:r>
              <a:rPr lang="en-US" sz="3000" b="1" dirty="0" smtClean="0">
                <a:solidFill>
                  <a:schemeClr val="tx1"/>
                </a:solidFill>
                <a:latin typeface="Times New Roman" panose="02020603050405020304" pitchFamily="18" charset="0"/>
                <a:cs typeface="Times New Roman" panose="02020603050405020304" pitchFamily="18" charset="0"/>
              </a:rPr>
              <a:t>Agile</a:t>
            </a:r>
            <a:endParaRPr lang="vi-VN" sz="3000" b="1" dirty="0">
              <a:solidFill>
                <a:schemeClr val="tx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688BF7F0-7BF8-405B-A0FF-11DD9561F2B6}"/>
              </a:ext>
            </a:extLst>
          </p:cNvPr>
          <p:cNvSpPr txBox="1"/>
          <p:nvPr/>
        </p:nvSpPr>
        <p:spPr>
          <a:xfrm>
            <a:off x="247648" y="1879014"/>
            <a:ext cx="11796674" cy="954107"/>
          </a:xfrm>
          <a:prstGeom prst="rect">
            <a:avLst/>
          </a:prstGeom>
          <a:noFill/>
        </p:spPr>
        <p:txBody>
          <a:bodyPr wrap="square">
            <a:spAutoFit/>
          </a:bodyPr>
          <a:lstStyle/>
          <a:p>
            <a:pPr algn="just"/>
            <a:r>
              <a:rPr lang="en-US" sz="2800" dirty="0" err="1">
                <a:solidFill>
                  <a:srgbClr val="FF0000"/>
                </a:solidFill>
                <a:effectLst/>
                <a:latin typeface="Times New Roman" panose="02020603050405020304" pitchFamily="18" charset="0"/>
                <a:ea typeface="Calibri" panose="020F0502020204030204" pitchFamily="34" charset="0"/>
              </a:rPr>
              <a:t>Giai</a:t>
            </a:r>
            <a:r>
              <a:rPr lang="en-US" sz="2800" dirty="0">
                <a:solidFill>
                  <a:srgbClr val="FF0000"/>
                </a:solidFill>
                <a:effectLst/>
                <a:latin typeface="Times New Roman" panose="02020603050405020304" pitchFamily="18" charset="0"/>
                <a:ea typeface="Calibri" panose="020F0502020204030204" pitchFamily="34" charset="0"/>
              </a:rPr>
              <a:t> </a:t>
            </a:r>
            <a:r>
              <a:rPr lang="en-US" sz="2800" dirty="0" err="1">
                <a:solidFill>
                  <a:srgbClr val="FF0000"/>
                </a:solidFill>
                <a:effectLst/>
                <a:latin typeface="Times New Roman" panose="02020603050405020304" pitchFamily="18" charset="0"/>
                <a:ea typeface="Calibri" panose="020F0502020204030204" pitchFamily="34" charset="0"/>
              </a:rPr>
              <a:t>đoạn</a:t>
            </a:r>
            <a:r>
              <a:rPr lang="en-US" sz="2800" dirty="0">
                <a:solidFill>
                  <a:srgbClr val="FF0000"/>
                </a:solidFill>
                <a:effectLst/>
                <a:latin typeface="Times New Roman" panose="02020603050405020304" pitchFamily="18" charset="0"/>
                <a:ea typeface="Calibri" panose="020F0502020204030204" pitchFamily="34" charset="0"/>
              </a:rPr>
              <a:t> </a:t>
            </a:r>
            <a:r>
              <a:rPr lang="en-US" sz="2800" dirty="0" err="1">
                <a:solidFill>
                  <a:srgbClr val="FF0000"/>
                </a:solidFill>
                <a:effectLst/>
                <a:latin typeface="Times New Roman" panose="02020603050405020304" pitchFamily="18" charset="0"/>
                <a:ea typeface="Calibri" panose="020F0502020204030204" pitchFamily="34" charset="0"/>
              </a:rPr>
              <a:t>khởi</a:t>
            </a:r>
            <a:r>
              <a:rPr lang="en-US" sz="2800" dirty="0">
                <a:solidFill>
                  <a:srgbClr val="FF0000"/>
                </a:solidFill>
                <a:effectLst/>
                <a:latin typeface="Times New Roman" panose="02020603050405020304" pitchFamily="18" charset="0"/>
                <a:ea typeface="Calibri" panose="020F0502020204030204" pitchFamily="34" charset="0"/>
              </a:rPr>
              <a:t> </a:t>
            </a:r>
            <a:r>
              <a:rPr lang="en-US" sz="2800" dirty="0" err="1">
                <a:solidFill>
                  <a:srgbClr val="FF0000"/>
                </a:solidFill>
                <a:effectLst/>
                <a:latin typeface="Times New Roman" panose="02020603050405020304" pitchFamily="18" charset="0"/>
                <a:ea typeface="Calibri" panose="020F0502020204030204" pitchFamily="34" charset="0"/>
              </a:rPr>
              <a:t>động</a:t>
            </a:r>
            <a:r>
              <a:rPr lang="en-US" sz="2800" dirty="0">
                <a:solidFill>
                  <a:srgbClr val="FF0000"/>
                </a:solidFill>
                <a:effectLst/>
                <a:latin typeface="Times New Roman" panose="02020603050405020304" pitchFamily="18" charset="0"/>
                <a:ea typeface="Calibri" panose="020F0502020204030204" pitchFamily="34" charset="0"/>
              </a:rPr>
              <a:t> </a:t>
            </a:r>
            <a:r>
              <a:rPr lang="en-US" sz="2800" dirty="0" err="1">
                <a:solidFill>
                  <a:srgbClr val="FF0000"/>
                </a:solidFill>
                <a:effectLst/>
                <a:latin typeface="Times New Roman" panose="02020603050405020304" pitchFamily="18" charset="0"/>
                <a:ea typeface="Calibri" panose="020F0502020204030204" pitchFamily="34" charset="0"/>
              </a:rPr>
              <a:t>và</a:t>
            </a:r>
            <a:r>
              <a:rPr lang="en-US" sz="2800" dirty="0">
                <a:solidFill>
                  <a:srgbClr val="FF0000"/>
                </a:solidFill>
                <a:effectLst/>
                <a:latin typeface="Times New Roman" panose="02020603050405020304" pitchFamily="18" charset="0"/>
                <a:ea typeface="Calibri" panose="020F0502020204030204" pitchFamily="34" charset="0"/>
              </a:rPr>
              <a:t> </a:t>
            </a:r>
            <a:r>
              <a:rPr lang="en-US" sz="2800" dirty="0" err="1">
                <a:solidFill>
                  <a:srgbClr val="FF0000"/>
                </a:solidFill>
                <a:effectLst/>
                <a:latin typeface="Times New Roman" panose="02020603050405020304" pitchFamily="18" charset="0"/>
                <a:ea typeface="Calibri" panose="020F0502020204030204" pitchFamily="34" charset="0"/>
              </a:rPr>
              <a:t>lấy</a:t>
            </a:r>
            <a:r>
              <a:rPr lang="en-US" sz="2800" dirty="0">
                <a:solidFill>
                  <a:srgbClr val="FF0000"/>
                </a:solidFill>
                <a:effectLst/>
                <a:latin typeface="Times New Roman" panose="02020603050405020304" pitchFamily="18" charset="0"/>
                <a:ea typeface="Calibri" panose="020F0502020204030204" pitchFamily="34" charset="0"/>
              </a:rPr>
              <a:t> </a:t>
            </a:r>
            <a:r>
              <a:rPr lang="en-US" sz="2800" dirty="0" err="1">
                <a:solidFill>
                  <a:srgbClr val="FF0000"/>
                </a:solidFill>
                <a:effectLst/>
                <a:latin typeface="Times New Roman" panose="02020603050405020304" pitchFamily="18" charset="0"/>
                <a:ea typeface="Calibri" panose="020F0502020204030204" pitchFamily="34" charset="0"/>
              </a:rPr>
              <a:t>yêu</a:t>
            </a:r>
            <a:r>
              <a:rPr lang="en-US" sz="2800" dirty="0">
                <a:solidFill>
                  <a:srgbClr val="FF0000"/>
                </a:solidFill>
                <a:effectLst/>
                <a:latin typeface="Times New Roman" panose="02020603050405020304" pitchFamily="18" charset="0"/>
                <a:ea typeface="Calibri" panose="020F0502020204030204" pitchFamily="34" charset="0"/>
              </a:rPr>
              <a:t> </a:t>
            </a:r>
            <a:r>
              <a:rPr lang="en-US" sz="2800" dirty="0" err="1">
                <a:solidFill>
                  <a:srgbClr val="FF0000"/>
                </a:solidFill>
                <a:effectLst/>
                <a:latin typeface="Times New Roman" panose="02020603050405020304" pitchFamily="18" charset="0"/>
                <a:ea typeface="Calibri" panose="020F0502020204030204" pitchFamily="34" charset="0"/>
              </a:rPr>
              <a:t>cầu</a:t>
            </a:r>
            <a:r>
              <a:rPr lang="en-US" sz="2800" dirty="0">
                <a:solidFill>
                  <a:srgbClr val="333333"/>
                </a:solidFill>
                <a:effectLst/>
                <a:latin typeface="Times New Roman" panose="02020603050405020304" pitchFamily="18" charset="0"/>
                <a:ea typeface="Calibri" panose="020F0502020204030204" pitchFamily="34" charset="0"/>
              </a:rPr>
              <a:t> (</a:t>
            </a:r>
            <a:r>
              <a:rPr lang="en-US" sz="2800" b="1" dirty="0">
                <a:solidFill>
                  <a:srgbClr val="333333"/>
                </a:solidFill>
                <a:effectLst/>
                <a:latin typeface="Times New Roman" panose="02020603050405020304" pitchFamily="18" charset="0"/>
                <a:ea typeface="Calibri" panose="020F0502020204030204" pitchFamily="34" charset="0"/>
              </a:rPr>
              <a:t>Project Initiation/Requirements</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là</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bước</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đầu</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tiên</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trong</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vòng</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đời</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phát</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triển</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phần</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mềm</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linh</a:t>
            </a:r>
            <a:r>
              <a:rPr lang="en-US" sz="2800" dirty="0">
                <a:solidFill>
                  <a:srgbClr val="333333"/>
                </a:solidFill>
                <a:effectLst/>
                <a:latin typeface="Times New Roman" panose="02020603050405020304" pitchFamily="18" charset="0"/>
                <a:ea typeface="Calibri" panose="020F0502020204030204" pitchFamily="34" charset="0"/>
              </a:rPr>
              <a:t> </a:t>
            </a:r>
            <a:r>
              <a:rPr lang="en-US" sz="2800" dirty="0" err="1">
                <a:solidFill>
                  <a:srgbClr val="333333"/>
                </a:solidFill>
                <a:effectLst/>
                <a:latin typeface="Times New Roman" panose="02020603050405020304" pitchFamily="18" charset="0"/>
                <a:ea typeface="Calibri" panose="020F0502020204030204" pitchFamily="34" charset="0"/>
              </a:rPr>
              <a:t>hoạt</a:t>
            </a:r>
            <a:endParaRPr lang="vi-VN" sz="2800" dirty="0"/>
          </a:p>
        </p:txBody>
      </p:sp>
      <p:sp>
        <p:nvSpPr>
          <p:cNvPr id="19" name="TextBox 18">
            <a:extLst>
              <a:ext uri="{FF2B5EF4-FFF2-40B4-BE49-F238E27FC236}">
                <a16:creationId xmlns:a16="http://schemas.microsoft.com/office/drawing/2014/main" id="{6A35830A-922E-4585-ABC8-C3BF0DB887AD}"/>
              </a:ext>
            </a:extLst>
          </p:cNvPr>
          <p:cNvSpPr txBox="1"/>
          <p:nvPr/>
        </p:nvSpPr>
        <p:spPr>
          <a:xfrm>
            <a:off x="161923" y="2966854"/>
            <a:ext cx="6096000" cy="589649"/>
          </a:xfrm>
          <a:prstGeom prst="rect">
            <a:avLst/>
          </a:prstGeom>
          <a:noFill/>
        </p:spPr>
        <p:txBody>
          <a:bodyPr wrap="square">
            <a:spAutoFit/>
          </a:bodyPr>
          <a:lstStyle/>
          <a:p>
            <a:pPr fontAlgn="base">
              <a:lnSpc>
                <a:spcPct val="115000"/>
              </a:lnSpc>
              <a:spcBef>
                <a:spcPts val="1200"/>
              </a:spcBef>
              <a:spcAft>
                <a:spcPts val="600"/>
              </a:spcAft>
            </a:pPr>
            <a:r>
              <a:rPr lang="en-US" sz="3000" b="1">
                <a:solidFill>
                  <a:srgbClr val="211A1D"/>
                </a:solidFill>
                <a:effectLst/>
                <a:latin typeface="Times New Roman" panose="02020603050405020304" pitchFamily="18" charset="0"/>
                <a:ea typeface="Times New Roman" panose="02020603050405020304" pitchFamily="18" charset="0"/>
                <a:cs typeface="Times New Roman" panose="02020603050405020304" pitchFamily="18" charset="0"/>
              </a:rPr>
              <a:t>2. Giai đoạn thiết kế(designing)</a:t>
            </a:r>
            <a:endParaRPr lang="vi-VN" sz="3000" b="1">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6A3A507B-A034-4B8A-B7A2-B6B6AC09EBC5}"/>
              </a:ext>
            </a:extLst>
          </p:cNvPr>
          <p:cNvSpPr txBox="1"/>
          <p:nvPr/>
        </p:nvSpPr>
        <p:spPr>
          <a:xfrm>
            <a:off x="399972" y="3428626"/>
            <a:ext cx="6096000" cy="523220"/>
          </a:xfrm>
          <a:prstGeom prst="rect">
            <a:avLst/>
          </a:prstGeom>
          <a:noFill/>
        </p:spPr>
        <p:txBody>
          <a:bodyPr wrap="square">
            <a:spAutoFit/>
          </a:bodyPr>
          <a:lstStyle/>
          <a:p>
            <a:r>
              <a:rPr lang="en-US" sz="2800" b="1">
                <a:solidFill>
                  <a:srgbClr val="211A1D"/>
                </a:solidFill>
                <a:effectLst/>
                <a:latin typeface="Times New Roman" panose="02020603050405020304" pitchFamily="18" charset="0"/>
                <a:ea typeface="Calibri" panose="020F0502020204030204" pitchFamily="34" charset="0"/>
              </a:rPr>
              <a:t>* Thiết kế phần mềm</a:t>
            </a:r>
            <a:endParaRPr lang="vi-VN" sz="2800"/>
          </a:p>
        </p:txBody>
      </p:sp>
      <p:sp>
        <p:nvSpPr>
          <p:cNvPr id="23" name="TextBox 22">
            <a:extLst>
              <a:ext uri="{FF2B5EF4-FFF2-40B4-BE49-F238E27FC236}">
                <a16:creationId xmlns:a16="http://schemas.microsoft.com/office/drawing/2014/main" id="{8803D067-2FCB-4CD9-9257-66A39BCA0AD1}"/>
              </a:ext>
            </a:extLst>
          </p:cNvPr>
          <p:cNvSpPr txBox="1"/>
          <p:nvPr/>
        </p:nvSpPr>
        <p:spPr>
          <a:xfrm>
            <a:off x="542926" y="3881758"/>
            <a:ext cx="11649074" cy="1384995"/>
          </a:xfrm>
          <a:prstGeom prst="rect">
            <a:avLst/>
          </a:prstGeom>
          <a:noFill/>
        </p:spPr>
        <p:txBody>
          <a:bodyPr wrap="square">
            <a:spAutoFit/>
          </a:bodyPr>
          <a:lstStyle/>
          <a:p>
            <a:pPr algn="just"/>
            <a:r>
              <a:rPr lang="vi-VN" sz="2800" dirty="0">
                <a:latin typeface="Times New Roman" panose="02020603050405020304" pitchFamily="18" charset="0"/>
                <a:cs typeface="Times New Roman" panose="02020603050405020304" pitchFamily="18" charset="0"/>
              </a:rPr>
              <a:t>Dựa vào giai đoạn một, nhóm phát triển cần thảo luận về cách họ có thể </a:t>
            </a:r>
            <a:r>
              <a:rPr lang="vi-VN" sz="2800" dirty="0">
                <a:solidFill>
                  <a:srgbClr val="FF0000"/>
                </a:solidFill>
                <a:latin typeface="Times New Roman" panose="02020603050405020304" pitchFamily="18" charset="0"/>
                <a:cs typeface="Times New Roman" panose="02020603050405020304" pitchFamily="18" charset="0"/>
              </a:rPr>
              <a:t>giải quyết các tính năng được chỉ định</a:t>
            </a:r>
            <a:r>
              <a:rPr lang="vi-VN" sz="2800" dirty="0">
                <a:latin typeface="Times New Roman" panose="02020603050405020304" pitchFamily="18" charset="0"/>
                <a:cs typeface="Times New Roman" panose="02020603050405020304" pitchFamily="18" charset="0"/>
              </a:rPr>
              <a:t> và </a:t>
            </a:r>
            <a:r>
              <a:rPr lang="vi-VN" sz="2800" dirty="0">
                <a:solidFill>
                  <a:srgbClr val="FF0000"/>
                </a:solidFill>
                <a:latin typeface="Times New Roman" panose="02020603050405020304" pitchFamily="18" charset="0"/>
                <a:cs typeface="Times New Roman" panose="02020603050405020304" pitchFamily="18" charset="0"/>
              </a:rPr>
              <a:t>đề xuất các công cụ </a:t>
            </a:r>
            <a:r>
              <a:rPr lang="vi-VN" sz="2800" dirty="0">
                <a:latin typeface="Times New Roman" panose="02020603050405020304" pitchFamily="18" charset="0"/>
                <a:cs typeface="Times New Roman" panose="02020603050405020304" pitchFamily="18" charset="0"/>
              </a:rPr>
              <a:t>thiết yếu sẽ giúp khách hàng đạt được kết quả tốt nhất.</a:t>
            </a:r>
          </a:p>
        </p:txBody>
      </p:sp>
      <p:sp>
        <p:nvSpPr>
          <p:cNvPr id="27" name="TextBox 26">
            <a:extLst>
              <a:ext uri="{FF2B5EF4-FFF2-40B4-BE49-F238E27FC236}">
                <a16:creationId xmlns:a16="http://schemas.microsoft.com/office/drawing/2014/main" id="{89B6EEEC-2221-43F1-8D36-D48B493D188B}"/>
              </a:ext>
            </a:extLst>
          </p:cNvPr>
          <p:cNvSpPr txBox="1"/>
          <p:nvPr/>
        </p:nvSpPr>
        <p:spPr>
          <a:xfrm>
            <a:off x="271463" y="5235504"/>
            <a:ext cx="6096000" cy="523220"/>
          </a:xfrm>
          <a:prstGeom prst="rect">
            <a:avLst/>
          </a:prstGeom>
          <a:noFill/>
        </p:spPr>
        <p:txBody>
          <a:bodyPr wrap="square">
            <a:spAutoFit/>
          </a:bodyPr>
          <a:lstStyle/>
          <a:p>
            <a:r>
              <a:rPr lang="en-US" sz="2800" b="1">
                <a:solidFill>
                  <a:srgbClr val="211A1D"/>
                </a:solidFill>
                <a:effectLst/>
                <a:latin typeface="Times New Roman" panose="02020603050405020304" pitchFamily="18" charset="0"/>
                <a:ea typeface="Calibri" panose="020F0502020204030204" pitchFamily="34" charset="0"/>
              </a:rPr>
              <a:t>* Thiết kế giao diện người dùng</a:t>
            </a:r>
            <a:endParaRPr lang="vi-VN" sz="2800"/>
          </a:p>
        </p:txBody>
      </p:sp>
      <p:sp>
        <p:nvSpPr>
          <p:cNvPr id="29" name="TextBox 28">
            <a:extLst>
              <a:ext uri="{FF2B5EF4-FFF2-40B4-BE49-F238E27FC236}">
                <a16:creationId xmlns:a16="http://schemas.microsoft.com/office/drawing/2014/main" id="{912E0269-F84A-4BC5-AB43-ED3A7BB88700}"/>
              </a:ext>
            </a:extLst>
          </p:cNvPr>
          <p:cNvSpPr txBox="1"/>
          <p:nvPr/>
        </p:nvSpPr>
        <p:spPr>
          <a:xfrm>
            <a:off x="439521" y="5810090"/>
            <a:ext cx="11868152" cy="954107"/>
          </a:xfrm>
          <a:prstGeom prst="rect">
            <a:avLst/>
          </a:prstGeom>
          <a:noFill/>
        </p:spPr>
        <p:txBody>
          <a:bodyPr wrap="square">
            <a:spAutoFit/>
          </a:bodyPr>
          <a:lstStyle/>
          <a:p>
            <a:pPr algn="just"/>
            <a:r>
              <a:rPr lang="en-US" sz="280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Trong giai đoạn này, các nhóm phát triển phần mềm có thể tạo ra một bản </a:t>
            </a:r>
            <a:r>
              <a:rPr lang="en-US" sz="28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phác thảo sơ bộ</a:t>
            </a:r>
            <a:r>
              <a:rPr lang="en-US" sz="280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về giao diện người dùng (</a:t>
            </a:r>
            <a:r>
              <a:rPr lang="en-US" sz="2800" b="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User Interface</a:t>
            </a:r>
            <a:r>
              <a:rPr lang="en-US" sz="280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dự kiến</a:t>
            </a:r>
            <a:endParaRPr lang="vi-VN" sz="280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BB3138D6-A1E6-498F-9B06-332619CFEB9A}"/>
              </a:ext>
            </a:extLst>
          </p:cNvPr>
          <p:cNvSpPr txBox="1"/>
          <p:nvPr/>
        </p:nvSpPr>
        <p:spPr>
          <a:xfrm>
            <a:off x="399972" y="11168"/>
            <a:ext cx="1219247" cy="307777"/>
          </a:xfrm>
          <a:prstGeom prst="rect">
            <a:avLst/>
          </a:prstGeom>
          <a:solidFill>
            <a:srgbClr val="35363A"/>
          </a:solidFill>
          <a:ln>
            <a:noFill/>
          </a:ln>
        </p:spPr>
        <p:txBody>
          <a:bodyPr wrap="square">
            <a:spAutoFit/>
          </a:bodyPr>
          <a:lstStyle/>
          <a:p>
            <a:pPr algn="just"/>
            <a:r>
              <a:rPr lang="en-US" sz="1400" dirty="0" err="1" smtClean="0">
                <a:solidFill>
                  <a:schemeClr val="bg1"/>
                </a:solidFill>
              </a:rPr>
              <a:t>SportTime</a:t>
            </a:r>
            <a:endParaRPr lang="vi-VN" sz="1400" dirty="0">
              <a:solidFill>
                <a:schemeClr val="bg1"/>
              </a:solidFill>
            </a:endParaRPr>
          </a:p>
        </p:txBody>
      </p:sp>
      <p:sp>
        <p:nvSpPr>
          <p:cNvPr id="16" name="Oval 15">
            <a:extLst>
              <a:ext uri="{FF2B5EF4-FFF2-40B4-BE49-F238E27FC236}">
                <a16:creationId xmlns:a16="http://schemas.microsoft.com/office/drawing/2014/main" id="{80176940-6E9A-4E49-A945-F87A56282575}"/>
              </a:ext>
            </a:extLst>
          </p:cNvPr>
          <p:cNvSpPr/>
          <p:nvPr/>
        </p:nvSpPr>
        <p:spPr>
          <a:xfrm>
            <a:off x="-85454" y="411285"/>
            <a:ext cx="713833" cy="673904"/>
          </a:xfrm>
          <a:prstGeom prst="ellipse">
            <a:avLst/>
          </a:prstGeom>
          <a:solidFill>
            <a:schemeClr val="accent5">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II</a:t>
            </a:r>
            <a:endParaRPr lang="vi-VN" sz="3200" b="1" dirty="0">
              <a:solidFill>
                <a:schemeClr val="tx1"/>
              </a:solidFill>
            </a:endParaRPr>
          </a:p>
        </p:txBody>
      </p:sp>
    </p:spTree>
    <p:extLst>
      <p:ext uri="{BB962C8B-B14F-4D97-AF65-F5344CB8AC3E}">
        <p14:creationId xmlns:p14="http://schemas.microsoft.com/office/powerpoint/2010/main" val="23352270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26EA50-7882-4F70-91EF-5EE9DEC50FA6}"/>
              </a:ext>
            </a:extLst>
          </p:cNvPr>
          <p:cNvPicPr>
            <a:picLocks noChangeAspect="1"/>
          </p:cNvPicPr>
          <p:nvPr/>
        </p:nvPicPr>
        <p:blipFill>
          <a:blip r:embed="rId2"/>
          <a:stretch>
            <a:fillRect/>
          </a:stretch>
        </p:blipFill>
        <p:spPr>
          <a:xfrm>
            <a:off x="0" y="0"/>
            <a:ext cx="12192000" cy="336725"/>
          </a:xfrm>
          <a:prstGeom prst="rect">
            <a:avLst/>
          </a:prstGeom>
        </p:spPr>
      </p:pic>
      <p:sp>
        <p:nvSpPr>
          <p:cNvPr id="6" name="TextBox 5">
            <a:extLst>
              <a:ext uri="{FF2B5EF4-FFF2-40B4-BE49-F238E27FC236}">
                <a16:creationId xmlns:a16="http://schemas.microsoft.com/office/drawing/2014/main" id="{9115FCC1-AEB0-4044-81FD-66B9A9318E29}"/>
              </a:ext>
            </a:extLst>
          </p:cNvPr>
          <p:cNvSpPr txBox="1"/>
          <p:nvPr/>
        </p:nvSpPr>
        <p:spPr>
          <a:xfrm>
            <a:off x="247648" y="1240208"/>
            <a:ext cx="6248324" cy="580672"/>
          </a:xfrm>
          <a:prstGeom prst="rect">
            <a:avLst/>
          </a:prstGeom>
          <a:noFill/>
        </p:spPr>
        <p:txBody>
          <a:bodyPr wrap="square">
            <a:spAutoFit/>
          </a:bodyPr>
          <a:lstStyle/>
          <a:p>
            <a:pPr fontAlgn="base">
              <a:lnSpc>
                <a:spcPct val="115000"/>
              </a:lnSpc>
              <a:spcBef>
                <a:spcPts val="1200"/>
              </a:spcBef>
              <a:spcAft>
                <a:spcPts val="600"/>
              </a:spcAft>
            </a:pPr>
            <a:r>
              <a:rPr lang="en-US" sz="3000" b="1">
                <a:solidFill>
                  <a:srgbClr val="211A1D"/>
                </a:solidFill>
                <a:effectLst/>
                <a:latin typeface="Times New Roman" panose="02020603050405020304" pitchFamily="18" charset="0"/>
                <a:ea typeface="Times New Roman" panose="02020603050405020304" pitchFamily="18" charset="0"/>
                <a:cs typeface="Times New Roman" panose="02020603050405020304" pitchFamily="18" charset="0"/>
              </a:rPr>
              <a:t>1. Phát triển và lập trình (building)</a:t>
            </a:r>
            <a:endParaRPr lang="en-US" sz="3000" b="1">
              <a:solidFill>
                <a:srgbClr val="211A1D"/>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5" name="Freeform: Shape 14">
            <a:extLst>
              <a:ext uri="{FF2B5EF4-FFF2-40B4-BE49-F238E27FC236}">
                <a16:creationId xmlns:a16="http://schemas.microsoft.com/office/drawing/2014/main" id="{A32EE4E0-D4C3-4E74-BC55-FAF4448133EE}"/>
              </a:ext>
            </a:extLst>
          </p:cNvPr>
          <p:cNvSpPr/>
          <p:nvPr/>
        </p:nvSpPr>
        <p:spPr>
          <a:xfrm>
            <a:off x="439521" y="469770"/>
            <a:ext cx="11604801" cy="579700"/>
          </a:xfrm>
          <a:custGeom>
            <a:avLst/>
            <a:gdLst>
              <a:gd name="connsiteX0" fmla="*/ 0 w 10420351"/>
              <a:gd name="connsiteY0" fmla="*/ 0 h 579700"/>
              <a:gd name="connsiteX1" fmla="*/ 10082213 w 10420351"/>
              <a:gd name="connsiteY1" fmla="*/ 0 h 579700"/>
              <a:gd name="connsiteX2" fmla="*/ 10153651 w 10420351"/>
              <a:gd name="connsiteY2" fmla="*/ 0 h 579700"/>
              <a:gd name="connsiteX3" fmla="*/ 10153651 w 10420351"/>
              <a:gd name="connsiteY3" fmla="*/ 6765 h 579700"/>
              <a:gd name="connsiteX4" fmla="*/ 10213831 w 10420351"/>
              <a:gd name="connsiteY4" fmla="*/ 22778 h 579700"/>
              <a:gd name="connsiteX5" fmla="*/ 10420351 w 10420351"/>
              <a:gd name="connsiteY5" fmla="*/ 289850 h 579700"/>
              <a:gd name="connsiteX6" fmla="*/ 10082213 w 10420351"/>
              <a:gd name="connsiteY6" fmla="*/ 579700 h 579700"/>
              <a:gd name="connsiteX7" fmla="*/ 10014066 w 10420351"/>
              <a:gd name="connsiteY7" fmla="*/ 573811 h 579700"/>
              <a:gd name="connsiteX8" fmla="*/ 10000401 w 10420351"/>
              <a:gd name="connsiteY8" fmla="*/ 570175 h 579700"/>
              <a:gd name="connsiteX9" fmla="*/ 0 w 10420351"/>
              <a:gd name="connsiteY9" fmla="*/ 570175 h 57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20351" h="579700">
                <a:moveTo>
                  <a:pt x="0" y="0"/>
                </a:moveTo>
                <a:lnTo>
                  <a:pt x="10082213" y="0"/>
                </a:lnTo>
                <a:lnTo>
                  <a:pt x="10153651" y="0"/>
                </a:lnTo>
                <a:lnTo>
                  <a:pt x="10153651" y="6765"/>
                </a:lnTo>
                <a:lnTo>
                  <a:pt x="10213831" y="22778"/>
                </a:lnTo>
                <a:cubicBezTo>
                  <a:pt x="10335194" y="66779"/>
                  <a:pt x="10420351" y="169790"/>
                  <a:pt x="10420351" y="289850"/>
                </a:cubicBezTo>
                <a:cubicBezTo>
                  <a:pt x="10420351" y="449930"/>
                  <a:pt x="10268961" y="579700"/>
                  <a:pt x="10082213" y="579700"/>
                </a:cubicBezTo>
                <a:cubicBezTo>
                  <a:pt x="10058869" y="579700"/>
                  <a:pt x="10036078" y="577672"/>
                  <a:pt x="10014066" y="573811"/>
                </a:cubicBezTo>
                <a:lnTo>
                  <a:pt x="10000401" y="570175"/>
                </a:lnTo>
                <a:lnTo>
                  <a:pt x="0" y="570175"/>
                </a:lnTo>
                <a:close/>
              </a:path>
            </a:pathLst>
          </a:cu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vi-VN" sz="3000" b="1" dirty="0">
                <a:solidFill>
                  <a:schemeClr val="tx1"/>
                </a:solidFill>
                <a:latin typeface="+mj-lt"/>
              </a:rPr>
              <a:t>Các giai đoạn chính của vòng đời phát triển phần mềm linh hoạt</a:t>
            </a:r>
          </a:p>
        </p:txBody>
      </p:sp>
      <p:sp>
        <p:nvSpPr>
          <p:cNvPr id="17" name="TextBox 16">
            <a:extLst>
              <a:ext uri="{FF2B5EF4-FFF2-40B4-BE49-F238E27FC236}">
                <a16:creationId xmlns:a16="http://schemas.microsoft.com/office/drawing/2014/main" id="{688BF7F0-7BF8-405B-A0FF-11DD9561F2B6}"/>
              </a:ext>
            </a:extLst>
          </p:cNvPr>
          <p:cNvSpPr txBox="1"/>
          <p:nvPr/>
        </p:nvSpPr>
        <p:spPr>
          <a:xfrm>
            <a:off x="597635" y="1753461"/>
            <a:ext cx="11518165" cy="954107"/>
          </a:xfrm>
          <a:prstGeom prst="rect">
            <a:avLst/>
          </a:prstGeom>
          <a:noFill/>
        </p:spPr>
        <p:txBody>
          <a:bodyPr wrap="square">
            <a:spAutoFit/>
          </a:bodyPr>
          <a:lstStyle/>
          <a:p>
            <a:pPr algn="just"/>
            <a:r>
              <a:rPr lang="vi-VN" sz="2800">
                <a:effectLst/>
                <a:latin typeface="Times New Roman" panose="02020603050405020304" pitchFamily="18" charset="0"/>
                <a:ea typeface="Calibri" panose="020F0502020204030204" pitchFamily="34" charset="0"/>
              </a:rPr>
              <a:t>Nhóm phát triển phần mềm bắt đầu xây dựng hệ thống, với mục tiêu phát triển một sản phẩm có thể sử dụng được vào cuối sprint, đạt được bằng cách:</a:t>
            </a:r>
            <a:endParaRPr lang="vi-VN" sz="2800"/>
          </a:p>
        </p:txBody>
      </p:sp>
      <p:sp>
        <p:nvSpPr>
          <p:cNvPr id="19" name="TextBox 18">
            <a:extLst>
              <a:ext uri="{FF2B5EF4-FFF2-40B4-BE49-F238E27FC236}">
                <a16:creationId xmlns:a16="http://schemas.microsoft.com/office/drawing/2014/main" id="{6A35830A-922E-4585-ABC8-C3BF0DB887AD}"/>
              </a:ext>
            </a:extLst>
          </p:cNvPr>
          <p:cNvSpPr txBox="1"/>
          <p:nvPr/>
        </p:nvSpPr>
        <p:spPr>
          <a:xfrm>
            <a:off x="373856" y="4560473"/>
            <a:ext cx="6096000" cy="589649"/>
          </a:xfrm>
          <a:prstGeom prst="rect">
            <a:avLst/>
          </a:prstGeom>
          <a:noFill/>
        </p:spPr>
        <p:txBody>
          <a:bodyPr wrap="square">
            <a:spAutoFit/>
          </a:bodyPr>
          <a:lstStyle/>
          <a:p>
            <a:pPr fontAlgn="base">
              <a:lnSpc>
                <a:spcPct val="115000"/>
              </a:lnSpc>
              <a:spcBef>
                <a:spcPts val="1200"/>
              </a:spcBef>
              <a:spcAft>
                <a:spcPts val="600"/>
              </a:spcAft>
            </a:pPr>
            <a:r>
              <a:rPr lang="en-US" sz="3000" b="1">
                <a:solidFill>
                  <a:srgbClr val="211A1D"/>
                </a:solidFill>
                <a:effectLst/>
                <a:latin typeface="Times New Roman" panose="02020603050405020304" pitchFamily="18" charset="0"/>
                <a:ea typeface="Times New Roman" panose="02020603050405020304" pitchFamily="18" charset="0"/>
                <a:cs typeface="Times New Roman" panose="02020603050405020304" pitchFamily="18" charset="0"/>
              </a:rPr>
              <a:t>2. Tích hợp và kiểm thử (testing)</a:t>
            </a:r>
            <a:endParaRPr lang="vi-VN" sz="3000" b="1">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18257C51-2D23-454A-B629-05F4D7388196}"/>
              </a:ext>
            </a:extLst>
          </p:cNvPr>
          <p:cNvSpPr txBox="1"/>
          <p:nvPr/>
        </p:nvSpPr>
        <p:spPr>
          <a:xfrm>
            <a:off x="823912" y="2723237"/>
            <a:ext cx="11291888" cy="1918282"/>
          </a:xfrm>
          <a:prstGeom prst="rect">
            <a:avLst/>
          </a:prstGeom>
          <a:noFill/>
        </p:spPr>
        <p:txBody>
          <a:bodyPr wrap="square">
            <a:spAutoFit/>
          </a:bodyPr>
          <a:lstStyle/>
          <a:p>
            <a:pPr marL="342900" lvl="0" indent="-342900" fontAlgn="base">
              <a:lnSpc>
                <a:spcPct val="115000"/>
              </a:lnSpc>
              <a:spcAft>
                <a:spcPts val="600"/>
              </a:spcAft>
              <a:buSzPts val="1000"/>
              <a:buFont typeface="Wingdings" panose="05000000000000000000" pitchFamily="2" charset="2"/>
              <a:buChar char=""/>
              <a:tabLst>
                <a:tab pos="457200" algn="l"/>
              </a:tabLst>
            </a:pPr>
            <a:r>
              <a:rPr lang="en-US" sz="240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Phối hợp làm việc với các nhóm khác và các bên liên quan của hệ thống;</a:t>
            </a:r>
            <a:endParaRPr lang="vi-VN">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15000"/>
              </a:lnSpc>
              <a:spcAft>
                <a:spcPts val="600"/>
              </a:spcAft>
              <a:buSzPts val="1000"/>
              <a:buFont typeface="Wingdings" panose="05000000000000000000" pitchFamily="2" charset="2"/>
              <a:buChar char=""/>
              <a:tabLst>
                <a:tab pos="457200" algn="l"/>
              </a:tabLst>
            </a:pPr>
            <a:r>
              <a:rPr lang="en-US" sz="240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Tuân thủ nghiêm ngặt các quy ước về coding để duy trì chất lượng;</a:t>
            </a:r>
            <a:endParaRPr lang="vi-VN">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15000"/>
              </a:lnSpc>
              <a:spcAft>
                <a:spcPts val="600"/>
              </a:spcAft>
              <a:buSzPts val="1000"/>
              <a:buFont typeface="Wingdings" panose="05000000000000000000" pitchFamily="2" charset="2"/>
              <a:buChar char=""/>
              <a:tabLst>
                <a:tab pos="457200" algn="l"/>
              </a:tabLst>
            </a:pPr>
            <a:r>
              <a:rPr lang="en-US" sz="240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Tuân thủ các ưu tiên do khách hàng đưa ra về lịch trình, ngân sách và phạm vi của ứng dụng.</a:t>
            </a:r>
            <a:endParaRPr lang="vi-VN">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TextBox 23">
            <a:extLst>
              <a:ext uri="{FF2B5EF4-FFF2-40B4-BE49-F238E27FC236}">
                <a16:creationId xmlns:a16="http://schemas.microsoft.com/office/drawing/2014/main" id="{EA8DD43E-A7C9-4694-BFAD-549F7A55032B}"/>
              </a:ext>
            </a:extLst>
          </p:cNvPr>
          <p:cNvSpPr txBox="1"/>
          <p:nvPr/>
        </p:nvSpPr>
        <p:spPr>
          <a:xfrm>
            <a:off x="526157" y="5359672"/>
            <a:ext cx="11518165" cy="954107"/>
          </a:xfrm>
          <a:prstGeom prst="rect">
            <a:avLst/>
          </a:prstGeom>
          <a:noFill/>
        </p:spPr>
        <p:txBody>
          <a:bodyPr wrap="square">
            <a:spAutoFit/>
          </a:bodyPr>
          <a:lstStyle/>
          <a:p>
            <a:pPr algn="just"/>
            <a:r>
              <a:rPr lang="vi-VN" sz="2800">
                <a:latin typeface="+mj-lt"/>
              </a:rPr>
              <a:t>Giai đoạn này cho phép các nhà phát triển phần mềm đảm bảo rằng hệ thống không có lỗi và tương thích với các cú pháp khác được viết trước đó.</a:t>
            </a:r>
          </a:p>
        </p:txBody>
      </p:sp>
      <p:sp>
        <p:nvSpPr>
          <p:cNvPr id="12" name="TextBox 11">
            <a:extLst>
              <a:ext uri="{FF2B5EF4-FFF2-40B4-BE49-F238E27FC236}">
                <a16:creationId xmlns:a16="http://schemas.microsoft.com/office/drawing/2014/main" id="{BB3138D6-A1E6-498F-9B06-332619CFEB9A}"/>
              </a:ext>
            </a:extLst>
          </p:cNvPr>
          <p:cNvSpPr txBox="1"/>
          <p:nvPr/>
        </p:nvSpPr>
        <p:spPr>
          <a:xfrm>
            <a:off x="373856" y="13813"/>
            <a:ext cx="1174828" cy="307777"/>
          </a:xfrm>
          <a:prstGeom prst="rect">
            <a:avLst/>
          </a:prstGeom>
          <a:solidFill>
            <a:srgbClr val="35363A"/>
          </a:solidFill>
          <a:ln>
            <a:noFill/>
          </a:ln>
        </p:spPr>
        <p:txBody>
          <a:bodyPr wrap="square">
            <a:spAutoFit/>
          </a:bodyPr>
          <a:lstStyle/>
          <a:p>
            <a:pPr algn="just"/>
            <a:r>
              <a:rPr lang="en-US" sz="1400" dirty="0" err="1" smtClean="0">
                <a:solidFill>
                  <a:schemeClr val="bg1"/>
                </a:solidFill>
              </a:rPr>
              <a:t>SportTime</a:t>
            </a:r>
            <a:endParaRPr lang="vi-VN" sz="1400" dirty="0">
              <a:solidFill>
                <a:schemeClr val="bg1"/>
              </a:solidFill>
            </a:endParaRPr>
          </a:p>
        </p:txBody>
      </p:sp>
      <p:sp>
        <p:nvSpPr>
          <p:cNvPr id="13" name="Oval 12">
            <a:extLst>
              <a:ext uri="{FF2B5EF4-FFF2-40B4-BE49-F238E27FC236}">
                <a16:creationId xmlns:a16="http://schemas.microsoft.com/office/drawing/2014/main" id="{80176940-6E9A-4E49-A945-F87A56282575}"/>
              </a:ext>
            </a:extLst>
          </p:cNvPr>
          <p:cNvSpPr/>
          <p:nvPr/>
        </p:nvSpPr>
        <p:spPr>
          <a:xfrm>
            <a:off x="82604" y="390610"/>
            <a:ext cx="713833" cy="673904"/>
          </a:xfrm>
          <a:prstGeom prst="ellipse">
            <a:avLst/>
          </a:prstGeom>
          <a:solidFill>
            <a:schemeClr val="accent5">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II</a:t>
            </a:r>
            <a:endParaRPr lang="vi-VN" sz="3200" b="1" dirty="0">
              <a:solidFill>
                <a:schemeClr val="tx1"/>
              </a:solidFill>
            </a:endParaRPr>
          </a:p>
        </p:txBody>
      </p:sp>
    </p:spTree>
    <p:extLst>
      <p:ext uri="{BB962C8B-B14F-4D97-AF65-F5344CB8AC3E}">
        <p14:creationId xmlns:p14="http://schemas.microsoft.com/office/powerpoint/2010/main" val="28535684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TotalTime>
  <Words>1284</Words>
  <Application>Microsoft Office PowerPoint</Application>
  <PresentationFormat>Widescreen</PresentationFormat>
  <Paragraphs>106</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Aharoni</vt:lpstr>
      <vt:lpstr>Arial</vt:lpstr>
      <vt:lpstr>Calibri</vt:lpstr>
      <vt:lpstr>Calibri Light</vt:lpstr>
      <vt:lpstr>Special Elite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trương hoàng</dc:creator>
  <cp:lastModifiedBy>ADMIN</cp:lastModifiedBy>
  <cp:revision>18</cp:revision>
  <dcterms:created xsi:type="dcterms:W3CDTF">2023-09-20T08:46:29Z</dcterms:created>
  <dcterms:modified xsi:type="dcterms:W3CDTF">2023-09-21T06:18:15Z</dcterms:modified>
</cp:coreProperties>
</file>