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1DB2-4E1B-4211-B81C-9479020C63F5}" type="datetimeFigureOut">
              <a:rPr lang="de-DE" smtClean="0"/>
              <a:pPr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7982-38C4-4302-88FA-F6AD0AAD78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British Food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o the </a:t>
            </a:r>
            <a:r>
              <a:rPr lang="en-US" dirty="0"/>
              <a:t>B</a:t>
            </a:r>
            <a:r>
              <a:rPr lang="en-US" dirty="0" smtClean="0"/>
              <a:t>ritish eat healthy?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Cultural Identity</a:t>
            </a:r>
          </a:p>
          <a:p>
            <a:r>
              <a:rPr lang="de-DE" dirty="0" smtClean="0"/>
              <a:t>A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eating</a:t>
            </a:r>
            <a:r>
              <a:rPr lang="de-DE" dirty="0" smtClean="0"/>
              <a:t> </a:t>
            </a:r>
            <a:r>
              <a:rPr lang="de-DE" dirty="0" err="1" smtClean="0"/>
              <a:t>routine</a:t>
            </a:r>
            <a:endParaRPr lang="de-DE" dirty="0" smtClean="0"/>
          </a:p>
          <a:p>
            <a:r>
              <a:rPr lang="de-DE" dirty="0" err="1" smtClean="0"/>
              <a:t>Traditions</a:t>
            </a:r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British </a:t>
            </a:r>
            <a:r>
              <a:rPr lang="de-DE" dirty="0" err="1" smtClean="0"/>
              <a:t>eat</a:t>
            </a:r>
            <a:r>
              <a:rPr lang="de-DE" dirty="0" smtClean="0"/>
              <a:t> ?</a:t>
            </a:r>
          </a:p>
          <a:p>
            <a:r>
              <a:rPr lang="de-DE" dirty="0" smtClean="0"/>
              <a:t>Drinks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Cultural Identity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high quality of ingredients forms the basis of British cuisine.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Recipes of traditional national dishes are in great demand in spite of the modern restaurant trends.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Dishes are trained mainly without any sauces and hot spices.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Despite his own uniqueness of English cooking is a synthesis of the culinary traditions of many countries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English cuisine distributed a large number of cold collations (snacks)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Puddings are the visiting card of the British and the whole of the UK.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A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eating</a:t>
            </a:r>
            <a:r>
              <a:rPr lang="de-DE" dirty="0" smtClean="0"/>
              <a:t> </a:t>
            </a:r>
            <a:r>
              <a:rPr lang="de-DE" dirty="0" err="1" smtClean="0"/>
              <a:t>routine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Meals</a:t>
            </a:r>
            <a:r>
              <a:rPr lang="de-DE" dirty="0" smtClean="0"/>
              <a:t> in England </a:t>
            </a:r>
            <a:r>
              <a:rPr lang="de-DE" dirty="0" err="1" smtClean="0"/>
              <a:t>include</a:t>
            </a:r>
            <a:r>
              <a:rPr lang="de-DE" dirty="0" smtClean="0"/>
              <a:t>: </a:t>
            </a:r>
            <a:r>
              <a:rPr lang="de-DE" b="1" dirty="0" smtClean="0"/>
              <a:t>breakfast, </a:t>
            </a:r>
            <a:r>
              <a:rPr lang="de-DE" b="1" dirty="0" err="1" smtClean="0"/>
              <a:t>elevenses</a:t>
            </a:r>
            <a:r>
              <a:rPr lang="de-DE" b="1" dirty="0" smtClean="0"/>
              <a:t>,</a:t>
            </a:r>
          </a:p>
          <a:p>
            <a:pPr>
              <a:buNone/>
            </a:pPr>
            <a:r>
              <a:rPr lang="de-DE" b="1" dirty="0" smtClean="0"/>
              <a:t>brunch, lunch, </a:t>
            </a:r>
            <a:r>
              <a:rPr lang="de-DE" b="1" dirty="0" err="1" smtClean="0"/>
              <a:t>afternoon</a:t>
            </a:r>
            <a:r>
              <a:rPr lang="de-DE" b="1" dirty="0" smtClean="0"/>
              <a:t> </a:t>
            </a:r>
            <a:r>
              <a:rPr lang="de-DE" b="1" dirty="0" err="1" smtClean="0"/>
              <a:t>tea</a:t>
            </a:r>
            <a:r>
              <a:rPr lang="de-DE" b="1" dirty="0" smtClean="0"/>
              <a:t>, </a:t>
            </a:r>
            <a:r>
              <a:rPr lang="de-DE" b="1" dirty="0" err="1" smtClean="0"/>
              <a:t>dinner</a:t>
            </a:r>
            <a:r>
              <a:rPr lang="de-DE" b="1" dirty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supper</a:t>
            </a:r>
            <a:endParaRPr lang="de-DE" b="1" dirty="0" smtClean="0"/>
          </a:p>
          <a:p>
            <a:r>
              <a:rPr lang="de-DE" b="1" dirty="0" err="1" smtClean="0"/>
              <a:t>Elevenses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snack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r>
              <a:rPr lang="de-DE" dirty="0" smtClean="0"/>
              <a:t> </a:t>
            </a:r>
            <a:r>
              <a:rPr lang="de-DE" dirty="0" err="1" smtClean="0"/>
              <a:t>tea</a:t>
            </a:r>
            <a:endParaRPr lang="de-DE" dirty="0" smtClean="0"/>
          </a:p>
          <a:p>
            <a:r>
              <a:rPr lang="de-DE" b="1" dirty="0" smtClean="0"/>
              <a:t>Brunch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meal</a:t>
            </a:r>
            <a:r>
              <a:rPr lang="de-DE" dirty="0" smtClean="0"/>
              <a:t> </a:t>
            </a:r>
            <a:r>
              <a:rPr lang="de-DE" dirty="0" err="1" smtClean="0"/>
              <a:t>eaten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breakfast </a:t>
            </a:r>
            <a:r>
              <a:rPr lang="de-DE" dirty="0" err="1" smtClean="0"/>
              <a:t>and</a:t>
            </a:r>
            <a:r>
              <a:rPr lang="de-DE" dirty="0" smtClean="0"/>
              <a:t> lunch</a:t>
            </a:r>
          </a:p>
          <a:p>
            <a:r>
              <a:rPr lang="de-DE" b="1" dirty="0" err="1" smtClean="0"/>
              <a:t>Afternoon</a:t>
            </a:r>
            <a:r>
              <a:rPr lang="de-DE" b="1" dirty="0" smtClean="0"/>
              <a:t> </a:t>
            </a:r>
            <a:r>
              <a:rPr lang="de-DE" b="1" dirty="0" err="1" smtClean="0"/>
              <a:t>tea</a:t>
            </a:r>
            <a:r>
              <a:rPr lang="de-DE" b="1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low</a:t>
            </a:r>
            <a:r>
              <a:rPr lang="de-DE" b="1" dirty="0" smtClean="0"/>
              <a:t> </a:t>
            </a:r>
            <a:r>
              <a:rPr lang="de-DE" b="1" dirty="0" err="1" smtClean="0"/>
              <a:t>tea</a:t>
            </a:r>
            <a:r>
              <a:rPr lang="de-DE" b="1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meal</a:t>
            </a:r>
            <a:r>
              <a:rPr lang="de-DE" dirty="0" smtClean="0"/>
              <a:t> </a:t>
            </a:r>
            <a:r>
              <a:rPr lang="de-DE" dirty="0" err="1" smtClean="0"/>
              <a:t>snack</a:t>
            </a:r>
            <a:r>
              <a:rPr lang="de-DE" dirty="0" smtClean="0"/>
              <a:t> </a:t>
            </a:r>
          </a:p>
          <a:p>
            <a:r>
              <a:rPr lang="de-DE" b="1" dirty="0" err="1" smtClean="0"/>
              <a:t>Supper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a </a:t>
            </a:r>
            <a:r>
              <a:rPr lang="de-DE" dirty="0" err="1" smtClean="0"/>
              <a:t>dinner</a:t>
            </a:r>
            <a:r>
              <a:rPr lang="de-DE" dirty="0" smtClean="0"/>
              <a:t>, but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light</a:t>
            </a:r>
            <a:endParaRPr lang="de-D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Traditions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Full</a:t>
            </a:r>
            <a:r>
              <a:rPr lang="de-DE" dirty="0" smtClean="0"/>
              <a:t> Englisch breakfast        </a:t>
            </a:r>
            <a:r>
              <a:rPr lang="de-DE" dirty="0" err="1" smtClean="0"/>
              <a:t>triangular</a:t>
            </a:r>
            <a:r>
              <a:rPr lang="de-DE" dirty="0" smtClean="0"/>
              <a:t> </a:t>
            </a:r>
            <a:r>
              <a:rPr lang="de-DE" dirty="0" err="1" smtClean="0"/>
              <a:t>sandwiches</a:t>
            </a:r>
            <a:endParaRPr lang="de-DE" dirty="0"/>
          </a:p>
        </p:txBody>
      </p:sp>
      <p:pic>
        <p:nvPicPr>
          <p:cNvPr id="1026" name="Picture 2" descr="C:\Users\Joss\Pictures\compressed_resizeimage593x426xA6SozL86X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3865951" cy="2777226"/>
          </a:xfrm>
          <a:prstGeom prst="rect">
            <a:avLst/>
          </a:prstGeom>
          <a:noFill/>
        </p:spPr>
      </p:pic>
      <p:pic>
        <p:nvPicPr>
          <p:cNvPr id="1027" name="Picture 3" descr="C:\Users\Joss\Pictures\triangles-sandwiches-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80928"/>
            <a:ext cx="4212467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S</a:t>
            </a:r>
            <a:r>
              <a:rPr lang="de-DE" dirty="0" err="1" smtClean="0"/>
              <a:t>unday</a:t>
            </a:r>
            <a:r>
              <a:rPr lang="de-DE" dirty="0" smtClean="0"/>
              <a:t> </a:t>
            </a:r>
            <a:r>
              <a:rPr lang="de-DE" dirty="0" err="1" smtClean="0"/>
              <a:t>roast</a:t>
            </a:r>
            <a:r>
              <a:rPr lang="de-DE" dirty="0" smtClean="0"/>
              <a:t>                                         </a:t>
            </a:r>
            <a:r>
              <a:rPr lang="de-DE" dirty="0" err="1" smtClean="0"/>
              <a:t>Roast</a:t>
            </a:r>
            <a:r>
              <a:rPr lang="de-DE" dirty="0" smtClean="0"/>
              <a:t> </a:t>
            </a:r>
            <a:r>
              <a:rPr lang="de-DE" dirty="0" err="1" smtClean="0"/>
              <a:t>Meats</a:t>
            </a:r>
            <a:endParaRPr lang="de-DE" dirty="0"/>
          </a:p>
        </p:txBody>
      </p:sp>
      <p:pic>
        <p:nvPicPr>
          <p:cNvPr id="2050" name="Picture 2" descr="C:\Users\Joss\Pictures\Sunday_roast_-_roast_beef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4029472" cy="3022104"/>
          </a:xfrm>
          <a:prstGeom prst="rect">
            <a:avLst/>
          </a:prstGeom>
          <a:noFill/>
        </p:spPr>
      </p:pic>
      <p:pic>
        <p:nvPicPr>
          <p:cNvPr id="2051" name="Picture 3" descr="C:\Users\Joss\Pictures\bf26253d7b8f171dddb155f84ce1d5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284984"/>
            <a:ext cx="4032448" cy="2903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S</a:t>
            </a:r>
            <a:r>
              <a:rPr lang="de-DE" dirty="0" err="1" smtClean="0"/>
              <a:t>uet</a:t>
            </a:r>
            <a:r>
              <a:rPr lang="de-DE" dirty="0" smtClean="0"/>
              <a:t> </a:t>
            </a:r>
            <a:r>
              <a:rPr lang="de-DE" dirty="0" err="1" smtClean="0"/>
              <a:t>pudding</a:t>
            </a:r>
            <a:r>
              <a:rPr lang="de-DE" dirty="0" smtClean="0"/>
              <a:t>                      </a:t>
            </a:r>
            <a:r>
              <a:rPr lang="de-DE" dirty="0" err="1" smtClean="0"/>
              <a:t>Bangers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Mash</a:t>
            </a:r>
            <a:endParaRPr lang="de-DE" dirty="0"/>
          </a:p>
        </p:txBody>
      </p:sp>
      <p:pic>
        <p:nvPicPr>
          <p:cNvPr id="4098" name="Picture 2" descr="C:\Users\Joss\Pictures\MCD00090_500x3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3751151" cy="2670820"/>
          </a:xfrm>
          <a:prstGeom prst="rect">
            <a:avLst/>
          </a:prstGeom>
          <a:noFill/>
        </p:spPr>
      </p:pic>
      <p:pic>
        <p:nvPicPr>
          <p:cNvPr id="4099" name="Picture 3" descr="C:\Users\Joss\Pictures\Bangers-and-m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429000"/>
            <a:ext cx="3744415" cy="2654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Yorkshire</a:t>
            </a:r>
            <a:r>
              <a:rPr lang="de-DE" dirty="0" smtClean="0"/>
              <a:t> </a:t>
            </a:r>
            <a:r>
              <a:rPr lang="de-DE" dirty="0" err="1" smtClean="0"/>
              <a:t>pudding</a:t>
            </a:r>
            <a:r>
              <a:rPr lang="de-DE" dirty="0" smtClean="0"/>
              <a:t> </a:t>
            </a:r>
            <a:r>
              <a:rPr lang="de-DE" dirty="0" smtClean="0"/>
              <a:t>                  </a:t>
            </a:r>
            <a:r>
              <a:rPr lang="de-DE" dirty="0" smtClean="0"/>
              <a:t>C</a:t>
            </a:r>
            <a:r>
              <a:rPr lang="de-DE" dirty="0" smtClean="0"/>
              <a:t>hristmas </a:t>
            </a:r>
            <a:r>
              <a:rPr lang="de-DE" dirty="0" err="1" smtClean="0"/>
              <a:t>pudding</a:t>
            </a:r>
            <a:endParaRPr lang="de-DE" dirty="0"/>
          </a:p>
        </p:txBody>
      </p:sp>
      <p:pic>
        <p:nvPicPr>
          <p:cNvPr id="3074" name="Picture 2" descr="C:\Users\Joss\Pictures\YorkshirePudding_D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3600778" cy="2702356"/>
          </a:xfrm>
          <a:prstGeom prst="rect">
            <a:avLst/>
          </a:prstGeom>
          <a:noFill/>
        </p:spPr>
      </p:pic>
      <p:pic>
        <p:nvPicPr>
          <p:cNvPr id="3075" name="Picture 3" descr="C:\Users\Joss\Pictures\christmas-pudd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140968"/>
            <a:ext cx="2952328" cy="2952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Bildschirmpräsentation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British Food</vt:lpstr>
      <vt:lpstr>Folie 2</vt:lpstr>
      <vt:lpstr>Outline</vt:lpstr>
      <vt:lpstr> Cultural Identity </vt:lpstr>
      <vt:lpstr> A daily eating routine</vt:lpstr>
      <vt:lpstr>Traditions</vt:lpstr>
      <vt:lpstr>Folie 7</vt:lpstr>
      <vt:lpstr>Folie 8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Food</dc:title>
  <dc:creator>Joss</dc:creator>
  <cp:lastModifiedBy>Joss</cp:lastModifiedBy>
  <cp:revision>11</cp:revision>
  <dcterms:created xsi:type="dcterms:W3CDTF">2016-03-02T14:31:36Z</dcterms:created>
  <dcterms:modified xsi:type="dcterms:W3CDTF">2016-03-02T20:10:06Z</dcterms:modified>
</cp:coreProperties>
</file>