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28AC6-0F7E-4269-9CB3-A6084F49F4B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F8E8-4CE7-419B-B9D8-1749700F2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5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wo was warum</a:t>
            </a:r>
          </a:p>
          <a:p>
            <a:endParaRPr lang="de-DE" baseline="0" dirty="0" smtClean="0"/>
          </a:p>
          <a:p>
            <a:r>
              <a:rPr lang="de-DE" baseline="0" dirty="0" smtClean="0"/>
              <a:t>Parameter n  und t</a:t>
            </a:r>
          </a:p>
          <a:p>
            <a:endParaRPr lang="de-DE" baseline="0" dirty="0" smtClean="0"/>
          </a:p>
          <a:p>
            <a:r>
              <a:rPr lang="de-DE" baseline="0" dirty="0" smtClean="0"/>
              <a:t>T 15 </a:t>
            </a:r>
            <a:r>
              <a:rPr lang="de-DE" baseline="0" dirty="0" err="1" smtClean="0"/>
              <a:t>sekunden</a:t>
            </a:r>
            <a:r>
              <a:rPr lang="de-DE" baseline="0" dirty="0" smtClean="0"/>
              <a:t>, weil wir das für das Betrachten einer Seite realistisch fanden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Durchgeführt für alle 4 Kombinationen, hier nur zwei präsentiert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Team Performance </a:t>
            </a:r>
            <a:r>
              <a:rPr lang="de-DE" baseline="0" dirty="0" err="1" smtClean="0"/>
              <a:t>Issue</a:t>
            </a:r>
            <a:r>
              <a:rPr lang="de-DE" baseline="0" dirty="0" smtClean="0"/>
              <a:t>: Damit wir nicht </a:t>
            </a:r>
            <a:r>
              <a:rPr lang="de-DE" baseline="0" dirty="0" err="1" smtClean="0"/>
              <a:t>zuu</a:t>
            </a:r>
            <a:r>
              <a:rPr lang="de-DE" baseline="0" dirty="0" smtClean="0"/>
              <a:t> lange warten auf Fehler -&gt; http </a:t>
            </a:r>
            <a:r>
              <a:rPr lang="de-DE" baseline="0" dirty="0" err="1" smtClean="0"/>
              <a:t>timeout</a:t>
            </a:r>
            <a:r>
              <a:rPr lang="de-DE" baseline="0" dirty="0" smtClean="0"/>
              <a:t> so eingestellt, dass die Anfrage abbricht. So wie ein Nutzer abbrechen würde. </a:t>
            </a:r>
            <a:br>
              <a:rPr lang="de-DE" baseline="0" dirty="0" smtClean="0"/>
            </a:br>
            <a:r>
              <a:rPr lang="de-DE" baseline="0" dirty="0" smtClean="0"/>
              <a:t>Bessere Übersichtlichkeit des Testoutputs, -&gt; </a:t>
            </a:r>
            <a:r>
              <a:rPr lang="de-DE" baseline="0" dirty="0" err="1" smtClean="0"/>
              <a:t>abbildung</a:t>
            </a:r>
            <a:r>
              <a:rPr lang="de-DE" baseline="0" dirty="0" smtClean="0"/>
              <a:t> auf Fehler (-&gt; zu lange gedauert). Dann auch egal wie lange im speziellen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76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Oben erklären was </a:t>
            </a:r>
            <a:r>
              <a:rPr lang="de-DE" dirty="0" err="1" smtClean="0"/>
              <a:t>was</a:t>
            </a:r>
            <a:r>
              <a:rPr lang="de-DE" dirty="0" smtClean="0"/>
              <a:t> ist.</a:t>
            </a:r>
          </a:p>
          <a:p>
            <a:r>
              <a:rPr lang="de-DE" dirty="0" smtClean="0"/>
              <a:t>Gut: </a:t>
            </a:r>
            <a:r>
              <a:rPr lang="de-DE" dirty="0" err="1" smtClean="0"/>
              <a:t>durchschnittszeit</a:t>
            </a:r>
            <a:r>
              <a:rPr lang="de-DE" dirty="0" smtClean="0"/>
              <a:t> ist einigermaßen konstant, wenn auch ansteigend am </a:t>
            </a:r>
            <a:r>
              <a:rPr lang="de-DE" dirty="0" err="1" smtClean="0"/>
              <a:t>anfang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 unterer Grafik: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Fehlerhafte Tests!</a:t>
            </a:r>
          </a:p>
          <a:p>
            <a:r>
              <a:rPr lang="de-DE" baseline="0" dirty="0" smtClean="0"/>
              <a:t>Die erkennen wir auch oben in der lila </a:t>
            </a:r>
            <a:r>
              <a:rPr lang="de-DE" baseline="0" dirty="0" err="1" smtClean="0"/>
              <a:t>linie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Jetzt zeigen wir noch die Ergebnisse von mehr Benutzern und weniger Pause zwischen den Abfragen -&gt; Erwartung von mehr Fehlern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06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 für Average Time sieht noch genauso aus, nur mit</a:t>
            </a:r>
            <a:r>
              <a:rPr lang="de-DE" baseline="0" dirty="0" smtClean="0"/>
              <a:t> höheren werten. </a:t>
            </a:r>
          </a:p>
          <a:p>
            <a:r>
              <a:rPr lang="de-DE" baseline="0" dirty="0" smtClean="0"/>
              <a:t>Fehler gehen auch hoch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Fehler äußern sich vor allem darin, wie vogelwild und </a:t>
            </a:r>
            <a:r>
              <a:rPr lang="de-DE" baseline="0" dirty="0" err="1" smtClean="0"/>
              <a:t>zerrisen</a:t>
            </a:r>
            <a:r>
              <a:rPr lang="de-DE" baseline="0" dirty="0" smtClean="0"/>
              <a:t> die einzelnen Kurven für die Seiten in der unteren Grafik sind</a:t>
            </a:r>
          </a:p>
          <a:p>
            <a:endParaRPr lang="de-DE" dirty="0" smtClean="0"/>
          </a:p>
          <a:p>
            <a:r>
              <a:rPr lang="de-DE" dirty="0" smtClean="0"/>
              <a:t>Wir</a:t>
            </a:r>
            <a:r>
              <a:rPr lang="de-DE" baseline="0" dirty="0" smtClean="0"/>
              <a:t> schauen uns nochmal kurz eine Statistik dazu an, weil die Grafik doch unübersichtlich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Fehler tauchen bei fast allen Seiten auf (weil die Rechenpower</a:t>
            </a:r>
            <a:r>
              <a:rPr lang="de-DE" baseline="0" dirty="0" smtClean="0"/>
              <a:t> nicht ausreicht)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Fehler waren „Timeout-</a:t>
            </a:r>
            <a:r>
              <a:rPr lang="de-DE" baseline="0" dirty="0" err="1" smtClean="0"/>
              <a:t>Expections</a:t>
            </a:r>
            <a:r>
              <a:rPr lang="de-DE" baseline="0" dirty="0" smtClean="0"/>
              <a:t>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Grund: „die drei </a:t>
            </a:r>
            <a:r>
              <a:rPr lang="de-DE" baseline="0" dirty="0" err="1" smtClean="0"/>
              <a:t>schwiereigen</a:t>
            </a:r>
            <a:r>
              <a:rPr lang="de-DE" baseline="0" dirty="0" smtClean="0"/>
              <a:t>, die nie klappen, brauchen so lange. Darunter leiden auch die anderen</a:t>
            </a:r>
          </a:p>
          <a:p>
            <a:endParaRPr lang="de-DE" baseline="0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Performance</a:t>
            </a:r>
            <a:r>
              <a:rPr lang="de-DE" baseline="0" dirty="0" smtClean="0">
                <a:sym typeface="Wingdings" panose="05000000000000000000" pitchFamily="2" charset="2"/>
              </a:rPr>
              <a:t> der drei halbwegs performanten Seiten ohne verfälschende „Last“ überprüft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2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Zusammenhängende</a:t>
            </a:r>
            <a:r>
              <a:rPr lang="de-DE" baseline="0" dirty="0" smtClean="0"/>
              <a:t> Kurven, keine Fehler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 sagt uns das: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haben ja in SE </a:t>
            </a:r>
            <a:r>
              <a:rPr lang="de-DE" baseline="0" dirty="0" err="1" smtClean="0"/>
              <a:t>afgepasst</a:t>
            </a:r>
            <a:r>
              <a:rPr lang="de-DE" baseline="0" dirty="0" smtClean="0"/>
              <a:t> und uns über die Fehler in den Tests gefreut, weil wir jetzt wissen was los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8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8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24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4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5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4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4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A2D6-4CAC-40E6-A1F0-F5350D7ADC31}" type="datetimeFigureOut">
              <a:rPr lang="de-DE" smtClean="0"/>
              <a:t>02.01.2016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62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ute vor 33 Jahren: die Premiere von E.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5885" cy="65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1160" y="152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Benchmarking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/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sz="73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E.T.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</a:rPr>
              <a:t/>
            </a:r>
            <a:br>
              <a:rPr lang="de-DE" sz="2000" dirty="0" smtClean="0">
                <a:solidFill>
                  <a:srgbClr val="FF0000"/>
                </a:solidFill>
              </a:rPr>
            </a:br>
            <a:r>
              <a:rPr lang="de-DE" sz="2000" dirty="0" smtClean="0">
                <a:solidFill>
                  <a:srgbClr val="FF0000"/>
                </a:solidFill>
              </a:rPr>
              <a:t>		    </a:t>
            </a:r>
            <a:r>
              <a:rPr lang="de-DE" sz="27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de-DE" sz="2700" dirty="0" err="1" smtClean="0">
                <a:solidFill>
                  <a:srgbClr val="92D050"/>
                </a:solidFill>
              </a:rPr>
              <a:t>e</a:t>
            </a:r>
            <a:r>
              <a:rPr lang="de-DE" sz="2700" dirty="0" err="1" smtClean="0">
                <a:solidFill>
                  <a:schemeClr val="bg2">
                    <a:lumMod val="25000"/>
                  </a:schemeClr>
                </a:solidFill>
              </a:rPr>
              <a:t>lection</a:t>
            </a:r>
            <a:r>
              <a:rPr lang="de-DE" sz="27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700" b="1" dirty="0" err="1" smtClean="0">
                <a:solidFill>
                  <a:srgbClr val="92D050"/>
                </a:solidFill>
              </a:rPr>
              <a:t>t</a:t>
            </a:r>
            <a:r>
              <a:rPr lang="de-DE" sz="2700" dirty="0" err="1" smtClean="0">
                <a:solidFill>
                  <a:schemeClr val="bg2">
                    <a:lumMod val="25000"/>
                  </a:schemeClr>
                </a:solidFill>
              </a:rPr>
              <a:t>ool</a:t>
            </a:r>
            <a:r>
              <a:rPr lang="de-DE" sz="27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700" dirty="0" err="1" smtClean="0">
                <a:solidFill>
                  <a:schemeClr val="bg2">
                    <a:lumMod val="25000"/>
                  </a:schemeClr>
                </a:solidFill>
              </a:rPr>
              <a:t>projekt</a:t>
            </a:r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065078"/>
            <a:ext cx="9144000" cy="1655762"/>
          </a:xfrm>
        </p:spPr>
        <p:txBody>
          <a:bodyPr/>
          <a:lstStyle/>
          <a:p>
            <a:r>
              <a:rPr lang="de-DE" dirty="0" smtClean="0"/>
              <a:t>Thomas Engel, Markus </a:t>
            </a:r>
            <a:r>
              <a:rPr lang="de-DE" dirty="0" err="1" smtClean="0"/>
              <a:t>Schnappinger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Team „Performance </a:t>
            </a:r>
            <a:r>
              <a:rPr lang="de-DE" dirty="0" err="1" smtClean="0"/>
              <a:t>Issues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01752" y="6536174"/>
            <a:ext cx="9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Bildquelle: http://www.srf.ch/sendungen/tageschronik/heute-vor-33-jahren-premiere-von-e-t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744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Framework:	Visual Studio </a:t>
            </a:r>
            <a:r>
              <a:rPr lang="en-US" dirty="0" err="1" smtClean="0"/>
              <a:t>Loadtest</a:t>
            </a:r>
            <a:r>
              <a:rPr lang="en-US" dirty="0" smtClean="0"/>
              <a:t> Tool</a:t>
            </a:r>
          </a:p>
          <a:p>
            <a:r>
              <a:rPr lang="en-US" dirty="0" smtClean="0"/>
              <a:t>Parameter:</a:t>
            </a:r>
            <a:br>
              <a:rPr lang="en-US" dirty="0" smtClean="0"/>
            </a:br>
            <a:r>
              <a:rPr lang="en-US" dirty="0" smtClean="0"/>
              <a:t>			n</a:t>
            </a:r>
            <a:r>
              <a:rPr lang="en-US" baseline="-25000" dirty="0" smtClean="0"/>
              <a:t>1</a:t>
            </a:r>
            <a:r>
              <a:rPr lang="en-US" dirty="0" smtClean="0"/>
              <a:t> = 50	 n</a:t>
            </a:r>
            <a:r>
              <a:rPr lang="en-US" baseline="-25000" dirty="0" smtClean="0"/>
              <a:t>2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 smtClean="0"/>
              <a:t>			t</a:t>
            </a:r>
            <a:r>
              <a:rPr lang="en-US" baseline="-25000" dirty="0" smtClean="0"/>
              <a:t>1</a:t>
            </a:r>
            <a:r>
              <a:rPr lang="en-US" dirty="0" smtClean="0"/>
              <a:t> = 5s		 t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b="1" dirty="0" smtClean="0"/>
              <a:t>15</a:t>
            </a:r>
            <a:r>
              <a:rPr lang="en-US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Presented in this talk:  </a:t>
            </a:r>
            <a:br>
              <a:rPr lang="en-US" dirty="0" smtClean="0"/>
            </a:br>
            <a:r>
              <a:rPr lang="en-US" dirty="0" smtClean="0"/>
              <a:t>			 n</a:t>
            </a:r>
            <a:r>
              <a:rPr lang="en-US" baseline="-25000" dirty="0" smtClean="0"/>
              <a:t>1</a:t>
            </a:r>
            <a:r>
              <a:rPr lang="en-US" dirty="0" smtClean="0"/>
              <a:t>  x  t</a:t>
            </a:r>
            <a:r>
              <a:rPr lang="en-US" baseline="-25000" dirty="0" smtClean="0"/>
              <a:t>2		</a:t>
            </a:r>
            <a:r>
              <a:rPr lang="en-US" dirty="0" smtClean="0"/>
              <a:t> n</a:t>
            </a:r>
            <a:r>
              <a:rPr lang="en-US" baseline="-25000" dirty="0" smtClean="0"/>
              <a:t>2</a:t>
            </a:r>
            <a:r>
              <a:rPr lang="en-US" dirty="0" smtClean="0"/>
              <a:t>  x  t</a:t>
            </a:r>
            <a:r>
              <a:rPr lang="en-US" baseline="-25000" dirty="0" smtClean="0"/>
              <a:t>1 	</a:t>
            </a:r>
            <a:br>
              <a:rPr lang="en-US" baseline="-25000" dirty="0" smtClean="0"/>
            </a:br>
            <a:endParaRPr lang="en-US" dirty="0" smtClean="0"/>
          </a:p>
          <a:p>
            <a:r>
              <a:rPr lang="en-US" dirty="0" smtClean="0"/>
              <a:t>„pseudo-Exception“: http-Timeout simulating annoyed users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50 User, 15 </a:t>
            </a:r>
            <a:r>
              <a:rPr lang="de-DE" dirty="0" err="1" smtClean="0"/>
              <a:t>seconds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16044" r="54553" b="62732"/>
          <a:stretch/>
        </p:blipFill>
        <p:spPr>
          <a:xfrm>
            <a:off x="2468880" y="1562672"/>
            <a:ext cx="4946904" cy="1572768"/>
          </a:xfrm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1" t="16044" r="18747" b="62732"/>
          <a:stretch/>
        </p:blipFill>
        <p:spPr>
          <a:xfrm>
            <a:off x="2380488" y="3775203"/>
            <a:ext cx="5035296" cy="15727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281160" y="1562672"/>
            <a:ext cx="217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Average Page Time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Pages per Second</a:t>
            </a:r>
          </a:p>
          <a:p>
            <a:r>
              <a:rPr lang="de-DE" dirty="0" err="1" smtClean="0">
                <a:solidFill>
                  <a:srgbClr val="7030A0"/>
                </a:solidFill>
              </a:rPr>
              <a:t>Faults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Double </a:t>
            </a:r>
            <a:r>
              <a:rPr lang="de-DE" sz="4000" dirty="0" err="1" smtClean="0"/>
              <a:t>amount</a:t>
            </a:r>
            <a:r>
              <a:rPr lang="de-DE" sz="4000" dirty="0" smtClean="0"/>
              <a:t>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users</a:t>
            </a:r>
            <a:r>
              <a:rPr lang="de-DE" sz="4000" dirty="0" smtClean="0"/>
              <a:t>,  </a:t>
            </a:r>
            <a:r>
              <a:rPr lang="de-DE" sz="4000" dirty="0" err="1" smtClean="0"/>
              <a:t>one</a:t>
            </a:r>
            <a:r>
              <a:rPr lang="de-DE" sz="4000" dirty="0" smtClean="0"/>
              <a:t> </a:t>
            </a:r>
            <a:r>
              <a:rPr lang="de-DE" sz="4000" dirty="0" err="1" smtClean="0"/>
              <a:t>third</a:t>
            </a:r>
            <a:r>
              <a:rPr lang="de-DE" sz="4000" dirty="0" smtClean="0"/>
              <a:t>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waiting</a:t>
            </a:r>
            <a:r>
              <a:rPr lang="de-DE" sz="4000" dirty="0" smtClean="0"/>
              <a:t> time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281160" y="1562672"/>
            <a:ext cx="217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Average Page Time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Pages per Second</a:t>
            </a:r>
          </a:p>
          <a:p>
            <a:r>
              <a:rPr lang="de-DE" dirty="0" err="1" smtClean="0">
                <a:solidFill>
                  <a:srgbClr val="7030A0"/>
                </a:solidFill>
              </a:rPr>
              <a:t>Faults</a:t>
            </a:r>
            <a:endParaRPr lang="de-DE" dirty="0">
              <a:solidFill>
                <a:srgbClr val="7030A0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t="15413" r="53377" b="61892"/>
          <a:stretch/>
        </p:blipFill>
        <p:spPr>
          <a:xfrm>
            <a:off x="2745409" y="1603044"/>
            <a:ext cx="4789247" cy="1688796"/>
          </a:xfrm>
        </p:spPr>
      </p:pic>
      <p:pic>
        <p:nvPicPr>
          <p:cNvPr id="8" name="Inhaltsplatzhalt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1" t="15413" r="18636" b="61892"/>
          <a:stretch/>
        </p:blipFill>
        <p:spPr>
          <a:xfrm>
            <a:off x="2736265" y="3972780"/>
            <a:ext cx="4725239" cy="16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Double </a:t>
            </a:r>
            <a:r>
              <a:rPr lang="de-DE" sz="4000" dirty="0" err="1"/>
              <a:t>amount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users</a:t>
            </a:r>
            <a:r>
              <a:rPr lang="de-DE" sz="4000" dirty="0"/>
              <a:t>,  </a:t>
            </a:r>
            <a:r>
              <a:rPr lang="de-DE" sz="4000" dirty="0" err="1"/>
              <a:t>one</a:t>
            </a:r>
            <a:r>
              <a:rPr lang="de-DE" sz="4000" dirty="0"/>
              <a:t> </a:t>
            </a:r>
            <a:r>
              <a:rPr lang="de-DE" sz="4000" dirty="0" err="1"/>
              <a:t>third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waiting</a:t>
            </a:r>
            <a:r>
              <a:rPr lang="de-DE" sz="4000" dirty="0"/>
              <a:t> time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281160" y="1562672"/>
            <a:ext cx="217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Average Page Time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Pages per Second</a:t>
            </a:r>
          </a:p>
          <a:p>
            <a:r>
              <a:rPr lang="de-DE" dirty="0" err="1" smtClean="0">
                <a:solidFill>
                  <a:srgbClr val="7030A0"/>
                </a:solidFill>
              </a:rPr>
              <a:t>Faults</a:t>
            </a:r>
            <a:endParaRPr lang="de-DE" dirty="0">
              <a:solidFill>
                <a:srgbClr val="7030A0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t="15413" r="53377" b="61892"/>
          <a:stretch/>
        </p:blipFill>
        <p:spPr>
          <a:xfrm>
            <a:off x="2745409" y="1603044"/>
            <a:ext cx="4789247" cy="1688796"/>
          </a:xfrm>
        </p:spPr>
      </p:pic>
      <p:pic>
        <p:nvPicPr>
          <p:cNvPr id="8" name="Inhaltsplatzhalt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1" t="15413" r="18636" b="61892"/>
          <a:stretch/>
        </p:blipFill>
        <p:spPr>
          <a:xfrm>
            <a:off x="880033" y="3972780"/>
            <a:ext cx="4725239" cy="16284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t="18362" r="69400" b="67309"/>
          <a:stretch/>
        </p:blipFill>
        <p:spPr>
          <a:xfrm>
            <a:off x="7379208" y="3972780"/>
            <a:ext cx="3837430" cy="16284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949440" y="6181344"/>
            <a:ext cx="44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„Timeout-</a:t>
            </a:r>
            <a:r>
              <a:rPr lang="de-DE" dirty="0" err="1" smtClean="0">
                <a:solidFill>
                  <a:srgbClr val="FF0000"/>
                </a:solidFill>
              </a:rPr>
              <a:t>Exceptions</a:t>
            </a:r>
            <a:r>
              <a:rPr lang="de-DE" dirty="0" smtClean="0">
                <a:solidFill>
                  <a:srgbClr val="FF0000"/>
                </a:solidFill>
              </a:rPr>
              <a:t>“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Nach oben gebogener Pfeil 3"/>
          <p:cNvSpPr/>
          <p:nvPr/>
        </p:nvSpPr>
        <p:spPr>
          <a:xfrm>
            <a:off x="9281160" y="5687568"/>
            <a:ext cx="1709928" cy="6492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: 100 </a:t>
            </a:r>
            <a:r>
              <a:rPr lang="de-DE" dirty="0" err="1" smtClean="0"/>
              <a:t>users</a:t>
            </a:r>
            <a:r>
              <a:rPr lang="de-DE" dirty="0" smtClean="0"/>
              <a:t>, 5 </a:t>
            </a:r>
            <a:r>
              <a:rPr lang="de-DE" dirty="0" err="1" smtClean="0"/>
              <a:t>seconds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t="15623" r="55261" b="62312"/>
          <a:stretch/>
        </p:blipFill>
        <p:spPr>
          <a:xfrm>
            <a:off x="648013" y="2157985"/>
            <a:ext cx="4490915" cy="147218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15951" r="74500" b="73125"/>
          <a:stretch/>
        </p:blipFill>
        <p:spPr>
          <a:xfrm>
            <a:off x="4251959" y="4352543"/>
            <a:ext cx="2912778" cy="1024129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3" t="15623" r="18746" b="62312"/>
          <a:stretch/>
        </p:blipFill>
        <p:spPr>
          <a:xfrm>
            <a:off x="6099048" y="2145793"/>
            <a:ext cx="4605528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Though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was </a:t>
            </a:r>
            <a:r>
              <a:rPr lang="de-DE" dirty="0" err="1" smtClean="0"/>
              <a:t>applied</a:t>
            </a:r>
            <a:r>
              <a:rPr lang="de-DE" dirty="0" smtClean="0"/>
              <a:t>,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seats</a:t>
            </a:r>
            <a:r>
              <a:rPr lang="de-DE" dirty="0" smtClean="0"/>
              <a:t> in </a:t>
            </a:r>
            <a:r>
              <a:rPr lang="de-DE" dirty="0" err="1" smtClean="0"/>
              <a:t>parliament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still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r>
              <a:rPr lang="de-DE" dirty="0" smtClean="0"/>
              <a:t>. This </a:t>
            </a:r>
            <a:r>
              <a:rPr lang="de-DE" dirty="0" err="1" smtClean="0"/>
              <a:t>has</a:t>
            </a:r>
            <a:r>
              <a:rPr lang="de-DE" dirty="0" smtClean="0"/>
              <a:t> negative </a:t>
            </a:r>
            <a:r>
              <a:rPr lang="de-DE" dirty="0" err="1" smtClean="0"/>
              <a:t>effects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Not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warning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Loadtest</a:t>
            </a:r>
            <a:r>
              <a:rPr lang="de-DE" dirty="0" smtClean="0"/>
              <a:t>-Tools </a:t>
            </a: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inefficiency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err="1" smtClean="0"/>
              <a:t>Continuing</a:t>
            </a:r>
            <a:r>
              <a:rPr lang="de-DE" dirty="0" smtClean="0"/>
              <a:t> </a:t>
            </a:r>
            <a:r>
              <a:rPr lang="de-DE" dirty="0" err="1" smtClean="0"/>
              <a:t>optimizing</a:t>
            </a:r>
            <a:r>
              <a:rPr lang="de-DE" dirty="0" smtClean="0"/>
              <a:t>…. </a:t>
            </a:r>
            <a:endParaRPr lang="de-DE" dirty="0"/>
          </a:p>
          <a:p>
            <a:endParaRPr lang="de-DE" dirty="0"/>
          </a:p>
        </p:txBody>
      </p:sp>
      <p:sp>
        <p:nvSpPr>
          <p:cNvPr id="4" name="Eingekerbter Richtungspfeil 3"/>
          <p:cNvSpPr/>
          <p:nvPr/>
        </p:nvSpPr>
        <p:spPr>
          <a:xfrm>
            <a:off x="1280160" y="5358384"/>
            <a:ext cx="256032" cy="384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Breitbild</PresentationFormat>
  <Paragraphs>74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Benchmarking   E.T.        The election tool projekt</vt:lpstr>
      <vt:lpstr>Set Up</vt:lpstr>
      <vt:lpstr>50 User, 15 seconds</vt:lpstr>
      <vt:lpstr>Double amount of users,  one third of waiting time</vt:lpstr>
      <vt:lpstr>Double amount of users,  one third of waiting time</vt:lpstr>
      <vt:lpstr>Only three queries: 100 users, 5 seconds</vt:lpstr>
      <vt:lpstr>Lessons learnt: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E.T.</dc:title>
  <dc:creator>Markus</dc:creator>
  <cp:lastModifiedBy>Markus</cp:lastModifiedBy>
  <cp:revision>11</cp:revision>
  <dcterms:created xsi:type="dcterms:W3CDTF">2015-12-06T17:02:25Z</dcterms:created>
  <dcterms:modified xsi:type="dcterms:W3CDTF">2016-01-02T18:40:59Z</dcterms:modified>
</cp:coreProperties>
</file>