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Giới thiệu phạm vi: phân biệt engine (Unity/Unreal/Godot/Cocos/GameMaker) và nền tảng đích (PC/Console, Mobile, Web, VR/AR, Cloud, UGC). Kết luận: không có 'tốt nhất' — chỉ có 'phù hợp nhất'.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Nêu case demo/giáo dục/mini‑game viral; cân nhắc load‑time.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Nhắc openXR, reprojection, comfort/locomotion.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Phân tích độ trễ E2E, edge/POP, codec.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Nhắc tiêu chuẩn nội dung, moderation, brand safety.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Kết nối lại với tiêu chí ở đầu: kỹ thuật, sản xuất, kinh tế, rủi 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Nhấn mạnh 'đo đạc sớm' (telemetry), tránh tối ưu mù.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Toàn bộ liên kết trực tiếp được gắn trên các slide liên quan.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Trình bày cách so sánh — cố định tiêu chí trước khi đi sâu từng nền tảng.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Nhấn mạnh tiêu chí rủi ro (license, thay đổi chính sách store).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Unity mạnh ở time‑to‑market; cần theo dõi license theo phiên bản.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Nếu đội ngũ nhỏ, cân nhắc chi phí sản xuất khi nhắm chất lượng cao.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Điểm cộng: tự chủ &amp; pháp lý đơn giản; điểm trừ: hệ sinh thái chưa dày.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Phù hợp đồ án/indie 2D, hyper‑casual, mini‑game xuất web/mobile.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Giải thích vòng đời phát hành console: devkit, certification.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Nhắc đến SDK Ads/IAP, privacy (GDPR/COPPA), review guideline.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mmons.wikimedia.org/wiki/Special:FilePath/WebGL_Logo.svg" TargetMode="External"/><Relationship Id="rId4" Type="http://schemas.openxmlformats.org/officeDocument/2006/relationships/hyperlink" Target="https://commons.wikimedia.org/wiki/Special:FilePath/WebGPU_logo.svg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mmons.wikimedia.org/wiki/Special:FilePath/Meta_Quest_logo.svg" TargetMode="External"/><Relationship Id="rId4" Type="http://schemas.openxmlformats.org/officeDocument/2006/relationships/hyperlink" Target="https://commons.wikimedia.org/wiki/Special:FilePath/SteamVR_Logo.jpg" TargetMode="External"/><Relationship Id="rId5" Type="http://schemas.openxmlformats.org/officeDocument/2006/relationships/hyperlink" Target="https://commons.wikimedia.org/wiki/Special:FilePath/Apple_Vision_Pro.svg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mmons.wikimedia.org/wiki/Special:FilePath/GeForce_Now_logo.svg" TargetMode="External"/><Relationship Id="rId4" Type="http://schemas.openxmlformats.org/officeDocument/2006/relationships/hyperlink" Target="https://commons.wikimedia.org/wiki/Special:FilePath/XBOX_logo_2012.svg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ons.wikimedia.org/wiki/Special:FilePath/Roblox_Logo.svg" TargetMode="External"/><Relationship Id="rId4" Type="http://schemas.openxmlformats.org/officeDocument/2006/relationships/hyperlink" Target="https://commons.wikimedia.org/wiki/Special:FilePath/FortniteLogo.svg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mons.wikimedia.org/wiki/Special:FilePath/Unity_2021.svg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mmons.wikimedia.org/wiki/Special:FilePath/UE_Logo_Black_Centered.svg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mmons.wikimedia.org/wiki/Special:FilePath/Godot_logo_original_horizontal.svg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ocos.com/_nuxt/img/logo.b924db5.png" TargetMode="External"/><Relationship Id="rId4" Type="http://schemas.openxmlformats.org/officeDocument/2006/relationships/hyperlink" Target="https://assets.gamemaker.io/Game_Makerlogo_597edcc2b5_177424495c.png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mmons.wikimedia.org/wiki/Special:FilePath/Windows_logo_-_2021.svg" TargetMode="External"/><Relationship Id="rId4" Type="http://schemas.openxmlformats.org/officeDocument/2006/relationships/hyperlink" Target="https://commons.wikimedia.org/wiki/Special:FilePath/PlayStation_logo.svg" TargetMode="External"/><Relationship Id="rId5" Type="http://schemas.openxmlformats.org/officeDocument/2006/relationships/hyperlink" Target="https://commons.wikimedia.org/wiki/Special:FilePath/Xbox_logo_%282019%29.svg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mons.wikimedia.org/wiki/Special:FilePath/Android_logo_2019.png" TargetMode="External"/><Relationship Id="rId4" Type="http://schemas.openxmlformats.org/officeDocument/2006/relationships/hyperlink" Target="https://commons.wikimedia.org/wiki/Special:FilePath/IOS_logo.svg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Các platform phát triển game hiện đại</a:t>
            </a:r>
          </a:p>
          <a:p>
            <a:r>
              <a:t>và Ưu/Nhược điểm các nền tảng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Bản trình bày tóm tắt 12–15 phút |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Đích đến: Web (WebGL/WebGPU)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Zero‑install, share link dễ</a:t>
            </a:r>
          </a:p>
          <a:p>
            <a:pPr lvl="1"/>
            <a:r>
              <a:t>• Vòng lặp thử nghiệm nhanh</a:t>
            </a:r>
          </a:p>
          <a:p>
            <a:pPr/>
            <a:r>
              <a:t>Nhược điểm</a:t>
            </a:r>
          </a:p>
          <a:p>
            <a:pPr lvl="1"/>
            <a:r>
              <a:t>• Giới hạn tài nguyên</a:t>
            </a:r>
          </a:p>
          <a:p>
            <a:pPr lvl="1"/>
            <a:r>
              <a:t>• Khác biệt trình duyệt &amp; package size</a:t>
            </a:r>
          </a:p>
          <a:p>
            <a:pPr/>
            <a:r>
              <a:t>Gợi ý</a:t>
            </a:r>
          </a:p>
          <a:p>
            <a:pPr lvl="1"/>
            <a:r>
              <a:t>• Cocos/Unity xuất WebGL</a:t>
            </a:r>
          </a:p>
          <a:p>
            <a:pPr lvl="1"/>
            <a:r>
              <a:t>• Godot hỗ trợ Web; thử WebGPU cho kỹ thuật cao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WebGL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WebGPU Logo – Wikimedia (nguồn)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VR/AR — trải nghiệm nhập vai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Khác biệt hoá trải nghiệm</a:t>
            </a:r>
          </a:p>
          <a:p>
            <a:pPr lvl="1"/>
            <a:r>
              <a:t>• Ngách tăng trưởng</a:t>
            </a:r>
          </a:p>
          <a:p>
            <a:pPr/>
            <a:r>
              <a:t>Nhược điểm</a:t>
            </a:r>
          </a:p>
          <a:p>
            <a:pPr lvl="1"/>
            <a:r>
              <a:t>• Yêu cầu 90/120Hz, tối ưu khắt khe</a:t>
            </a:r>
          </a:p>
          <a:p>
            <a:pPr lvl="1"/>
            <a:r>
              <a:t>• Phân mảnh thiết bị/UX</a:t>
            </a:r>
          </a:p>
          <a:p>
            <a:pPr/>
            <a:r>
              <a:t>Gợi ý</a:t>
            </a:r>
          </a:p>
          <a:p>
            <a:pPr lvl="1"/>
            <a:r>
              <a:t>• Unity cho Quest (phổ biến)</a:t>
            </a:r>
          </a:p>
          <a:p>
            <a:pPr lvl="1"/>
            <a:r>
              <a:t>• UE5 cho high‑end/visionOS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Meta Quest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SteamVR Logo – Wikimedia (nguồn)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960" y="228600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5"/>
              </a:rPr>
              <a:t>Apple Vision Pro Logo – Wikimedia (nguồn)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Gaming — phân phối qua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Tiếp cận thiết bị yếu</a:t>
            </a:r>
          </a:p>
          <a:p>
            <a:pPr lvl="1"/>
            <a:r>
              <a:t>• Không cần cài đặt</a:t>
            </a:r>
          </a:p>
          <a:p>
            <a:pPr/>
            <a:r>
              <a:t>Nhược điểm</a:t>
            </a:r>
          </a:p>
          <a:p>
            <a:pPr lvl="1"/>
            <a:r>
              <a:t>• Độ trễ mạng, chi phí hạ tầng</a:t>
            </a:r>
          </a:p>
          <a:p>
            <a:pPr lvl="1"/>
            <a:r>
              <a:t>• Mô hình doanh thu biến động</a:t>
            </a:r>
          </a:p>
          <a:p>
            <a:pPr/>
            <a:r>
              <a:t>Gợi ý</a:t>
            </a:r>
          </a:p>
          <a:p>
            <a:pPr lvl="1"/>
            <a:r>
              <a:t>• Thiết kế UI bitrate‑friendly</a:t>
            </a:r>
          </a:p>
          <a:p>
            <a:pPr lvl="1"/>
            <a:r>
              <a:t>• Hỗ trợ tay cầm/chuột‑phím tốt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GeForce NOW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Xbox Cloud (Xbox Logo) – Wikimedia (nguồn)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UGC Platform: Roblox &amp; Fortnite (UEFN)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Sẵn người chơi lớn</a:t>
            </a:r>
          </a:p>
          <a:p>
            <a:pPr lvl="1"/>
            <a:r>
              <a:t>• Rào cản gia nhập thấp</a:t>
            </a:r>
          </a:p>
          <a:p>
            <a:pPr/>
            <a:r>
              <a:t>Nhược điểm</a:t>
            </a:r>
          </a:p>
          <a:p>
            <a:pPr lvl="1"/>
            <a:r>
              <a:t>• Khoá nền tảng/Revenue share</a:t>
            </a:r>
          </a:p>
          <a:p>
            <a:pPr lvl="1"/>
            <a:r>
              <a:t>• Giới hạn kỹ thuật/brand</a:t>
            </a:r>
          </a:p>
          <a:p>
            <a:pPr/>
            <a:r>
              <a:t>Gợi ý</a:t>
            </a:r>
          </a:p>
          <a:p>
            <a:pPr lvl="1"/>
            <a:r>
              <a:t>• Làm MVP/thử nghiệm ý tưởng</a:t>
            </a:r>
          </a:p>
          <a:p>
            <a:pPr lvl="1"/>
            <a:r>
              <a:t>• Nuôi cộng đồng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Roblox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Fortnite Logo – Wikimedia (nguồn)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Bảng so sánh nhanh (chọn theo mục tiêu)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Unity → Cân bằng, cross‑platform mạnh: mobile/indie/XR</a:t>
            </a:r>
          </a:p>
          <a:p>
            <a:pPr/>
            <a:r>
              <a:t>Unreal → AAA/high‑fidelity: PC/console/VR cao cấp</a:t>
            </a:r>
          </a:p>
          <a:p>
            <a:pPr/>
            <a:r>
              <a:t>Godot → Mở, nhẹ, tự chủ: 2D/giáo dục/prototype</a:t>
            </a:r>
          </a:p>
          <a:p>
            <a:pPr/>
            <a:r>
              <a:t>Cocos → Mobile/Web 2D/3D nhẹ: hyper‑casual/mini‑game</a:t>
            </a:r>
          </a:p>
          <a:p>
            <a:pPr/>
            <a:r>
              <a:t>GameMaker → 2D nhanh: pixel art/platformer/shmup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Lộ trình khuyến nghị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Xác định mục tiêu sản phẩm &amp; thiết bị đích</a:t>
            </a:r>
          </a:p>
          <a:p>
            <a:pPr/>
            <a:r>
              <a:t>Chọn engine theo điểm mạnh &amp; license phù hợp</a:t>
            </a:r>
          </a:p>
          <a:p>
            <a:pPr/>
            <a:r>
              <a:t>POC 2–4 tuần để kiểm chứng hiệu năng/pipeline</a:t>
            </a:r>
          </a:p>
          <a:p>
            <a:pPr/>
            <a:r>
              <a:t>Thiết lập CI/CD, guideline asset, profiling sớm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Tài liệu &amp; nguồn ảnh (uy tín)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Wikimedia Commons (logos &amp; brand marks)</a:t>
            </a:r>
          </a:p>
          <a:p>
            <a:pPr/>
            <a:r>
              <a:t>Trang chính thức: Cocos, GameMaker</a:t>
            </a:r>
          </a:p>
          <a:p>
            <a:pPr/>
            <a:r>
              <a:t>W3C WebGPU/WebGL</a:t>
            </a:r>
          </a:p>
          <a:p>
            <a:pPr/>
            <a:r>
              <a:t>Meta Quest, SteamVR, Apple visionOS brand assets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Phạm vi &amp; cách tiếp cận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Nhìn theo 2 lớp: Engine/Toolchain ↔ Nền tảng triển khai</a:t>
            </a:r>
          </a:p>
          <a:p>
            <a:pPr/>
            <a:r>
              <a:t>Tiêu chí so sánh:</a:t>
            </a:r>
          </a:p>
          <a:p>
            <a:pPr lvl="1"/>
            <a:r>
              <a:t>• Chi phí/License</a:t>
            </a:r>
          </a:p>
          <a:p>
            <a:pPr lvl="1"/>
            <a:r>
              <a:t>• Hiệu năng &amp; Đồ họa</a:t>
            </a:r>
          </a:p>
          <a:p>
            <a:pPr lvl="1"/>
            <a:r>
              <a:t>• Đa nền tảng</a:t>
            </a:r>
          </a:p>
          <a:p>
            <a:pPr lvl="1"/>
            <a:r>
              <a:t>• Hệ sinh thái/Plugin/Asset</a:t>
            </a:r>
          </a:p>
          <a:p>
            <a:pPr lvl="1"/>
            <a:r>
              <a:t>• Đường cong học tập</a:t>
            </a:r>
          </a:p>
          <a:p>
            <a:pPr/>
            <a:r>
              <a:t>Mục tiêu: chọn nền tảng phù hợp với bối cảnh đội ngũ &amp; sản phẩm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Tiêu chí đánh giá (ma trận)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Kỹ thuật</a:t>
            </a:r>
          </a:p>
          <a:p>
            <a:pPr lvl="1"/>
            <a:r>
              <a:t>• Hiệu năng runtime</a:t>
            </a:r>
          </a:p>
          <a:p>
            <a:pPr lvl="1"/>
            <a:r>
              <a:t>• Chất lượng đồ họa/2D/3D</a:t>
            </a:r>
          </a:p>
          <a:p>
            <a:pPr lvl="1"/>
            <a:r>
              <a:t>• Kích thước build</a:t>
            </a:r>
          </a:p>
          <a:p>
            <a:pPr/>
            <a:r>
              <a:t>Sản xuất</a:t>
            </a:r>
          </a:p>
          <a:p>
            <a:pPr lvl="1"/>
            <a:r>
              <a:t>• Editor &amp; pipeline asset</a:t>
            </a:r>
          </a:p>
          <a:p>
            <a:pPr lvl="1"/>
            <a:r>
              <a:t>• Plugin/SDK</a:t>
            </a:r>
          </a:p>
          <a:p>
            <a:pPr lvl="1"/>
            <a:r>
              <a:t>• CI/CD &amp; profiling</a:t>
            </a:r>
          </a:p>
          <a:p>
            <a:pPr/>
            <a:r>
              <a:t>Kinh tế</a:t>
            </a:r>
          </a:p>
          <a:p>
            <a:pPr lvl="1"/>
            <a:r>
              <a:t>• License/royalty</a:t>
            </a:r>
          </a:p>
          <a:p>
            <a:pPr lvl="1"/>
            <a:r>
              <a:t>• Phí store/quảng cáo/IAP</a:t>
            </a:r>
          </a:p>
          <a:p>
            <a:pPr/>
            <a:r>
              <a:t>Rủi ro</a:t>
            </a:r>
          </a:p>
          <a:p>
            <a:pPr lvl="1"/>
            <a:r>
              <a:t>• Khóa nền tảng</a:t>
            </a:r>
          </a:p>
          <a:p>
            <a:pPr lvl="1"/>
            <a:r>
              <a:t>• Thay đổi chính sách</a:t>
            </a:r>
          </a:p>
          <a:p>
            <a:pPr lvl="1"/>
            <a:r>
              <a:t>• Phụ thuộc SDK bên thứ ba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Unity — 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Asset Store lớn, cộng đồng mạnh</a:t>
            </a:r>
          </a:p>
          <a:p>
            <a:pPr lvl="1"/>
            <a:r>
              <a:t>• 2D/3D tốt, cross‑platform rộng</a:t>
            </a:r>
          </a:p>
          <a:p>
            <a:pPr lvl="1"/>
            <a:r>
              <a:t>• Workflow nhanh, plugin phong phú</a:t>
            </a:r>
          </a:p>
          <a:p>
            <a:pPr/>
            <a:r>
              <a:t>Nhược điểm</a:t>
            </a:r>
          </a:p>
          <a:p>
            <a:pPr lvl="1"/>
            <a:r>
              <a:t>• Chính sách giá từng biến động</a:t>
            </a:r>
          </a:p>
          <a:p>
            <a:pPr lvl="1"/>
            <a:r>
              <a:t>• 3D AAA thường kém UE5</a:t>
            </a:r>
          </a:p>
          <a:p>
            <a:pPr/>
            <a:r>
              <a:t>Phù hợp</a:t>
            </a:r>
          </a:p>
          <a:p>
            <a:pPr lvl="1"/>
            <a:r>
              <a:t>• Mobile/indie/cross‑platform</a:t>
            </a:r>
          </a:p>
          <a:p>
            <a:pPr lvl="1"/>
            <a:r>
              <a:t>• Prototype nhanh, XR phổ biến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Unity Logo – Wikimedia (nguồn)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Unreal Engine 5 — sức mạnh AAA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Lumen/Nanite cho đồ họa đỉnh</a:t>
            </a:r>
          </a:p>
          <a:p>
            <a:pPr lvl="1"/>
            <a:r>
              <a:t>• Blueprint &amp; C++</a:t>
            </a:r>
          </a:p>
          <a:p>
            <a:pPr lvl="1"/>
            <a:r>
              <a:t>• Bộ công cụ cinematics/animation/net</a:t>
            </a:r>
          </a:p>
          <a:p>
            <a:pPr/>
            <a:r>
              <a:t>Nhược điểm</a:t>
            </a:r>
          </a:p>
          <a:p>
            <a:pPr lvl="1"/>
            <a:r>
              <a:t>• Nặng, yêu cầu phần cứng</a:t>
            </a:r>
          </a:p>
          <a:p>
            <a:pPr lvl="1"/>
            <a:r>
              <a:t>• Đường cong học tập dốc</a:t>
            </a:r>
          </a:p>
          <a:p>
            <a:pPr/>
            <a:r>
              <a:t>Phù hợp</a:t>
            </a:r>
          </a:p>
          <a:p>
            <a:pPr lvl="1"/>
            <a:r>
              <a:t>• PC/Console high‑end</a:t>
            </a:r>
          </a:p>
          <a:p>
            <a:pPr lvl="1"/>
            <a:r>
              <a:t>• VR cao cấp, cinematic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Unreal Engine Logo – Wikimedia (nguồn)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Godot — nhẹ, mở, tự chủ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Open‑source (MIT), không royalty</a:t>
            </a:r>
          </a:p>
          <a:p>
            <a:pPr lvl="1"/>
            <a:r>
              <a:t>• 2D mạnh, GDScript/C#</a:t>
            </a:r>
          </a:p>
          <a:p>
            <a:pPr lvl="1"/>
            <a:r>
              <a:t>• Build nhẹ, nhanh</a:t>
            </a:r>
          </a:p>
          <a:p>
            <a:pPr/>
            <a:r>
              <a:t>Nhược điểm</a:t>
            </a:r>
          </a:p>
          <a:p>
            <a:pPr lvl="1"/>
            <a:r>
              <a:t>• Marketplace nhỏ hơn</a:t>
            </a:r>
          </a:p>
          <a:p>
            <a:pPr lvl="1"/>
            <a:r>
              <a:t>• 3D/console cần thêm công sức</a:t>
            </a:r>
          </a:p>
          <a:p>
            <a:pPr/>
            <a:r>
              <a:t>Phù hợp</a:t>
            </a:r>
          </a:p>
          <a:p>
            <a:pPr lvl="1"/>
            <a:r>
              <a:t>• 2D, giáo dục, indie</a:t>
            </a:r>
          </a:p>
          <a:p>
            <a:pPr lvl="1"/>
            <a:r>
              <a:t>• Prototype &amp; web build nhỏ gọn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Godot Logo – Wikimedia (nguồn)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Cocos Creator &amp; GameMaker — 2D, mobile, casual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Cocos</a:t>
            </a:r>
          </a:p>
          <a:p>
            <a:pPr lvl="1"/>
            <a:r>
              <a:t>• Hiệu năng tốt cho mobile/web</a:t>
            </a:r>
          </a:p>
          <a:p>
            <a:pPr lvl="1"/>
            <a:r>
              <a:t>• TypeScript workflow</a:t>
            </a:r>
          </a:p>
          <a:p>
            <a:pPr lvl="1"/>
            <a:r>
              <a:t>• Open‑source các thành phần</a:t>
            </a:r>
          </a:p>
          <a:p>
            <a:pPr/>
            <a:r>
              <a:t>GameMaker</a:t>
            </a:r>
          </a:p>
          <a:p>
            <a:pPr lvl="1"/>
            <a:r>
              <a:t>• Học nhanh, tập trung 2D</a:t>
            </a:r>
          </a:p>
          <a:p>
            <a:pPr lvl="1"/>
            <a:r>
              <a:t>• Xuất đa nền tảng phổ biến cho indie</a:t>
            </a:r>
          </a:p>
          <a:p>
            <a:pPr/>
            <a:r>
              <a:t>Giới hạn</a:t>
            </a:r>
          </a:p>
          <a:p>
            <a:pPr lvl="1"/>
            <a:r>
              <a:t>• 3D chưa phải thế mạnh</a:t>
            </a:r>
          </a:p>
          <a:p>
            <a:pPr lvl="1"/>
            <a:r>
              <a:t>• Khi mở rộng quy mô lớn cần kiến trúc tốt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Cocos Logo – Official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GameMaker Logo – Official (nguồn)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Đích đến: PC &amp;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Doanh thu tốt với premium/AA/AAA</a:t>
            </a:r>
          </a:p>
          <a:p>
            <a:pPr lvl="1"/>
            <a:r>
              <a:t>• Phần cứng ổn định (console)</a:t>
            </a:r>
          </a:p>
          <a:p>
            <a:pPr/>
            <a:r>
              <a:t>Nhược điểm</a:t>
            </a:r>
          </a:p>
          <a:p>
            <a:pPr lvl="1"/>
            <a:r>
              <a:t>• Chứng nhận nghiêm ngặt (console)</a:t>
            </a:r>
          </a:p>
          <a:p>
            <a:pPr lvl="1"/>
            <a:r>
              <a:t>• QA &amp; tối ưu công phu</a:t>
            </a:r>
          </a:p>
          <a:p>
            <a:pPr/>
            <a:r>
              <a:t>Gợi ý</a:t>
            </a:r>
          </a:p>
          <a:p>
            <a:pPr lvl="1"/>
            <a:r>
              <a:t>• UE5/Unity cho 3D</a:t>
            </a:r>
          </a:p>
          <a:p>
            <a:pPr lvl="1"/>
            <a:r>
              <a:t>• Godot/Cocos/GameMaker cho 2D lên PC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Windows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PlayStation Logo – Wikimedia (nguồn)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960" y="228600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5"/>
              </a:rPr>
              <a:t>Xbox Logo – Wikimedia (nguồn)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Đích đến: Mobile (iOS/Android)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Ưu điểm</a:t>
            </a:r>
          </a:p>
          <a:p>
            <a:pPr lvl="1"/>
            <a:r>
              <a:t>• Thị trường khổng lồ</a:t>
            </a:r>
          </a:p>
          <a:p>
            <a:pPr lvl="1"/>
            <a:r>
              <a:t>• F2P, live‑ops linh hoạt</a:t>
            </a:r>
          </a:p>
          <a:p>
            <a:pPr/>
            <a:r>
              <a:t>Nhược điểm</a:t>
            </a:r>
          </a:p>
          <a:p>
            <a:pPr lvl="1"/>
            <a:r>
              <a:t>• Cạnh tranh khốc liệt/UA</a:t>
            </a:r>
          </a:p>
          <a:p>
            <a:pPr lvl="1"/>
            <a:r>
              <a:t>• Tối ưu hiệu năng/bộ nhớ</a:t>
            </a:r>
          </a:p>
          <a:p>
            <a:pPr/>
            <a:r>
              <a:t>Gợi ý</a:t>
            </a:r>
          </a:p>
          <a:p>
            <a:pPr lvl="1"/>
            <a:r>
              <a:t>• Unity/Cocos/GameMaker (2D)</a:t>
            </a:r>
          </a:p>
          <a:p>
            <a:pPr lvl="1"/>
            <a:r>
              <a:t>• Godot/Unreal khi cần tính năng đặc thù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0960" y="1097280"/>
            <a:ext cx="4206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/>
              <a:t>Ảnh/Logo (nguồn uy tín)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14630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3"/>
              </a:rPr>
              <a:t>Android Logo – Wikimedia (nguồn)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0960" y="187452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>
                <a:solidFill>
                  <a:srgbClr val="0066CC"/>
                </a:solidFill>
                <a:hlinkClick r:id="rId4"/>
              </a:rPr>
              <a:t>iOS Logo – Wikimedia (nguồn)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platform phát triển game hiện đại – Ưu/Nhược điểm</dc:title>
  <dc:subject>Game Platforms &amp; Engines Overview (2025)</dc:subject>
  <dc:creator>ChatGPT (trợ lý của bạn)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