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a1334e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a1334e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a1334e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a1334e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ba1334e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ba1334e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ba1334ed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ba1334e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ba1334e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ba1334e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ba1334ed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ba1334ed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C# Huffman Encoding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Kiril Shiyan 273222008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This project implements the Huffman Encoding Algorithm, a widely-used technique for lossless data compression. It utilizes the principles of frequency-based binary tree construction to assign variable-length codes to characters. Frequently occurring characters are assigned shorter codes, while less frequent characters are assigned longer codes, ensuring an efficient encoding scheme.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Project Structure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1185863"/>
            <a:ext cx="23145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EncodingHandler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chemeClr val="dk1"/>
                </a:solidFill>
              </a:rPr>
              <a:t>(List&lt;bool&gt;? bits, ErrorCodes error) HuffmanEncode(FileStream source)</a:t>
            </a:r>
            <a:r>
              <a:rPr lang="uk" sz="1500">
                <a:solidFill>
                  <a:schemeClr val="dk1"/>
                </a:solidFill>
              </a:rPr>
              <a:t> – Encode text file.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chemeClr val="dk1"/>
                </a:solidFill>
              </a:rPr>
              <a:t>(List&lt;bool&gt;? bits, ErrorCodes error) HuffmanEncode(string source)</a:t>
            </a:r>
            <a:r>
              <a:rPr lang="uk" sz="1500">
                <a:solidFill>
                  <a:schemeClr val="dk1"/>
                </a:solidFill>
              </a:rPr>
              <a:t> – Encode string.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chemeClr val="dk1"/>
                </a:solidFill>
              </a:rPr>
              <a:t>List&lt;bool&gt; MergeTableAndBinData(Dictionary&lt;char, List&lt;bool&gt;&gt; table, List&lt;bool&gt; binData)</a:t>
            </a:r>
            <a:r>
              <a:rPr lang="uk" sz="1500">
                <a:solidFill>
                  <a:schemeClr val="dk1"/>
                </a:solidFill>
              </a:rPr>
              <a:t> – Merges huffman table end encoded data.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chemeClr val="dk1"/>
                </a:solidFill>
              </a:rPr>
              <a:t>List&lt;bool&gt; EncodeString(string source, Dictionary&lt;char, List&lt;bool&gt;&gt; table) </a:t>
            </a:r>
            <a:r>
              <a:rPr lang="uk" sz="1500">
                <a:solidFill>
                  <a:schemeClr val="dk1"/>
                </a:solidFill>
              </a:rPr>
              <a:t>– Takes string and huffman table and encodes stirng.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 sz="1500">
                <a:solidFill>
                  <a:schemeClr val="dk1"/>
                </a:solidFill>
              </a:rPr>
              <a:t>(Dictionary&lt;char, List&lt;bool&gt;&gt;? table, ErrorCodes errorCode) GetHuffmanTable(string source)</a:t>
            </a:r>
            <a:r>
              <a:rPr lang="uk" sz="1500">
                <a:solidFill>
                  <a:schemeClr val="dk1"/>
                </a:solidFill>
              </a:rPr>
              <a:t> – Counts </a:t>
            </a:r>
            <a:r>
              <a:rPr lang="uk" sz="1500">
                <a:solidFill>
                  <a:schemeClr val="dk1"/>
                </a:solidFill>
              </a:rPr>
              <a:t>occurrences</a:t>
            </a:r>
            <a:r>
              <a:rPr lang="uk" sz="1500">
                <a:solidFill>
                  <a:schemeClr val="dk1"/>
                </a:solidFill>
              </a:rPr>
              <a:t> of characters in string, builds binary table and generates huffman table, 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DecodingHandler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500">
                <a:solidFill>
                  <a:schemeClr val="dk1"/>
                </a:solidFill>
              </a:rPr>
              <a:t>(string str, ErrorCodes error) HuffmanDecode(List&lt;bool&gt; bits)</a:t>
            </a:r>
            <a:r>
              <a:rPr lang="uk" sz="1500">
                <a:solidFill>
                  <a:schemeClr val="dk1"/>
                </a:solidFill>
              </a:rPr>
              <a:t> – Reads binary data, builds huffman table, and decodes binary stream to string.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CLI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chemeClr val="dk1"/>
                </a:solidFill>
              </a:rPr>
              <a:t>ErrorCodes ProcessCommandArguments(string[] args)</a:t>
            </a:r>
            <a:r>
              <a:rPr lang="uk" sz="1500">
                <a:solidFill>
                  <a:schemeClr val="dk1"/>
                </a:solidFill>
              </a:rPr>
              <a:t> – Process command arguments and sets up AppParams.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chemeClr val="dk1"/>
                </a:solidFill>
              </a:rPr>
              <a:t>void PrintError(ErrorCodes errorCodes)</a:t>
            </a:r>
            <a:r>
              <a:rPr lang="uk" sz="1500">
                <a:solidFill>
                  <a:schemeClr val="dk1"/>
                </a:solidFill>
              </a:rPr>
              <a:t> – Prints error in user-friendly format.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chemeClr val="dk1"/>
                </a:solidFill>
              </a:rPr>
              <a:t>void PrintHelp()</a:t>
            </a:r>
            <a:r>
              <a:rPr lang="uk" sz="1500">
                <a:solidFill>
                  <a:schemeClr val="dk1"/>
                </a:solidFill>
              </a:rPr>
              <a:t> – Prints help to user.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500">
                <a:solidFill>
                  <a:schemeClr val="dk1"/>
                </a:solidFill>
              </a:rPr>
              <a:t>ErrorCodes ProcessOutputLocation()</a:t>
            </a:r>
            <a:r>
              <a:rPr lang="uk" sz="1500">
                <a:solidFill>
                  <a:schemeClr val="dk1"/>
                </a:solidFill>
              </a:rPr>
              <a:t> – Sets up output location in AppParams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Utils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chemeClr val="dk1"/>
                </a:solidFill>
              </a:rPr>
              <a:t>BinaryTreeNode.cs</a:t>
            </a:r>
            <a:r>
              <a:rPr lang="uk" sz="1500">
                <a:solidFill>
                  <a:schemeClr val="dk1"/>
                </a:solidFill>
              </a:rPr>
              <a:t> – Implementation of binary tree.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chemeClr val="dk1"/>
                </a:solidFill>
              </a:rPr>
              <a:t>BitOperations.cs </a:t>
            </a:r>
            <a:r>
              <a:rPr lang="uk" sz="1500">
                <a:solidFill>
                  <a:schemeClr val="dk1"/>
                </a:solidFill>
              </a:rPr>
              <a:t>– Utils for bit manipulations.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chemeClr val="dk1"/>
                </a:solidFill>
              </a:rPr>
              <a:t>BitReader.cs</a:t>
            </a:r>
            <a:r>
              <a:rPr lang="uk" sz="1500">
                <a:solidFill>
                  <a:schemeClr val="dk1"/>
                </a:solidFill>
              </a:rPr>
              <a:t> – Reads binary data from file.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chemeClr val="dk1"/>
                </a:solidFill>
              </a:rPr>
              <a:t>BitWriter.cs</a:t>
            </a:r>
            <a:r>
              <a:rPr lang="uk" sz="1500">
                <a:solidFill>
                  <a:schemeClr val="dk1"/>
                </a:solidFill>
              </a:rPr>
              <a:t> –Writes binary data to file.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500">
                <a:solidFill>
                  <a:schemeClr val="dk1"/>
                </a:solidFill>
              </a:rPr>
              <a:t>Logger.cs</a:t>
            </a:r>
            <a:r>
              <a:rPr lang="uk" sz="1500">
                <a:solidFill>
                  <a:schemeClr val="dk1"/>
                </a:solidFill>
              </a:rPr>
              <a:t> – Logger utils.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