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0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1762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6480E47-AD5F-A7D0-9826-160A7A02D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16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597E28-04AE-2492-9090-8431337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NLP_2022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0B331B-02B1-2B4A-56C6-F609E9A8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>
              <a:lnSpc>
                <a:spcPct val="140000"/>
              </a:lnSpc>
            </a:pPr>
            <a:r>
              <a:rPr lang="de-DE" sz="1000">
                <a:solidFill>
                  <a:schemeClr val="bg1"/>
                </a:solidFill>
              </a:rPr>
              <a:t>DIS25 bei Herrn Prof. Dr. Schaer und Fabian Haak (M. Sc.)</a:t>
            </a:r>
          </a:p>
          <a:p>
            <a:pPr algn="r">
              <a:lnSpc>
                <a:spcPct val="140000"/>
              </a:lnSpc>
            </a:pPr>
            <a:r>
              <a:rPr lang="de-DE" sz="1000">
                <a:solidFill>
                  <a:schemeClr val="bg1"/>
                </a:solidFill>
              </a:rPr>
              <a:t>Ismail Arda, Luca Miliziano und Burghardt Thomas</a:t>
            </a:r>
          </a:p>
        </p:txBody>
      </p:sp>
    </p:spTree>
    <p:extLst>
      <p:ext uri="{BB962C8B-B14F-4D97-AF65-F5344CB8AC3E}">
        <p14:creationId xmlns:p14="http://schemas.microsoft.com/office/powerpoint/2010/main" val="24550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6366F-745D-BAFB-D191-844208B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9D10A-1FED-EE78-7317-A3AFB345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5503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NLP_2022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NLP_2022</dc:title>
  <dc:creator>Burghardt Eduardo Thomas (bthomas)</dc:creator>
  <cp:lastModifiedBy>EM_Eddi@outlook.de</cp:lastModifiedBy>
  <cp:revision>1</cp:revision>
  <dcterms:created xsi:type="dcterms:W3CDTF">2022-06-13T13:33:18Z</dcterms:created>
  <dcterms:modified xsi:type="dcterms:W3CDTF">2022-06-13T13:39:48Z</dcterms:modified>
</cp:coreProperties>
</file>