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7" r:id="rId3"/>
    <p:sldId id="258" r:id="rId4"/>
    <p:sldId id="259" r:id="rId5"/>
    <p:sldId id="260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61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15D9E-D1BC-4663-956C-DC0E08C7B52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C5FC2A-8CBB-4D69-B62D-D3B78545B51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1050" b="1" dirty="0" smtClean="0"/>
            <a:t>Phase</a:t>
          </a:r>
          <a:endParaRPr lang="en-US" sz="1050" b="1" dirty="0"/>
        </a:p>
      </dgm:t>
    </dgm:pt>
    <dgm:pt modelId="{6AAD7678-CDB3-4E1A-B210-F29DE3144D4D}" type="parTrans" cxnId="{B8C1272F-10BC-4AB4-91A3-3C9893C92DD5}">
      <dgm:prSet/>
      <dgm:spPr/>
      <dgm:t>
        <a:bodyPr/>
        <a:lstStyle/>
        <a:p>
          <a:endParaRPr lang="en-US"/>
        </a:p>
      </dgm:t>
    </dgm:pt>
    <dgm:pt modelId="{5F52A28F-7F06-44A3-A254-4EE9053047DD}" type="sibTrans" cxnId="{B8C1272F-10BC-4AB4-91A3-3C9893C92DD5}">
      <dgm:prSet/>
      <dgm:spPr/>
      <dgm:t>
        <a:bodyPr/>
        <a:lstStyle/>
        <a:p>
          <a:endParaRPr lang="en-US"/>
        </a:p>
      </dgm:t>
    </dgm:pt>
    <dgm:pt modelId="{4D591E41-67D3-40C0-82C3-1D448BED910E}" type="pres">
      <dgm:prSet presAssocID="{83F15D9E-D1BC-4663-956C-DC0E08C7B52C}" presName="Name0" presStyleCnt="0">
        <dgm:presLayoutVars>
          <dgm:dir/>
          <dgm:animLvl val="lvl"/>
          <dgm:resizeHandles val="exact"/>
        </dgm:presLayoutVars>
      </dgm:prSet>
      <dgm:spPr/>
    </dgm:pt>
    <dgm:pt modelId="{8D75EEF9-DDB1-435B-A474-D5364E9F7D35}" type="pres">
      <dgm:prSet presAssocID="{96C5FC2A-8CBB-4D69-B62D-D3B78545B513}" presName="parTxOnly" presStyleLbl="node1" presStyleIdx="0" presStyleCnt="1" custScaleY="101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59510A-2039-4F16-87AD-DF554682B778}" type="presOf" srcId="{83F15D9E-D1BC-4663-956C-DC0E08C7B52C}" destId="{4D591E41-67D3-40C0-82C3-1D448BED910E}" srcOrd="0" destOrd="0" presId="urn:microsoft.com/office/officeart/2005/8/layout/chevron1"/>
    <dgm:cxn modelId="{235CE6F9-A333-4F4C-9768-AB3B9CB7B29A}" type="presOf" srcId="{96C5FC2A-8CBB-4D69-B62D-D3B78545B513}" destId="{8D75EEF9-DDB1-435B-A474-D5364E9F7D35}" srcOrd="0" destOrd="0" presId="urn:microsoft.com/office/officeart/2005/8/layout/chevron1"/>
    <dgm:cxn modelId="{B8C1272F-10BC-4AB4-91A3-3C9893C92DD5}" srcId="{83F15D9E-D1BC-4663-956C-DC0E08C7B52C}" destId="{96C5FC2A-8CBB-4D69-B62D-D3B78545B513}" srcOrd="0" destOrd="0" parTransId="{6AAD7678-CDB3-4E1A-B210-F29DE3144D4D}" sibTransId="{5F52A28F-7F06-44A3-A254-4EE9053047DD}"/>
    <dgm:cxn modelId="{64D71E9B-85C9-4723-B0C1-ADAA5A989A43}" type="presParOf" srcId="{4D591E41-67D3-40C0-82C3-1D448BED910E}" destId="{8D75EEF9-DDB1-435B-A474-D5364E9F7D3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038838-FE82-4183-B5A1-0B70F486C20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969A3C-4228-497C-A6AA-03132E5741A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Analyse und Planung</a:t>
          </a:r>
          <a:endParaRPr lang="en-US" b="1" dirty="0"/>
        </a:p>
      </dgm:t>
    </dgm:pt>
    <dgm:pt modelId="{3CE7FB31-D800-4F93-A965-E599B7A6F18C}" type="parTrans" cxnId="{DE19FA66-9252-4781-9826-70CF4458B9EC}">
      <dgm:prSet/>
      <dgm:spPr/>
      <dgm:t>
        <a:bodyPr/>
        <a:lstStyle/>
        <a:p>
          <a:endParaRPr lang="en-US"/>
        </a:p>
      </dgm:t>
    </dgm:pt>
    <dgm:pt modelId="{022465FF-755E-45EE-AD47-3EEBFC2B87BE}" type="sibTrans" cxnId="{DE19FA66-9252-4781-9826-70CF4458B9EC}">
      <dgm:prSet/>
      <dgm:spPr/>
      <dgm:t>
        <a:bodyPr/>
        <a:lstStyle/>
        <a:p>
          <a:endParaRPr lang="en-US"/>
        </a:p>
      </dgm:t>
    </dgm:pt>
    <dgm:pt modelId="{27537151-D34A-467C-8974-0BD0B4401D8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C++ Portierung</a:t>
          </a:r>
          <a:endParaRPr lang="en-US" b="1" dirty="0"/>
        </a:p>
      </dgm:t>
    </dgm:pt>
    <dgm:pt modelId="{640CAC63-E5D2-47CE-AAC9-F223B407E2AC}" type="parTrans" cxnId="{4FDB63D9-92A2-45E8-9C16-A48E665B27FB}">
      <dgm:prSet/>
      <dgm:spPr/>
      <dgm:t>
        <a:bodyPr/>
        <a:lstStyle/>
        <a:p>
          <a:endParaRPr lang="en-US"/>
        </a:p>
      </dgm:t>
    </dgm:pt>
    <dgm:pt modelId="{37C645AD-DF8E-4887-B2A4-A0A9F0A1F5DE}" type="sibTrans" cxnId="{4FDB63D9-92A2-45E8-9C16-A48E665B27FB}">
      <dgm:prSet/>
      <dgm:spPr/>
      <dgm:t>
        <a:bodyPr/>
        <a:lstStyle/>
        <a:p>
          <a:endParaRPr lang="en-US"/>
        </a:p>
      </dgm:t>
    </dgm:pt>
    <dgm:pt modelId="{015F54A3-4893-40D7-9752-1CF51B0D103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err="1" smtClean="0"/>
            <a:t>Implemen-tierung</a:t>
          </a:r>
          <a:r>
            <a:rPr lang="de-DE" b="1" dirty="0" smtClean="0"/>
            <a:t> </a:t>
          </a:r>
          <a:endParaRPr lang="en-US" b="1" dirty="0"/>
        </a:p>
      </dgm:t>
    </dgm:pt>
    <dgm:pt modelId="{8BFA66F2-2F98-4BCE-A2F5-C5157F2E3A57}" type="parTrans" cxnId="{977AA274-F748-4925-8D63-16C4103D7E9F}">
      <dgm:prSet/>
      <dgm:spPr/>
      <dgm:t>
        <a:bodyPr/>
        <a:lstStyle/>
        <a:p>
          <a:endParaRPr lang="en-US"/>
        </a:p>
      </dgm:t>
    </dgm:pt>
    <dgm:pt modelId="{CE9FDAB5-170E-4981-AE36-354898960AC6}" type="sibTrans" cxnId="{977AA274-F748-4925-8D63-16C4103D7E9F}">
      <dgm:prSet/>
      <dgm:spPr/>
      <dgm:t>
        <a:bodyPr/>
        <a:lstStyle/>
        <a:p>
          <a:endParaRPr lang="en-US"/>
        </a:p>
      </dgm:t>
    </dgm:pt>
    <dgm:pt modelId="{12BA6F72-039B-43EC-B227-EB947EEA9F4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Test</a:t>
          </a:r>
          <a:endParaRPr lang="en-US" b="1" dirty="0"/>
        </a:p>
      </dgm:t>
    </dgm:pt>
    <dgm:pt modelId="{C82048D4-CC8B-40EE-A9D9-992AF7AF54E7}" type="parTrans" cxnId="{7F931A40-24CE-497A-ADE9-9D467BE28164}">
      <dgm:prSet/>
      <dgm:spPr/>
      <dgm:t>
        <a:bodyPr/>
        <a:lstStyle/>
        <a:p>
          <a:endParaRPr lang="en-US"/>
        </a:p>
      </dgm:t>
    </dgm:pt>
    <dgm:pt modelId="{79DE3155-DCAE-4CA9-B4DC-1648E12FCE0A}" type="sibTrans" cxnId="{7F931A40-24CE-497A-ADE9-9D467BE28164}">
      <dgm:prSet/>
      <dgm:spPr/>
      <dgm:t>
        <a:bodyPr/>
        <a:lstStyle/>
        <a:p>
          <a:endParaRPr lang="en-US"/>
        </a:p>
      </dgm:t>
    </dgm:pt>
    <dgm:pt modelId="{8627E957-1F40-41E9-8C62-21BD3811B437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Doku-</a:t>
          </a:r>
          <a:r>
            <a:rPr lang="de-DE" b="1" dirty="0" err="1" smtClean="0"/>
            <a:t>mentation</a:t>
          </a:r>
          <a:endParaRPr lang="en-US" b="1" dirty="0"/>
        </a:p>
      </dgm:t>
    </dgm:pt>
    <dgm:pt modelId="{838545D4-7E5A-4567-825F-12AF9B8FA58C}" type="parTrans" cxnId="{7718D004-659C-4AA7-8EA8-DFF304F4EB19}">
      <dgm:prSet/>
      <dgm:spPr/>
      <dgm:t>
        <a:bodyPr/>
        <a:lstStyle/>
        <a:p>
          <a:endParaRPr lang="en-US"/>
        </a:p>
      </dgm:t>
    </dgm:pt>
    <dgm:pt modelId="{A7C55834-2A3B-4A1B-9704-B7D41EE94B61}" type="sibTrans" cxnId="{7718D004-659C-4AA7-8EA8-DFF304F4EB19}">
      <dgm:prSet/>
      <dgm:spPr/>
      <dgm:t>
        <a:bodyPr/>
        <a:lstStyle/>
        <a:p>
          <a:endParaRPr lang="en-US"/>
        </a:p>
      </dgm:t>
    </dgm:pt>
    <dgm:pt modelId="{9593C7A0-6657-443A-8C41-22F0C2D3C3D2}" type="pres">
      <dgm:prSet presAssocID="{CB038838-FE82-4183-B5A1-0B70F486C209}" presName="Name0" presStyleCnt="0">
        <dgm:presLayoutVars>
          <dgm:dir/>
          <dgm:animLvl val="lvl"/>
          <dgm:resizeHandles val="exact"/>
        </dgm:presLayoutVars>
      </dgm:prSet>
      <dgm:spPr/>
    </dgm:pt>
    <dgm:pt modelId="{FD0E11C7-C73B-4A2E-A599-6DEA73AB4B40}" type="pres">
      <dgm:prSet presAssocID="{7B969A3C-4228-497C-A6AA-03132E5741A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5FB8D-6403-4622-BBDB-DE6105D793C5}" type="pres">
      <dgm:prSet presAssocID="{022465FF-755E-45EE-AD47-3EEBFC2B87BE}" presName="parTxOnlySpace" presStyleCnt="0"/>
      <dgm:spPr/>
    </dgm:pt>
    <dgm:pt modelId="{C021D635-A181-4BF8-96CE-EE5F98FB96A1}" type="pres">
      <dgm:prSet presAssocID="{27537151-D34A-467C-8974-0BD0B4401D8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34990-5F57-45D0-A5A9-10C7EF953259}" type="pres">
      <dgm:prSet presAssocID="{37C645AD-DF8E-4887-B2A4-A0A9F0A1F5DE}" presName="parTxOnlySpace" presStyleCnt="0"/>
      <dgm:spPr/>
    </dgm:pt>
    <dgm:pt modelId="{2CE6AEEB-BA27-48F1-87EE-5B7D6FD50115}" type="pres">
      <dgm:prSet presAssocID="{015F54A3-4893-40D7-9752-1CF51B0D10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D968C-8530-410C-BAE0-700DAC2ED77D}" type="pres">
      <dgm:prSet presAssocID="{CE9FDAB5-170E-4981-AE36-354898960AC6}" presName="parTxOnlySpace" presStyleCnt="0"/>
      <dgm:spPr/>
    </dgm:pt>
    <dgm:pt modelId="{D4307CCF-803E-4F84-A90E-20992CC4813D}" type="pres">
      <dgm:prSet presAssocID="{12BA6F72-039B-43EC-B227-EB947EEA9F43}" presName="parTxOnly" presStyleLbl="node1" presStyleIdx="3" presStyleCnt="5" custLinFactNeighborX="2692" custLinFactNeighborY="-6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5573A-F679-4E2C-B855-780B6B68A4A9}" type="pres">
      <dgm:prSet presAssocID="{79DE3155-DCAE-4CA9-B4DC-1648E12FCE0A}" presName="parTxOnlySpace" presStyleCnt="0"/>
      <dgm:spPr/>
    </dgm:pt>
    <dgm:pt modelId="{39EE5040-744A-4D77-906B-731AB455D3E9}" type="pres">
      <dgm:prSet presAssocID="{8627E957-1F40-41E9-8C62-21BD3811B43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8E2C82-93A2-4915-B05B-DFA98985B35E}" type="presOf" srcId="{27537151-D34A-467C-8974-0BD0B4401D84}" destId="{C021D635-A181-4BF8-96CE-EE5F98FB96A1}" srcOrd="0" destOrd="0" presId="urn:microsoft.com/office/officeart/2005/8/layout/chevron1"/>
    <dgm:cxn modelId="{CED652E3-2FDB-438B-8BE9-BF3DE837065C}" type="presOf" srcId="{015F54A3-4893-40D7-9752-1CF51B0D103A}" destId="{2CE6AEEB-BA27-48F1-87EE-5B7D6FD50115}" srcOrd="0" destOrd="0" presId="urn:microsoft.com/office/officeart/2005/8/layout/chevron1"/>
    <dgm:cxn modelId="{88099641-9FC4-45A1-9BC9-E3BF26CE3942}" type="presOf" srcId="{12BA6F72-039B-43EC-B227-EB947EEA9F43}" destId="{D4307CCF-803E-4F84-A90E-20992CC4813D}" srcOrd="0" destOrd="0" presId="urn:microsoft.com/office/officeart/2005/8/layout/chevron1"/>
    <dgm:cxn modelId="{46F352BB-DF84-4774-837F-AA7D3B20DEFB}" type="presOf" srcId="{CB038838-FE82-4183-B5A1-0B70F486C209}" destId="{9593C7A0-6657-443A-8C41-22F0C2D3C3D2}" srcOrd="0" destOrd="0" presId="urn:microsoft.com/office/officeart/2005/8/layout/chevron1"/>
    <dgm:cxn modelId="{4FDB63D9-92A2-45E8-9C16-A48E665B27FB}" srcId="{CB038838-FE82-4183-B5A1-0B70F486C209}" destId="{27537151-D34A-467C-8974-0BD0B4401D84}" srcOrd="1" destOrd="0" parTransId="{640CAC63-E5D2-47CE-AAC9-F223B407E2AC}" sibTransId="{37C645AD-DF8E-4887-B2A4-A0A9F0A1F5DE}"/>
    <dgm:cxn modelId="{D065CE5B-30E5-4FF0-94F2-B2D91FB9E6F4}" type="presOf" srcId="{8627E957-1F40-41E9-8C62-21BD3811B437}" destId="{39EE5040-744A-4D77-906B-731AB455D3E9}" srcOrd="0" destOrd="0" presId="urn:microsoft.com/office/officeart/2005/8/layout/chevron1"/>
    <dgm:cxn modelId="{7F931A40-24CE-497A-ADE9-9D467BE28164}" srcId="{CB038838-FE82-4183-B5A1-0B70F486C209}" destId="{12BA6F72-039B-43EC-B227-EB947EEA9F43}" srcOrd="3" destOrd="0" parTransId="{C82048D4-CC8B-40EE-A9D9-992AF7AF54E7}" sibTransId="{79DE3155-DCAE-4CA9-B4DC-1648E12FCE0A}"/>
    <dgm:cxn modelId="{B22C32A0-9558-4D16-B3C6-A253C220852A}" type="presOf" srcId="{7B969A3C-4228-497C-A6AA-03132E5741A1}" destId="{FD0E11C7-C73B-4A2E-A599-6DEA73AB4B40}" srcOrd="0" destOrd="0" presId="urn:microsoft.com/office/officeart/2005/8/layout/chevron1"/>
    <dgm:cxn modelId="{977AA274-F748-4925-8D63-16C4103D7E9F}" srcId="{CB038838-FE82-4183-B5A1-0B70F486C209}" destId="{015F54A3-4893-40D7-9752-1CF51B0D103A}" srcOrd="2" destOrd="0" parTransId="{8BFA66F2-2F98-4BCE-A2F5-C5157F2E3A57}" sibTransId="{CE9FDAB5-170E-4981-AE36-354898960AC6}"/>
    <dgm:cxn modelId="{7718D004-659C-4AA7-8EA8-DFF304F4EB19}" srcId="{CB038838-FE82-4183-B5A1-0B70F486C209}" destId="{8627E957-1F40-41E9-8C62-21BD3811B437}" srcOrd="4" destOrd="0" parTransId="{838545D4-7E5A-4567-825F-12AF9B8FA58C}" sibTransId="{A7C55834-2A3B-4A1B-9704-B7D41EE94B61}"/>
    <dgm:cxn modelId="{DE19FA66-9252-4781-9826-70CF4458B9EC}" srcId="{CB038838-FE82-4183-B5A1-0B70F486C209}" destId="{7B969A3C-4228-497C-A6AA-03132E5741A1}" srcOrd="0" destOrd="0" parTransId="{3CE7FB31-D800-4F93-A965-E599B7A6F18C}" sibTransId="{022465FF-755E-45EE-AD47-3EEBFC2B87BE}"/>
    <dgm:cxn modelId="{323A274A-766E-43B1-90F3-A29E0B9DAD5D}" type="presParOf" srcId="{9593C7A0-6657-443A-8C41-22F0C2D3C3D2}" destId="{FD0E11C7-C73B-4A2E-A599-6DEA73AB4B40}" srcOrd="0" destOrd="0" presId="urn:microsoft.com/office/officeart/2005/8/layout/chevron1"/>
    <dgm:cxn modelId="{EE75C300-22C3-4016-8F65-7DA52CCB6EAA}" type="presParOf" srcId="{9593C7A0-6657-443A-8C41-22F0C2D3C3D2}" destId="{6065FB8D-6403-4622-BBDB-DE6105D793C5}" srcOrd="1" destOrd="0" presId="urn:microsoft.com/office/officeart/2005/8/layout/chevron1"/>
    <dgm:cxn modelId="{41DEFBAD-09B5-431F-ACD8-BDF92A8AE913}" type="presParOf" srcId="{9593C7A0-6657-443A-8C41-22F0C2D3C3D2}" destId="{C021D635-A181-4BF8-96CE-EE5F98FB96A1}" srcOrd="2" destOrd="0" presId="urn:microsoft.com/office/officeart/2005/8/layout/chevron1"/>
    <dgm:cxn modelId="{748F622C-BE31-4896-82C4-98DD3B8E0818}" type="presParOf" srcId="{9593C7A0-6657-443A-8C41-22F0C2D3C3D2}" destId="{4F134990-5F57-45D0-A5A9-10C7EF953259}" srcOrd="3" destOrd="0" presId="urn:microsoft.com/office/officeart/2005/8/layout/chevron1"/>
    <dgm:cxn modelId="{E3D6D387-3B04-4DE8-A769-438828B611A1}" type="presParOf" srcId="{9593C7A0-6657-443A-8C41-22F0C2D3C3D2}" destId="{2CE6AEEB-BA27-48F1-87EE-5B7D6FD50115}" srcOrd="4" destOrd="0" presId="urn:microsoft.com/office/officeart/2005/8/layout/chevron1"/>
    <dgm:cxn modelId="{58245258-AAC5-471D-BDF0-508A9F1430DE}" type="presParOf" srcId="{9593C7A0-6657-443A-8C41-22F0C2D3C3D2}" destId="{548D968C-8530-410C-BAE0-700DAC2ED77D}" srcOrd="5" destOrd="0" presId="urn:microsoft.com/office/officeart/2005/8/layout/chevron1"/>
    <dgm:cxn modelId="{68AF6BAB-F1E6-4D2B-B19A-1CF4A434B78B}" type="presParOf" srcId="{9593C7A0-6657-443A-8C41-22F0C2D3C3D2}" destId="{D4307CCF-803E-4F84-A90E-20992CC4813D}" srcOrd="6" destOrd="0" presId="urn:microsoft.com/office/officeart/2005/8/layout/chevron1"/>
    <dgm:cxn modelId="{A1C74792-A3C6-4BE7-A3CA-4FC0F2EB00A3}" type="presParOf" srcId="{9593C7A0-6657-443A-8C41-22F0C2D3C3D2}" destId="{A135573A-F679-4E2C-B855-780B6B68A4A9}" srcOrd="7" destOrd="0" presId="urn:microsoft.com/office/officeart/2005/8/layout/chevron1"/>
    <dgm:cxn modelId="{4C5296D0-C1DB-4402-A9A9-4429187BF3D7}" type="presParOf" srcId="{9593C7A0-6657-443A-8C41-22F0C2D3C3D2}" destId="{39EE5040-744A-4D77-906B-731AB455D3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FA3814-818C-48F7-BB42-04A9198B132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054BDE-C9EF-47C7-9456-2228DBEE1FC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b="1" dirty="0" smtClean="0"/>
            <a:t>Modellbasierte Entwicklung</a:t>
          </a:r>
          <a:endParaRPr lang="en-US" b="1" dirty="0"/>
        </a:p>
      </dgm:t>
    </dgm:pt>
    <dgm:pt modelId="{5D396D5B-CB0F-482B-8E38-19A6D978AE23}" type="parTrans" cxnId="{5A6CEBDB-1B80-4C17-ADDA-394C21B0738D}">
      <dgm:prSet/>
      <dgm:spPr/>
      <dgm:t>
        <a:bodyPr/>
        <a:lstStyle/>
        <a:p>
          <a:endParaRPr lang="en-US" b="1"/>
        </a:p>
      </dgm:t>
    </dgm:pt>
    <dgm:pt modelId="{9A00018F-683B-4290-8ED1-84A2433B9DE1}" type="sibTrans" cxnId="{5A6CEBDB-1B80-4C17-ADDA-394C21B0738D}">
      <dgm:prSet/>
      <dgm:spPr/>
      <dgm:t>
        <a:bodyPr/>
        <a:lstStyle/>
        <a:p>
          <a:endParaRPr lang="en-US" b="1"/>
        </a:p>
      </dgm:t>
    </dgm:pt>
    <dgm:pt modelId="{A906DC84-2F84-48F0-8894-93ACC3D9587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Analyse und Planung</a:t>
          </a:r>
          <a:endParaRPr lang="en-US" b="1" dirty="0"/>
        </a:p>
      </dgm:t>
    </dgm:pt>
    <dgm:pt modelId="{E75AE628-E146-4B55-9CA9-AA194449D199}" type="parTrans" cxnId="{5DCE1666-F24C-4288-B973-FB97FFE0677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4A90BF11-7FF5-42CF-9BE9-F964F6A33EC2}" type="sibTrans" cxnId="{5DCE1666-F24C-4288-B973-FB97FFE06779}">
      <dgm:prSet/>
      <dgm:spPr/>
      <dgm:t>
        <a:bodyPr/>
        <a:lstStyle/>
        <a:p>
          <a:endParaRPr lang="en-US" b="1"/>
        </a:p>
      </dgm:t>
    </dgm:pt>
    <dgm:pt modelId="{818FD762-C2C9-46D5-8E59-7209715DCB1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Implementierung</a:t>
          </a:r>
        </a:p>
      </dgm:t>
    </dgm:pt>
    <dgm:pt modelId="{68ADC54C-44F9-468E-A5FA-3AA6000D8EE5}" type="parTrans" cxnId="{75110B2D-0C31-495A-9500-3DFEA37569B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C9985A6F-A7FD-43D7-B468-F6B69F54B980}" type="sibTrans" cxnId="{75110B2D-0C31-495A-9500-3DFEA37569BA}">
      <dgm:prSet/>
      <dgm:spPr/>
      <dgm:t>
        <a:bodyPr/>
        <a:lstStyle/>
        <a:p>
          <a:endParaRPr lang="en-US" b="1"/>
        </a:p>
      </dgm:t>
    </dgm:pt>
    <dgm:pt modelId="{87B5A008-1A98-49DE-B93B-8125B1D91CF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Test</a:t>
          </a:r>
          <a:endParaRPr lang="en-US" b="1" dirty="0"/>
        </a:p>
      </dgm:t>
    </dgm:pt>
    <dgm:pt modelId="{57D15BF6-C759-46D2-93ED-13BA56261279}" type="parTrans" cxnId="{E1818CD4-A723-4E7D-92F6-8A74AB0E28E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642D3AFF-211E-4E0C-9BD2-6EB008704378}" type="sibTrans" cxnId="{E1818CD4-A723-4E7D-92F6-8A74AB0E28E7}">
      <dgm:prSet/>
      <dgm:spPr/>
      <dgm:t>
        <a:bodyPr/>
        <a:lstStyle/>
        <a:p>
          <a:endParaRPr lang="en-US" b="1"/>
        </a:p>
      </dgm:t>
    </dgm:pt>
    <dgm:pt modelId="{2DF7084A-96B3-4F7C-8A9D-3FDE3372F16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C++ Portierung</a:t>
          </a:r>
          <a:endParaRPr lang="en-US" b="1" dirty="0"/>
        </a:p>
      </dgm:t>
    </dgm:pt>
    <dgm:pt modelId="{3F896229-5338-4B61-9398-7E64D27E5B41}" type="parTrans" cxnId="{1A8D8108-D987-4A7D-B763-21D118C014AD}">
      <dgm:prSet/>
      <dgm:spPr/>
      <dgm:t>
        <a:bodyPr/>
        <a:lstStyle/>
        <a:p>
          <a:endParaRPr lang="en-US" b="1"/>
        </a:p>
      </dgm:t>
    </dgm:pt>
    <dgm:pt modelId="{93DF3B0A-0E9F-4429-A1DE-04469C117C97}" type="sibTrans" cxnId="{1A8D8108-D987-4A7D-B763-21D118C014AD}">
      <dgm:prSet/>
      <dgm:spPr/>
      <dgm:t>
        <a:bodyPr/>
        <a:lstStyle/>
        <a:p>
          <a:endParaRPr lang="en-US" b="1"/>
        </a:p>
      </dgm:t>
    </dgm:pt>
    <dgm:pt modelId="{0061E3E1-C586-4F78-AC06-542442CAEA5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 err="1" smtClean="0"/>
            <a:t>Bestehende</a:t>
          </a:r>
          <a:r>
            <a:rPr lang="en-US" b="1" dirty="0" smtClean="0"/>
            <a:t> </a:t>
          </a:r>
          <a:r>
            <a:rPr lang="en-US" b="1" dirty="0" smtClean="0"/>
            <a:t>C </a:t>
          </a:r>
          <a:r>
            <a:rPr lang="en-US" b="1" dirty="0" err="1" smtClean="0"/>
            <a:t>Laborübungen</a:t>
          </a:r>
          <a:r>
            <a:rPr lang="en-US" b="1" dirty="0" smtClean="0"/>
            <a:t> </a:t>
          </a:r>
          <a:r>
            <a:rPr lang="en-US" b="1" dirty="0" err="1" smtClean="0"/>
            <a:t>studieren</a:t>
          </a:r>
          <a:endParaRPr lang="en-US" b="1" dirty="0" smtClean="0"/>
        </a:p>
      </dgm:t>
    </dgm:pt>
    <dgm:pt modelId="{0DBD4692-6740-43A8-BBD5-E34D4E854F06}" type="parTrans" cxnId="{A50B79FA-57ED-407B-A2C4-11ED4F453E3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27297E00-0A8A-40A9-81BF-49CC83FC5640}" type="sibTrans" cxnId="{A50B79FA-57ED-407B-A2C4-11ED4F453E32}">
      <dgm:prSet/>
      <dgm:spPr/>
      <dgm:t>
        <a:bodyPr/>
        <a:lstStyle/>
        <a:p>
          <a:endParaRPr lang="en-US" b="1"/>
        </a:p>
      </dgm:t>
    </dgm:pt>
    <dgm:pt modelId="{05459CD8-3950-4776-9997-67690045558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Ethernet (Kabelgebunden)</a:t>
          </a:r>
          <a:endParaRPr lang="en-US" b="1" dirty="0"/>
        </a:p>
      </dgm:t>
    </dgm:pt>
    <dgm:pt modelId="{E4BF4540-0654-4237-B7DF-EAA8D41C642C}" type="parTrans" cxnId="{699B9E94-3EF7-4195-8B88-9478804F60E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78BEA57D-8D06-4F67-8247-055714D58CBF}" type="sibTrans" cxnId="{699B9E94-3EF7-4195-8B88-9478804F60EF}">
      <dgm:prSet/>
      <dgm:spPr/>
      <dgm:t>
        <a:bodyPr/>
        <a:lstStyle/>
        <a:p>
          <a:endParaRPr lang="en-US" b="1"/>
        </a:p>
      </dgm:t>
    </dgm:pt>
    <dgm:pt modelId="{3340986B-3491-4FDD-B31F-9BC8C472B59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Laborübungen </a:t>
          </a:r>
          <a:r>
            <a:rPr lang="de-DE" b="1" dirty="0" smtClean="0"/>
            <a:t>nach C++ portieren</a:t>
          </a:r>
          <a:endParaRPr lang="en-US" b="1" dirty="0"/>
        </a:p>
      </dgm:t>
    </dgm:pt>
    <dgm:pt modelId="{804573C7-D5BE-47BB-925C-43B5EBB14D0B}" type="parTrans" cxnId="{3E3560B5-8AA9-4DC1-9E26-4CE3E630D09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5F071F5C-55D5-4FA2-ABA2-35209EED45E5}" type="sibTrans" cxnId="{3E3560B5-8AA9-4DC1-9E26-4CE3E630D095}">
      <dgm:prSet/>
      <dgm:spPr/>
      <dgm:t>
        <a:bodyPr/>
        <a:lstStyle/>
        <a:p>
          <a:endParaRPr lang="en-US" b="1"/>
        </a:p>
      </dgm:t>
    </dgm:pt>
    <dgm:pt modelId="{EB5C16CA-AA09-4938-A0FE-956DB43CCC9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Test </a:t>
          </a:r>
          <a:r>
            <a:rPr lang="de-DE" b="1" dirty="0" err="1" smtClean="0"/>
            <a:t>Conductor</a:t>
          </a:r>
          <a:endParaRPr lang="en-US" b="1" dirty="0"/>
        </a:p>
      </dgm:t>
    </dgm:pt>
    <dgm:pt modelId="{61665CDD-7B18-42CE-932F-38CDDF29D4CB}" type="parTrans" cxnId="{AE608402-5773-42AB-896C-FDAF45A5514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BAB55201-1767-470C-8740-C9AB7A0CC25B}" type="sibTrans" cxnId="{AE608402-5773-42AB-896C-FDAF45A55143}">
      <dgm:prSet/>
      <dgm:spPr/>
      <dgm:t>
        <a:bodyPr/>
        <a:lstStyle/>
        <a:p>
          <a:endParaRPr lang="en-US" b="1"/>
        </a:p>
      </dgm:t>
    </dgm:pt>
    <dgm:pt modelId="{66C88F0D-8EA6-4525-8EF5-C0D5FA802CB6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Dokumentation</a:t>
          </a:r>
          <a:endParaRPr lang="en-US" b="1" dirty="0"/>
        </a:p>
      </dgm:t>
    </dgm:pt>
    <dgm:pt modelId="{5FA703EB-24D7-403A-A1A4-DB9089007BC6}" type="parTrans" cxnId="{6EC04C62-CEA4-4776-BABC-FA37FCF2C2F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A78C2805-DC25-4396-B0EC-6B55DBAFB628}" type="sibTrans" cxnId="{6EC04C62-CEA4-4776-BABC-FA37FCF2C2FE}">
      <dgm:prSet/>
      <dgm:spPr/>
      <dgm:t>
        <a:bodyPr/>
        <a:lstStyle/>
        <a:p>
          <a:endParaRPr lang="en-US" b="1"/>
        </a:p>
      </dgm:t>
    </dgm:pt>
    <dgm:pt modelId="{7C57A325-243C-4E38-8D92-5314BEC1301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Bericht</a:t>
          </a:r>
          <a:endParaRPr lang="en-US" b="1" dirty="0"/>
        </a:p>
      </dgm:t>
    </dgm:pt>
    <dgm:pt modelId="{03988BC3-4C56-4867-A693-609DD50C0F5D}" type="parTrans" cxnId="{84B69205-05DE-467F-B8DD-A33E64B2252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EF8BEE89-825E-4134-92A5-FAFC3BF9E457}" type="sibTrans" cxnId="{84B69205-05DE-467F-B8DD-A33E64B22522}">
      <dgm:prSet/>
      <dgm:spPr/>
      <dgm:t>
        <a:bodyPr/>
        <a:lstStyle/>
        <a:p>
          <a:endParaRPr lang="en-US" b="1"/>
        </a:p>
      </dgm:t>
    </dgm:pt>
    <dgm:pt modelId="{BD767FE4-43F3-4E4F-A7EA-D7BBAF7FCB8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Projektplanung</a:t>
          </a:r>
          <a:endParaRPr lang="en-US" b="1" dirty="0"/>
        </a:p>
      </dgm:t>
    </dgm:pt>
    <dgm:pt modelId="{066BC768-3A23-413E-848F-0652445DFE46}" type="parTrans" cxnId="{CF702789-D75F-416F-BD36-D7DF6FB5F99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0E1B8CE-73BD-47A5-B622-DFAD9FDF669D}" type="sibTrans" cxnId="{CF702789-D75F-416F-BD36-D7DF6FB5F99E}">
      <dgm:prSet/>
      <dgm:spPr/>
      <dgm:t>
        <a:bodyPr/>
        <a:lstStyle/>
        <a:p>
          <a:endParaRPr lang="en-US"/>
        </a:p>
      </dgm:t>
    </dgm:pt>
    <dgm:pt modelId="{AACD43EA-6703-49F2-87AE-B46DE97F046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Präsentation</a:t>
          </a:r>
          <a:endParaRPr lang="en-US" b="1" dirty="0"/>
        </a:p>
      </dgm:t>
    </dgm:pt>
    <dgm:pt modelId="{BEEA94C6-4AC8-4884-A017-7CD201B79CDA}" type="parTrans" cxnId="{4DD19C4F-3E19-4A4F-8FA8-20CBE7AB86A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600CA13-B9F1-41AB-B77B-85A3BB81C4CA}" type="sibTrans" cxnId="{4DD19C4F-3E19-4A4F-8FA8-20CBE7AB86AD}">
      <dgm:prSet/>
      <dgm:spPr/>
      <dgm:t>
        <a:bodyPr/>
        <a:lstStyle/>
        <a:p>
          <a:endParaRPr lang="en-US"/>
        </a:p>
      </dgm:t>
    </dgm:pt>
    <dgm:pt modelId="{08C9CA8C-C108-4506-8B6E-CF4C4ED5ECD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Analyse</a:t>
          </a:r>
          <a:endParaRPr lang="en-US" b="1" dirty="0"/>
        </a:p>
      </dgm:t>
    </dgm:pt>
    <dgm:pt modelId="{91B68524-845C-411C-A345-88392D7146F9}" type="sibTrans" cxnId="{ADF246F4-DA4F-4B28-B4CC-EBE267015FB8}">
      <dgm:prSet/>
      <dgm:spPr/>
      <dgm:t>
        <a:bodyPr/>
        <a:lstStyle/>
        <a:p>
          <a:endParaRPr lang="en-US"/>
        </a:p>
      </dgm:t>
    </dgm:pt>
    <dgm:pt modelId="{40620627-4D09-4E2C-9594-F500DEDCF27A}" type="parTrans" cxnId="{ADF246F4-DA4F-4B28-B4CC-EBE267015FB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ADCB315-25BC-4171-8D65-84F2A9C8354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Ethernet</a:t>
          </a:r>
        </a:p>
        <a:p>
          <a:r>
            <a:rPr lang="de-DE" b="1" dirty="0" smtClean="0"/>
            <a:t>(WLAN)</a:t>
          </a:r>
          <a:endParaRPr lang="en-US" b="1" dirty="0"/>
        </a:p>
      </dgm:t>
    </dgm:pt>
    <dgm:pt modelId="{AF644B93-3A31-4B58-BB77-08C141C50CE2}" type="parTrans" cxnId="{4D89873A-7DFF-4FE5-9B4F-DD9B6A89671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8BA69AF-B3AB-40EA-AD2F-AA3C519A4371}" type="sibTrans" cxnId="{4D89873A-7DFF-4FE5-9B4F-DD9B6A89671B}">
      <dgm:prSet/>
      <dgm:spPr/>
      <dgm:t>
        <a:bodyPr/>
        <a:lstStyle/>
        <a:p>
          <a:endParaRPr lang="en-US"/>
        </a:p>
      </dgm:t>
    </dgm:pt>
    <dgm:pt modelId="{5270BFBB-9DE0-4AAB-8310-3FB35163CF92}" type="pres">
      <dgm:prSet presAssocID="{87FA3814-818C-48F7-BB42-04A9198B132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64502E1-5C8F-4AC7-9CE2-8AF4D0D822ED}" type="pres">
      <dgm:prSet presAssocID="{97054BDE-C9EF-47C7-9456-2228DBEE1FC3}" presName="hierRoot1" presStyleCnt="0">
        <dgm:presLayoutVars>
          <dgm:hierBranch val="init"/>
        </dgm:presLayoutVars>
      </dgm:prSet>
      <dgm:spPr/>
    </dgm:pt>
    <dgm:pt modelId="{168B552B-EB0D-413D-A17D-6948B23ED1AE}" type="pres">
      <dgm:prSet presAssocID="{97054BDE-C9EF-47C7-9456-2228DBEE1FC3}" presName="rootComposite1" presStyleCnt="0"/>
      <dgm:spPr/>
    </dgm:pt>
    <dgm:pt modelId="{CEFBE653-CC51-4FA9-A297-A7BED86A29BE}" type="pres">
      <dgm:prSet presAssocID="{97054BDE-C9EF-47C7-9456-2228DBEE1FC3}" presName="rootText1" presStyleLbl="node0" presStyleIdx="0" presStyleCnt="1" custScaleX="1388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686F60-3B20-401F-8223-076A8ECEA655}" type="pres">
      <dgm:prSet presAssocID="{97054BDE-C9EF-47C7-9456-2228DBEE1FC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7FD1894-13C6-4A4A-A58F-2D74C8CCCBCE}" type="pres">
      <dgm:prSet presAssocID="{97054BDE-C9EF-47C7-9456-2228DBEE1FC3}" presName="hierChild2" presStyleCnt="0"/>
      <dgm:spPr/>
    </dgm:pt>
    <dgm:pt modelId="{F830CB4F-9853-43C2-86D6-CE470868E659}" type="pres">
      <dgm:prSet presAssocID="{E75AE628-E146-4B55-9CA9-AA194449D19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D42F0364-5B60-4D7B-8A62-704BB779683E}" type="pres">
      <dgm:prSet presAssocID="{A906DC84-2F84-48F0-8894-93ACC3D9587F}" presName="hierRoot2" presStyleCnt="0">
        <dgm:presLayoutVars>
          <dgm:hierBranch val="init"/>
        </dgm:presLayoutVars>
      </dgm:prSet>
      <dgm:spPr/>
    </dgm:pt>
    <dgm:pt modelId="{97F569E0-3A3A-43F9-872D-933D630BB6E6}" type="pres">
      <dgm:prSet presAssocID="{A906DC84-2F84-48F0-8894-93ACC3D9587F}" presName="rootComposite" presStyleCnt="0"/>
      <dgm:spPr/>
    </dgm:pt>
    <dgm:pt modelId="{4E9251BB-29E9-4ECA-8BBB-2BE542D970F1}" type="pres">
      <dgm:prSet presAssocID="{A906DC84-2F84-48F0-8894-93ACC3D9587F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C99ADC-96FB-4287-9645-BAF81F5DD833}" type="pres">
      <dgm:prSet presAssocID="{A906DC84-2F84-48F0-8894-93ACC3D9587F}" presName="rootConnector" presStyleLbl="node2" presStyleIdx="0" presStyleCnt="5"/>
      <dgm:spPr/>
      <dgm:t>
        <a:bodyPr/>
        <a:lstStyle/>
        <a:p>
          <a:endParaRPr lang="en-US"/>
        </a:p>
      </dgm:t>
    </dgm:pt>
    <dgm:pt modelId="{D21BF993-FB41-4B08-BC36-B59212A67DDF}" type="pres">
      <dgm:prSet presAssocID="{A906DC84-2F84-48F0-8894-93ACC3D9587F}" presName="hierChild4" presStyleCnt="0"/>
      <dgm:spPr/>
    </dgm:pt>
    <dgm:pt modelId="{0E8699A4-2768-42B3-9C03-C4AEABE5C11D}" type="pres">
      <dgm:prSet presAssocID="{40620627-4D09-4E2C-9594-F500DEDCF27A}" presName="Name37" presStyleLbl="parChTrans1D3" presStyleIdx="0" presStyleCnt="9"/>
      <dgm:spPr/>
      <dgm:t>
        <a:bodyPr/>
        <a:lstStyle/>
        <a:p>
          <a:endParaRPr lang="en-US"/>
        </a:p>
      </dgm:t>
    </dgm:pt>
    <dgm:pt modelId="{91A7BCA8-D7BD-432C-AA7A-0BC1EAADD200}" type="pres">
      <dgm:prSet presAssocID="{08C9CA8C-C108-4506-8B6E-CF4C4ED5ECD2}" presName="hierRoot2" presStyleCnt="0">
        <dgm:presLayoutVars>
          <dgm:hierBranch val="init"/>
        </dgm:presLayoutVars>
      </dgm:prSet>
      <dgm:spPr/>
    </dgm:pt>
    <dgm:pt modelId="{2FE641B2-F6C4-47FF-9FF9-90B4074DC4B6}" type="pres">
      <dgm:prSet presAssocID="{08C9CA8C-C108-4506-8B6E-CF4C4ED5ECD2}" presName="rootComposite" presStyleCnt="0"/>
      <dgm:spPr/>
    </dgm:pt>
    <dgm:pt modelId="{9CF3F814-60E7-43AD-AF08-9A2E8B8E7044}" type="pres">
      <dgm:prSet presAssocID="{08C9CA8C-C108-4506-8B6E-CF4C4ED5ECD2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ABF048-3BB8-4301-B497-A3F1EBD5669F}" type="pres">
      <dgm:prSet presAssocID="{08C9CA8C-C108-4506-8B6E-CF4C4ED5ECD2}" presName="rootConnector" presStyleLbl="node3" presStyleIdx="0" presStyleCnt="9"/>
      <dgm:spPr/>
      <dgm:t>
        <a:bodyPr/>
        <a:lstStyle/>
        <a:p>
          <a:endParaRPr lang="en-US"/>
        </a:p>
      </dgm:t>
    </dgm:pt>
    <dgm:pt modelId="{A21F3BCD-858A-4CD2-97D5-B6A403591AFF}" type="pres">
      <dgm:prSet presAssocID="{08C9CA8C-C108-4506-8B6E-CF4C4ED5ECD2}" presName="hierChild4" presStyleCnt="0"/>
      <dgm:spPr/>
    </dgm:pt>
    <dgm:pt modelId="{1BBCE530-66B0-4C26-AF18-49BD439D8D1A}" type="pres">
      <dgm:prSet presAssocID="{08C9CA8C-C108-4506-8B6E-CF4C4ED5ECD2}" presName="hierChild5" presStyleCnt="0"/>
      <dgm:spPr/>
    </dgm:pt>
    <dgm:pt modelId="{2C16E8A3-DC02-4993-8C9D-FC870A051374}" type="pres">
      <dgm:prSet presAssocID="{066BC768-3A23-413E-848F-0652445DFE46}" presName="Name37" presStyleLbl="parChTrans1D3" presStyleIdx="1" presStyleCnt="9"/>
      <dgm:spPr/>
      <dgm:t>
        <a:bodyPr/>
        <a:lstStyle/>
        <a:p>
          <a:endParaRPr lang="en-US"/>
        </a:p>
      </dgm:t>
    </dgm:pt>
    <dgm:pt modelId="{A535B1FB-0982-4C19-B38A-72B21D93C136}" type="pres">
      <dgm:prSet presAssocID="{BD767FE4-43F3-4E4F-A7EA-D7BBAF7FCB8B}" presName="hierRoot2" presStyleCnt="0">
        <dgm:presLayoutVars>
          <dgm:hierBranch val="init"/>
        </dgm:presLayoutVars>
      </dgm:prSet>
      <dgm:spPr/>
    </dgm:pt>
    <dgm:pt modelId="{5EFB0029-9B84-4400-ADB6-D02544357998}" type="pres">
      <dgm:prSet presAssocID="{BD767FE4-43F3-4E4F-A7EA-D7BBAF7FCB8B}" presName="rootComposite" presStyleCnt="0"/>
      <dgm:spPr/>
    </dgm:pt>
    <dgm:pt modelId="{1D0C7DF7-8DFE-446A-B9B5-AC95D7E1CBB8}" type="pres">
      <dgm:prSet presAssocID="{BD767FE4-43F3-4E4F-A7EA-D7BBAF7FCB8B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C013BB-1A1E-4D4D-8DE5-0D3262BB993E}" type="pres">
      <dgm:prSet presAssocID="{BD767FE4-43F3-4E4F-A7EA-D7BBAF7FCB8B}" presName="rootConnector" presStyleLbl="node3" presStyleIdx="1" presStyleCnt="9"/>
      <dgm:spPr/>
      <dgm:t>
        <a:bodyPr/>
        <a:lstStyle/>
        <a:p>
          <a:endParaRPr lang="en-US"/>
        </a:p>
      </dgm:t>
    </dgm:pt>
    <dgm:pt modelId="{785426D0-438A-400A-84E6-E549DBF44415}" type="pres">
      <dgm:prSet presAssocID="{BD767FE4-43F3-4E4F-A7EA-D7BBAF7FCB8B}" presName="hierChild4" presStyleCnt="0"/>
      <dgm:spPr/>
    </dgm:pt>
    <dgm:pt modelId="{56E9F9E2-30ED-4882-9A3E-7BE85FEDB7FE}" type="pres">
      <dgm:prSet presAssocID="{BD767FE4-43F3-4E4F-A7EA-D7BBAF7FCB8B}" presName="hierChild5" presStyleCnt="0"/>
      <dgm:spPr/>
    </dgm:pt>
    <dgm:pt modelId="{CDF23534-C621-41E8-99F2-2982A17F352E}" type="pres">
      <dgm:prSet presAssocID="{A906DC84-2F84-48F0-8894-93ACC3D9587F}" presName="hierChild5" presStyleCnt="0"/>
      <dgm:spPr/>
    </dgm:pt>
    <dgm:pt modelId="{A06D6DF2-6E3F-4A6F-A97F-48A7E74CAE65}" type="pres">
      <dgm:prSet presAssocID="{3F896229-5338-4B61-9398-7E64D27E5B41}" presName="Name37" presStyleLbl="parChTrans1D2" presStyleIdx="1" presStyleCnt="5"/>
      <dgm:spPr/>
      <dgm:t>
        <a:bodyPr/>
        <a:lstStyle/>
        <a:p>
          <a:endParaRPr lang="en-US"/>
        </a:p>
      </dgm:t>
    </dgm:pt>
    <dgm:pt modelId="{B896C953-FCF0-4172-A6A2-B01C0B01ADA5}" type="pres">
      <dgm:prSet presAssocID="{2DF7084A-96B3-4F7C-8A9D-3FDE3372F16F}" presName="hierRoot2" presStyleCnt="0">
        <dgm:presLayoutVars>
          <dgm:hierBranch val="init"/>
        </dgm:presLayoutVars>
      </dgm:prSet>
      <dgm:spPr/>
    </dgm:pt>
    <dgm:pt modelId="{E7978B0D-176B-4D77-9AAE-33D167DD951C}" type="pres">
      <dgm:prSet presAssocID="{2DF7084A-96B3-4F7C-8A9D-3FDE3372F16F}" presName="rootComposite" presStyleCnt="0"/>
      <dgm:spPr/>
    </dgm:pt>
    <dgm:pt modelId="{EC8110FB-FEDC-4ED9-9311-3BE68CA1D1EE}" type="pres">
      <dgm:prSet presAssocID="{2DF7084A-96B3-4F7C-8A9D-3FDE3372F16F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2EBC85-B7E5-4C87-BB2C-7BB5033679EC}" type="pres">
      <dgm:prSet presAssocID="{2DF7084A-96B3-4F7C-8A9D-3FDE3372F16F}" presName="rootConnector" presStyleLbl="node2" presStyleIdx="1" presStyleCnt="5"/>
      <dgm:spPr/>
      <dgm:t>
        <a:bodyPr/>
        <a:lstStyle/>
        <a:p>
          <a:endParaRPr lang="en-US"/>
        </a:p>
      </dgm:t>
    </dgm:pt>
    <dgm:pt modelId="{A80D936E-E9F7-4416-8E8F-BD748EBCBB35}" type="pres">
      <dgm:prSet presAssocID="{2DF7084A-96B3-4F7C-8A9D-3FDE3372F16F}" presName="hierChild4" presStyleCnt="0"/>
      <dgm:spPr/>
    </dgm:pt>
    <dgm:pt modelId="{6DC9A2A5-F2A1-4334-8BAF-A5F8343D13D1}" type="pres">
      <dgm:prSet presAssocID="{0DBD4692-6740-43A8-BBD5-E34D4E854F06}" presName="Name37" presStyleLbl="parChTrans1D3" presStyleIdx="2" presStyleCnt="9"/>
      <dgm:spPr/>
      <dgm:t>
        <a:bodyPr/>
        <a:lstStyle/>
        <a:p>
          <a:endParaRPr lang="en-US"/>
        </a:p>
      </dgm:t>
    </dgm:pt>
    <dgm:pt modelId="{9E45B353-EE46-442C-85A5-2B9FE8CA3E2B}" type="pres">
      <dgm:prSet presAssocID="{0061E3E1-C586-4F78-AC06-542442CAEA59}" presName="hierRoot2" presStyleCnt="0">
        <dgm:presLayoutVars>
          <dgm:hierBranch val="init"/>
        </dgm:presLayoutVars>
      </dgm:prSet>
      <dgm:spPr/>
    </dgm:pt>
    <dgm:pt modelId="{568FAD12-7876-4C7B-B495-6BD2CB827404}" type="pres">
      <dgm:prSet presAssocID="{0061E3E1-C586-4F78-AC06-542442CAEA59}" presName="rootComposite" presStyleCnt="0"/>
      <dgm:spPr/>
    </dgm:pt>
    <dgm:pt modelId="{5DB5D73F-23AF-4292-9523-C01CA68C2661}" type="pres">
      <dgm:prSet presAssocID="{0061E3E1-C586-4F78-AC06-542442CAEA59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619EA7-8B4C-494F-A664-BE9B3D62EAA1}" type="pres">
      <dgm:prSet presAssocID="{0061E3E1-C586-4F78-AC06-542442CAEA59}" presName="rootConnector" presStyleLbl="node3" presStyleIdx="2" presStyleCnt="9"/>
      <dgm:spPr/>
      <dgm:t>
        <a:bodyPr/>
        <a:lstStyle/>
        <a:p>
          <a:endParaRPr lang="en-US"/>
        </a:p>
      </dgm:t>
    </dgm:pt>
    <dgm:pt modelId="{5B42B6C4-009A-45C0-B020-B41A02E913AE}" type="pres">
      <dgm:prSet presAssocID="{0061E3E1-C586-4F78-AC06-542442CAEA59}" presName="hierChild4" presStyleCnt="0"/>
      <dgm:spPr/>
    </dgm:pt>
    <dgm:pt modelId="{3EF79EB9-272A-4CAD-9F74-F60D0D88A7C9}" type="pres">
      <dgm:prSet presAssocID="{0061E3E1-C586-4F78-AC06-542442CAEA59}" presName="hierChild5" presStyleCnt="0"/>
      <dgm:spPr/>
    </dgm:pt>
    <dgm:pt modelId="{07FFD263-7362-461D-BEC2-0FC3F3834717}" type="pres">
      <dgm:prSet presAssocID="{804573C7-D5BE-47BB-925C-43B5EBB14D0B}" presName="Name37" presStyleLbl="parChTrans1D3" presStyleIdx="3" presStyleCnt="9"/>
      <dgm:spPr/>
      <dgm:t>
        <a:bodyPr/>
        <a:lstStyle/>
        <a:p>
          <a:endParaRPr lang="en-US"/>
        </a:p>
      </dgm:t>
    </dgm:pt>
    <dgm:pt modelId="{ADD1E85A-7FDE-4DDA-AFFD-56879B7F9DAD}" type="pres">
      <dgm:prSet presAssocID="{3340986B-3491-4FDD-B31F-9BC8C472B599}" presName="hierRoot2" presStyleCnt="0">
        <dgm:presLayoutVars>
          <dgm:hierBranch val="init"/>
        </dgm:presLayoutVars>
      </dgm:prSet>
      <dgm:spPr/>
    </dgm:pt>
    <dgm:pt modelId="{C33CDACB-C6FC-4C97-9AEF-B7601A02A3E9}" type="pres">
      <dgm:prSet presAssocID="{3340986B-3491-4FDD-B31F-9BC8C472B599}" presName="rootComposite" presStyleCnt="0"/>
      <dgm:spPr/>
    </dgm:pt>
    <dgm:pt modelId="{C4BFD59D-1074-45E4-92FB-2E179741A70D}" type="pres">
      <dgm:prSet presAssocID="{3340986B-3491-4FDD-B31F-9BC8C472B599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0CB0A1-CE51-488A-BEC1-6A4C879B8382}" type="pres">
      <dgm:prSet presAssocID="{3340986B-3491-4FDD-B31F-9BC8C472B599}" presName="rootConnector" presStyleLbl="node3" presStyleIdx="3" presStyleCnt="9"/>
      <dgm:spPr/>
      <dgm:t>
        <a:bodyPr/>
        <a:lstStyle/>
        <a:p>
          <a:endParaRPr lang="en-US"/>
        </a:p>
      </dgm:t>
    </dgm:pt>
    <dgm:pt modelId="{F236C02F-064E-4F50-B7AA-0021120860B6}" type="pres">
      <dgm:prSet presAssocID="{3340986B-3491-4FDD-B31F-9BC8C472B599}" presName="hierChild4" presStyleCnt="0"/>
      <dgm:spPr/>
    </dgm:pt>
    <dgm:pt modelId="{E167104A-D6E3-4DD8-987C-194DE6CACBE8}" type="pres">
      <dgm:prSet presAssocID="{3340986B-3491-4FDD-B31F-9BC8C472B599}" presName="hierChild5" presStyleCnt="0"/>
      <dgm:spPr/>
    </dgm:pt>
    <dgm:pt modelId="{07690C82-DCDD-483F-A8A4-DB8D6644782E}" type="pres">
      <dgm:prSet presAssocID="{2DF7084A-96B3-4F7C-8A9D-3FDE3372F16F}" presName="hierChild5" presStyleCnt="0"/>
      <dgm:spPr/>
    </dgm:pt>
    <dgm:pt modelId="{5C07B836-9BEC-4861-A478-6FE8D9036719}" type="pres">
      <dgm:prSet presAssocID="{68ADC54C-44F9-468E-A5FA-3AA6000D8EE5}" presName="Name37" presStyleLbl="parChTrans1D2" presStyleIdx="2" presStyleCnt="5"/>
      <dgm:spPr/>
      <dgm:t>
        <a:bodyPr/>
        <a:lstStyle/>
        <a:p>
          <a:endParaRPr lang="en-US"/>
        </a:p>
      </dgm:t>
    </dgm:pt>
    <dgm:pt modelId="{61834512-ED3B-4CE8-ACCC-AEA201F7D329}" type="pres">
      <dgm:prSet presAssocID="{818FD762-C2C9-46D5-8E59-7209715DCB1B}" presName="hierRoot2" presStyleCnt="0">
        <dgm:presLayoutVars>
          <dgm:hierBranch val="init"/>
        </dgm:presLayoutVars>
      </dgm:prSet>
      <dgm:spPr/>
    </dgm:pt>
    <dgm:pt modelId="{4279C649-A2ED-497B-B9F3-9BC74C0C40AC}" type="pres">
      <dgm:prSet presAssocID="{818FD762-C2C9-46D5-8E59-7209715DCB1B}" presName="rootComposite" presStyleCnt="0"/>
      <dgm:spPr/>
    </dgm:pt>
    <dgm:pt modelId="{281403B3-F44B-4172-878B-91914830C69B}" type="pres">
      <dgm:prSet presAssocID="{818FD762-C2C9-46D5-8E59-7209715DCB1B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B3CE04-4AD0-4FDA-BADA-20C8F18B648B}" type="pres">
      <dgm:prSet presAssocID="{818FD762-C2C9-46D5-8E59-7209715DCB1B}" presName="rootConnector" presStyleLbl="node2" presStyleIdx="2" presStyleCnt="5"/>
      <dgm:spPr/>
      <dgm:t>
        <a:bodyPr/>
        <a:lstStyle/>
        <a:p>
          <a:endParaRPr lang="en-US"/>
        </a:p>
      </dgm:t>
    </dgm:pt>
    <dgm:pt modelId="{5336B841-7885-42C5-9ED4-43710D65BC44}" type="pres">
      <dgm:prSet presAssocID="{818FD762-C2C9-46D5-8E59-7209715DCB1B}" presName="hierChild4" presStyleCnt="0"/>
      <dgm:spPr/>
    </dgm:pt>
    <dgm:pt modelId="{B259E6D8-924B-49AB-9BEA-A207E52B3236}" type="pres">
      <dgm:prSet presAssocID="{E4BF4540-0654-4237-B7DF-EAA8D41C642C}" presName="Name37" presStyleLbl="parChTrans1D3" presStyleIdx="4" presStyleCnt="9"/>
      <dgm:spPr/>
      <dgm:t>
        <a:bodyPr/>
        <a:lstStyle/>
        <a:p>
          <a:endParaRPr lang="en-US"/>
        </a:p>
      </dgm:t>
    </dgm:pt>
    <dgm:pt modelId="{40318324-B791-4E15-951A-39B11869EC3C}" type="pres">
      <dgm:prSet presAssocID="{05459CD8-3950-4776-9997-676900455581}" presName="hierRoot2" presStyleCnt="0">
        <dgm:presLayoutVars>
          <dgm:hierBranch val="init"/>
        </dgm:presLayoutVars>
      </dgm:prSet>
      <dgm:spPr/>
    </dgm:pt>
    <dgm:pt modelId="{B7975380-6356-4A89-BCED-138A5245C38B}" type="pres">
      <dgm:prSet presAssocID="{05459CD8-3950-4776-9997-676900455581}" presName="rootComposite" presStyleCnt="0"/>
      <dgm:spPr/>
    </dgm:pt>
    <dgm:pt modelId="{93E3315A-0F63-4A68-801A-D32B4183DD09}" type="pres">
      <dgm:prSet presAssocID="{05459CD8-3950-4776-9997-676900455581}" presName="rootText" presStyleLbl="node3" presStyleIdx="4" presStyleCnt="9" custLinFactNeighborY="-15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E125E3-DDA4-430A-A702-522FED962CD9}" type="pres">
      <dgm:prSet presAssocID="{05459CD8-3950-4776-9997-676900455581}" presName="rootConnector" presStyleLbl="node3" presStyleIdx="4" presStyleCnt="9"/>
      <dgm:spPr/>
      <dgm:t>
        <a:bodyPr/>
        <a:lstStyle/>
        <a:p>
          <a:endParaRPr lang="en-US"/>
        </a:p>
      </dgm:t>
    </dgm:pt>
    <dgm:pt modelId="{B6ADDE9D-2250-4335-9F92-A9B82F620E36}" type="pres">
      <dgm:prSet presAssocID="{05459CD8-3950-4776-9997-676900455581}" presName="hierChild4" presStyleCnt="0"/>
      <dgm:spPr/>
    </dgm:pt>
    <dgm:pt modelId="{C96AE6C5-408F-4139-B14F-CCC5AF21C9F8}" type="pres">
      <dgm:prSet presAssocID="{05459CD8-3950-4776-9997-676900455581}" presName="hierChild5" presStyleCnt="0"/>
      <dgm:spPr/>
    </dgm:pt>
    <dgm:pt modelId="{431E8E56-205E-4604-B8F9-33EB4968A42B}" type="pres">
      <dgm:prSet presAssocID="{AF644B93-3A31-4B58-BB77-08C141C50CE2}" presName="Name37" presStyleLbl="parChTrans1D3" presStyleIdx="5" presStyleCnt="9"/>
      <dgm:spPr/>
      <dgm:t>
        <a:bodyPr/>
        <a:lstStyle/>
        <a:p>
          <a:endParaRPr lang="en-US"/>
        </a:p>
      </dgm:t>
    </dgm:pt>
    <dgm:pt modelId="{C127C364-A51F-449A-BAA3-866FDDAFD332}" type="pres">
      <dgm:prSet presAssocID="{2ADCB315-25BC-4171-8D65-84F2A9C83541}" presName="hierRoot2" presStyleCnt="0">
        <dgm:presLayoutVars>
          <dgm:hierBranch val="init"/>
        </dgm:presLayoutVars>
      </dgm:prSet>
      <dgm:spPr/>
    </dgm:pt>
    <dgm:pt modelId="{EDC9B45C-CF12-4052-8C70-1167E62183EA}" type="pres">
      <dgm:prSet presAssocID="{2ADCB315-25BC-4171-8D65-84F2A9C83541}" presName="rootComposite" presStyleCnt="0"/>
      <dgm:spPr/>
    </dgm:pt>
    <dgm:pt modelId="{1983C78A-820E-4E79-B1F7-84C1FE24E4BA}" type="pres">
      <dgm:prSet presAssocID="{2ADCB315-25BC-4171-8D65-84F2A9C83541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621BD9-8629-4DF1-9E79-B582D5F868F8}" type="pres">
      <dgm:prSet presAssocID="{2ADCB315-25BC-4171-8D65-84F2A9C83541}" presName="rootConnector" presStyleLbl="node3" presStyleIdx="5" presStyleCnt="9"/>
      <dgm:spPr/>
      <dgm:t>
        <a:bodyPr/>
        <a:lstStyle/>
        <a:p>
          <a:endParaRPr lang="en-US"/>
        </a:p>
      </dgm:t>
    </dgm:pt>
    <dgm:pt modelId="{D744B812-1401-476B-8165-71A77D4B232B}" type="pres">
      <dgm:prSet presAssocID="{2ADCB315-25BC-4171-8D65-84F2A9C83541}" presName="hierChild4" presStyleCnt="0"/>
      <dgm:spPr/>
    </dgm:pt>
    <dgm:pt modelId="{16CB95C3-A989-42F1-9532-5C977D54379F}" type="pres">
      <dgm:prSet presAssocID="{2ADCB315-25BC-4171-8D65-84F2A9C83541}" presName="hierChild5" presStyleCnt="0"/>
      <dgm:spPr/>
    </dgm:pt>
    <dgm:pt modelId="{0224F5D4-1815-4A3E-BA7F-8657A278862C}" type="pres">
      <dgm:prSet presAssocID="{818FD762-C2C9-46D5-8E59-7209715DCB1B}" presName="hierChild5" presStyleCnt="0"/>
      <dgm:spPr/>
    </dgm:pt>
    <dgm:pt modelId="{8F7D6DA0-79D5-4266-B39C-B2ECFB3E7FD0}" type="pres">
      <dgm:prSet presAssocID="{57D15BF6-C759-46D2-93ED-13BA56261279}" presName="Name37" presStyleLbl="parChTrans1D2" presStyleIdx="3" presStyleCnt="5"/>
      <dgm:spPr/>
      <dgm:t>
        <a:bodyPr/>
        <a:lstStyle/>
        <a:p>
          <a:endParaRPr lang="en-US"/>
        </a:p>
      </dgm:t>
    </dgm:pt>
    <dgm:pt modelId="{CAE809F2-BD20-4001-AF98-4018F67354DF}" type="pres">
      <dgm:prSet presAssocID="{87B5A008-1A98-49DE-B93B-8125B1D91CFA}" presName="hierRoot2" presStyleCnt="0">
        <dgm:presLayoutVars>
          <dgm:hierBranch val="init"/>
        </dgm:presLayoutVars>
      </dgm:prSet>
      <dgm:spPr/>
    </dgm:pt>
    <dgm:pt modelId="{0D9EC01A-324F-4ECE-AB58-68397102EF42}" type="pres">
      <dgm:prSet presAssocID="{87B5A008-1A98-49DE-B93B-8125B1D91CFA}" presName="rootComposite" presStyleCnt="0"/>
      <dgm:spPr/>
    </dgm:pt>
    <dgm:pt modelId="{582B0E2C-D1BB-4F4B-BD98-EC3B8D0E93AA}" type="pres">
      <dgm:prSet presAssocID="{87B5A008-1A98-49DE-B93B-8125B1D91CFA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C2635C-5AB7-4F2F-A652-0B46C2652BD0}" type="pres">
      <dgm:prSet presAssocID="{87B5A008-1A98-49DE-B93B-8125B1D91CFA}" presName="rootConnector" presStyleLbl="node2" presStyleIdx="3" presStyleCnt="5"/>
      <dgm:spPr/>
      <dgm:t>
        <a:bodyPr/>
        <a:lstStyle/>
        <a:p>
          <a:endParaRPr lang="en-US"/>
        </a:p>
      </dgm:t>
    </dgm:pt>
    <dgm:pt modelId="{1B852864-0659-4B89-A790-6426E2D939BF}" type="pres">
      <dgm:prSet presAssocID="{87B5A008-1A98-49DE-B93B-8125B1D91CFA}" presName="hierChild4" presStyleCnt="0"/>
      <dgm:spPr/>
    </dgm:pt>
    <dgm:pt modelId="{CAC1E0B1-41E0-4D58-B619-5DE192BF3A3D}" type="pres">
      <dgm:prSet presAssocID="{61665CDD-7B18-42CE-932F-38CDDF29D4CB}" presName="Name37" presStyleLbl="parChTrans1D3" presStyleIdx="6" presStyleCnt="9"/>
      <dgm:spPr/>
      <dgm:t>
        <a:bodyPr/>
        <a:lstStyle/>
        <a:p>
          <a:endParaRPr lang="en-US"/>
        </a:p>
      </dgm:t>
    </dgm:pt>
    <dgm:pt modelId="{3B575E4C-30F5-42C5-AF7F-495EB10315C0}" type="pres">
      <dgm:prSet presAssocID="{EB5C16CA-AA09-4938-A0FE-956DB43CCC94}" presName="hierRoot2" presStyleCnt="0">
        <dgm:presLayoutVars>
          <dgm:hierBranch val="init"/>
        </dgm:presLayoutVars>
      </dgm:prSet>
      <dgm:spPr/>
    </dgm:pt>
    <dgm:pt modelId="{2109AFED-CB28-4AE0-80E2-8356C50A02F6}" type="pres">
      <dgm:prSet presAssocID="{EB5C16CA-AA09-4938-A0FE-956DB43CCC94}" presName="rootComposite" presStyleCnt="0"/>
      <dgm:spPr/>
    </dgm:pt>
    <dgm:pt modelId="{2AE00C5B-61AC-44B8-93CF-E4FBCAB12CEC}" type="pres">
      <dgm:prSet presAssocID="{EB5C16CA-AA09-4938-A0FE-956DB43CCC94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F573CC-52C4-4754-B9F9-4C7E4E9D964B}" type="pres">
      <dgm:prSet presAssocID="{EB5C16CA-AA09-4938-A0FE-956DB43CCC94}" presName="rootConnector" presStyleLbl="node3" presStyleIdx="6" presStyleCnt="9"/>
      <dgm:spPr/>
      <dgm:t>
        <a:bodyPr/>
        <a:lstStyle/>
        <a:p>
          <a:endParaRPr lang="en-US"/>
        </a:p>
      </dgm:t>
    </dgm:pt>
    <dgm:pt modelId="{91761C9A-A344-4350-8033-6479C350E31F}" type="pres">
      <dgm:prSet presAssocID="{EB5C16CA-AA09-4938-A0FE-956DB43CCC94}" presName="hierChild4" presStyleCnt="0"/>
      <dgm:spPr/>
    </dgm:pt>
    <dgm:pt modelId="{644724E6-7CF1-4DD4-A122-9021FD919D02}" type="pres">
      <dgm:prSet presAssocID="{EB5C16CA-AA09-4938-A0FE-956DB43CCC94}" presName="hierChild5" presStyleCnt="0"/>
      <dgm:spPr/>
    </dgm:pt>
    <dgm:pt modelId="{73737B69-A73F-437C-A96F-615DB44E8A51}" type="pres">
      <dgm:prSet presAssocID="{87B5A008-1A98-49DE-B93B-8125B1D91CFA}" presName="hierChild5" presStyleCnt="0"/>
      <dgm:spPr/>
    </dgm:pt>
    <dgm:pt modelId="{6A02A22A-B242-403F-840B-8A2816049ADD}" type="pres">
      <dgm:prSet presAssocID="{5FA703EB-24D7-403A-A1A4-DB9089007BC6}" presName="Name37" presStyleLbl="parChTrans1D2" presStyleIdx="4" presStyleCnt="5"/>
      <dgm:spPr/>
      <dgm:t>
        <a:bodyPr/>
        <a:lstStyle/>
        <a:p>
          <a:endParaRPr lang="en-US"/>
        </a:p>
      </dgm:t>
    </dgm:pt>
    <dgm:pt modelId="{25B40E3C-0D7E-4D85-99A2-AC281956EC90}" type="pres">
      <dgm:prSet presAssocID="{66C88F0D-8EA6-4525-8EF5-C0D5FA802CB6}" presName="hierRoot2" presStyleCnt="0">
        <dgm:presLayoutVars>
          <dgm:hierBranch val="init"/>
        </dgm:presLayoutVars>
      </dgm:prSet>
      <dgm:spPr/>
    </dgm:pt>
    <dgm:pt modelId="{84050026-0B2D-4046-B4D1-23235427005B}" type="pres">
      <dgm:prSet presAssocID="{66C88F0D-8EA6-4525-8EF5-C0D5FA802CB6}" presName="rootComposite" presStyleCnt="0"/>
      <dgm:spPr/>
    </dgm:pt>
    <dgm:pt modelId="{B5D7A058-3362-4178-B518-042CAA726854}" type="pres">
      <dgm:prSet presAssocID="{66C88F0D-8EA6-4525-8EF5-C0D5FA802CB6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D9A0FE-5DAC-48EB-9215-8FD6A8A3737C}" type="pres">
      <dgm:prSet presAssocID="{66C88F0D-8EA6-4525-8EF5-C0D5FA802CB6}" presName="rootConnector" presStyleLbl="node2" presStyleIdx="4" presStyleCnt="5"/>
      <dgm:spPr/>
      <dgm:t>
        <a:bodyPr/>
        <a:lstStyle/>
        <a:p>
          <a:endParaRPr lang="en-US"/>
        </a:p>
      </dgm:t>
    </dgm:pt>
    <dgm:pt modelId="{5E1F1CBD-82B5-4953-82B6-A1159A7A0F04}" type="pres">
      <dgm:prSet presAssocID="{66C88F0D-8EA6-4525-8EF5-C0D5FA802CB6}" presName="hierChild4" presStyleCnt="0"/>
      <dgm:spPr/>
    </dgm:pt>
    <dgm:pt modelId="{A1F018CF-603E-4480-B5CE-739FB348C0E5}" type="pres">
      <dgm:prSet presAssocID="{03988BC3-4C56-4867-A693-609DD50C0F5D}" presName="Name37" presStyleLbl="parChTrans1D3" presStyleIdx="7" presStyleCnt="9"/>
      <dgm:spPr/>
      <dgm:t>
        <a:bodyPr/>
        <a:lstStyle/>
        <a:p>
          <a:endParaRPr lang="en-US"/>
        </a:p>
      </dgm:t>
    </dgm:pt>
    <dgm:pt modelId="{942AD2F9-DAA1-4C4D-BE1E-D3E7FFA1BDA3}" type="pres">
      <dgm:prSet presAssocID="{7C57A325-243C-4E38-8D92-5314BEC1301B}" presName="hierRoot2" presStyleCnt="0">
        <dgm:presLayoutVars>
          <dgm:hierBranch val="init"/>
        </dgm:presLayoutVars>
      </dgm:prSet>
      <dgm:spPr/>
    </dgm:pt>
    <dgm:pt modelId="{1484AE16-66F3-4A20-97E1-98B99738B2D3}" type="pres">
      <dgm:prSet presAssocID="{7C57A325-243C-4E38-8D92-5314BEC1301B}" presName="rootComposite" presStyleCnt="0"/>
      <dgm:spPr/>
    </dgm:pt>
    <dgm:pt modelId="{0AA6A4A2-EA6B-45E4-87DB-49B63DA53DDD}" type="pres">
      <dgm:prSet presAssocID="{7C57A325-243C-4E38-8D92-5314BEC1301B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DDC6BC-33C7-43FF-9B9C-EF6446892F3D}" type="pres">
      <dgm:prSet presAssocID="{7C57A325-243C-4E38-8D92-5314BEC1301B}" presName="rootConnector" presStyleLbl="node3" presStyleIdx="7" presStyleCnt="9"/>
      <dgm:spPr/>
      <dgm:t>
        <a:bodyPr/>
        <a:lstStyle/>
        <a:p>
          <a:endParaRPr lang="en-US"/>
        </a:p>
      </dgm:t>
    </dgm:pt>
    <dgm:pt modelId="{C3A489C3-7617-4D7A-86A5-F5904E1A6BC4}" type="pres">
      <dgm:prSet presAssocID="{7C57A325-243C-4E38-8D92-5314BEC1301B}" presName="hierChild4" presStyleCnt="0"/>
      <dgm:spPr/>
    </dgm:pt>
    <dgm:pt modelId="{F8D858E2-753C-4FDB-B137-96A754521198}" type="pres">
      <dgm:prSet presAssocID="{7C57A325-243C-4E38-8D92-5314BEC1301B}" presName="hierChild5" presStyleCnt="0"/>
      <dgm:spPr/>
    </dgm:pt>
    <dgm:pt modelId="{F6DC7220-6704-4B4E-B171-6DFD3ED62B53}" type="pres">
      <dgm:prSet presAssocID="{BEEA94C6-4AC8-4884-A017-7CD201B79CDA}" presName="Name37" presStyleLbl="parChTrans1D3" presStyleIdx="8" presStyleCnt="9"/>
      <dgm:spPr/>
      <dgm:t>
        <a:bodyPr/>
        <a:lstStyle/>
        <a:p>
          <a:endParaRPr lang="en-US"/>
        </a:p>
      </dgm:t>
    </dgm:pt>
    <dgm:pt modelId="{E9A29E94-BE72-4E96-95AC-E7F7203A2507}" type="pres">
      <dgm:prSet presAssocID="{AACD43EA-6703-49F2-87AE-B46DE97F046F}" presName="hierRoot2" presStyleCnt="0">
        <dgm:presLayoutVars>
          <dgm:hierBranch val="init"/>
        </dgm:presLayoutVars>
      </dgm:prSet>
      <dgm:spPr/>
    </dgm:pt>
    <dgm:pt modelId="{12372ADD-25A6-4D13-8534-95137DE9A029}" type="pres">
      <dgm:prSet presAssocID="{AACD43EA-6703-49F2-87AE-B46DE97F046F}" presName="rootComposite" presStyleCnt="0"/>
      <dgm:spPr/>
    </dgm:pt>
    <dgm:pt modelId="{717775B9-BCB6-41CC-9B55-28E83DCE29BD}" type="pres">
      <dgm:prSet presAssocID="{AACD43EA-6703-49F2-87AE-B46DE97F046F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228ED-AB35-4E99-9473-3E3D40B9DD7F}" type="pres">
      <dgm:prSet presAssocID="{AACD43EA-6703-49F2-87AE-B46DE97F046F}" presName="rootConnector" presStyleLbl="node3" presStyleIdx="8" presStyleCnt="9"/>
      <dgm:spPr/>
      <dgm:t>
        <a:bodyPr/>
        <a:lstStyle/>
        <a:p>
          <a:endParaRPr lang="en-US"/>
        </a:p>
      </dgm:t>
    </dgm:pt>
    <dgm:pt modelId="{15DCE39A-3675-4485-8754-15F981AE0C97}" type="pres">
      <dgm:prSet presAssocID="{AACD43EA-6703-49F2-87AE-B46DE97F046F}" presName="hierChild4" presStyleCnt="0"/>
      <dgm:spPr/>
    </dgm:pt>
    <dgm:pt modelId="{A9279E6D-72B3-426C-8C3E-623F1F679399}" type="pres">
      <dgm:prSet presAssocID="{AACD43EA-6703-49F2-87AE-B46DE97F046F}" presName="hierChild5" presStyleCnt="0"/>
      <dgm:spPr/>
    </dgm:pt>
    <dgm:pt modelId="{0368B30E-57DC-492F-AA52-7923AB22190D}" type="pres">
      <dgm:prSet presAssocID="{66C88F0D-8EA6-4525-8EF5-C0D5FA802CB6}" presName="hierChild5" presStyleCnt="0"/>
      <dgm:spPr/>
    </dgm:pt>
    <dgm:pt modelId="{05FD51C9-026A-422A-9EF5-49E9365BA298}" type="pres">
      <dgm:prSet presAssocID="{97054BDE-C9EF-47C7-9456-2228DBEE1FC3}" presName="hierChild3" presStyleCnt="0"/>
      <dgm:spPr/>
    </dgm:pt>
  </dgm:ptLst>
  <dgm:cxnLst>
    <dgm:cxn modelId="{4D89873A-7DFF-4FE5-9B4F-DD9B6A89671B}" srcId="{818FD762-C2C9-46D5-8E59-7209715DCB1B}" destId="{2ADCB315-25BC-4171-8D65-84F2A9C83541}" srcOrd="1" destOrd="0" parTransId="{AF644B93-3A31-4B58-BB77-08C141C50CE2}" sibTransId="{B8BA69AF-B3AB-40EA-AD2F-AA3C519A4371}"/>
    <dgm:cxn modelId="{EFAA97BB-53BB-44E4-8603-2017A5FEDEE3}" type="presOf" srcId="{66C88F0D-8EA6-4525-8EF5-C0D5FA802CB6}" destId="{F0D9A0FE-5DAC-48EB-9215-8FD6A8A3737C}" srcOrd="1" destOrd="0" presId="urn:microsoft.com/office/officeart/2005/8/layout/orgChart1"/>
    <dgm:cxn modelId="{6077A9FE-E2A1-490A-AE58-CF8E4C135AF5}" type="presOf" srcId="{BD767FE4-43F3-4E4F-A7EA-D7BBAF7FCB8B}" destId="{1D0C7DF7-8DFE-446A-B9B5-AC95D7E1CBB8}" srcOrd="0" destOrd="0" presId="urn:microsoft.com/office/officeart/2005/8/layout/orgChart1"/>
    <dgm:cxn modelId="{D8600048-87BC-4A3F-ABAC-167089A96C05}" type="presOf" srcId="{3340986B-3491-4FDD-B31F-9BC8C472B599}" destId="{F30CB0A1-CE51-488A-BEC1-6A4C879B8382}" srcOrd="1" destOrd="0" presId="urn:microsoft.com/office/officeart/2005/8/layout/orgChart1"/>
    <dgm:cxn modelId="{4CD6EC87-0701-4BDD-B39F-8F2ED2FE52A4}" type="presOf" srcId="{87FA3814-818C-48F7-BB42-04A9198B132E}" destId="{5270BFBB-9DE0-4AAB-8310-3FB35163CF92}" srcOrd="0" destOrd="0" presId="urn:microsoft.com/office/officeart/2005/8/layout/orgChart1"/>
    <dgm:cxn modelId="{AA023A32-1D10-4379-97F5-FF22FD31760B}" type="presOf" srcId="{804573C7-D5BE-47BB-925C-43B5EBB14D0B}" destId="{07FFD263-7362-461D-BEC2-0FC3F3834717}" srcOrd="0" destOrd="0" presId="urn:microsoft.com/office/officeart/2005/8/layout/orgChart1"/>
    <dgm:cxn modelId="{3E3560B5-8AA9-4DC1-9E26-4CE3E630D095}" srcId="{2DF7084A-96B3-4F7C-8A9D-3FDE3372F16F}" destId="{3340986B-3491-4FDD-B31F-9BC8C472B599}" srcOrd="1" destOrd="0" parTransId="{804573C7-D5BE-47BB-925C-43B5EBB14D0B}" sibTransId="{5F071F5C-55D5-4FA2-ABA2-35209EED45E5}"/>
    <dgm:cxn modelId="{BCA8BE3A-9B9A-4378-A455-3FEE5ECA5006}" type="presOf" srcId="{97054BDE-C9EF-47C7-9456-2228DBEE1FC3}" destId="{5B686F60-3B20-401F-8223-076A8ECEA655}" srcOrd="1" destOrd="0" presId="urn:microsoft.com/office/officeart/2005/8/layout/orgChart1"/>
    <dgm:cxn modelId="{564F082E-11B3-4AA5-80F2-F7A6A5293E7F}" type="presOf" srcId="{AACD43EA-6703-49F2-87AE-B46DE97F046F}" destId="{717775B9-BCB6-41CC-9B55-28E83DCE29BD}" srcOrd="0" destOrd="0" presId="urn:microsoft.com/office/officeart/2005/8/layout/orgChart1"/>
    <dgm:cxn modelId="{E1818CD4-A723-4E7D-92F6-8A74AB0E28E7}" srcId="{97054BDE-C9EF-47C7-9456-2228DBEE1FC3}" destId="{87B5A008-1A98-49DE-B93B-8125B1D91CFA}" srcOrd="3" destOrd="0" parTransId="{57D15BF6-C759-46D2-93ED-13BA56261279}" sibTransId="{642D3AFF-211E-4E0C-9BD2-6EB008704378}"/>
    <dgm:cxn modelId="{CCB5DF77-7778-49F9-918B-29AB185F2B94}" type="presOf" srcId="{08C9CA8C-C108-4506-8B6E-CF4C4ED5ECD2}" destId="{9CF3F814-60E7-43AD-AF08-9A2E8B8E7044}" srcOrd="0" destOrd="0" presId="urn:microsoft.com/office/officeart/2005/8/layout/orgChart1"/>
    <dgm:cxn modelId="{028512EB-2FEA-4525-ADFD-910BA20FD7C0}" type="presOf" srcId="{0061E3E1-C586-4F78-AC06-542442CAEA59}" destId="{5DB5D73F-23AF-4292-9523-C01CA68C2661}" srcOrd="0" destOrd="0" presId="urn:microsoft.com/office/officeart/2005/8/layout/orgChart1"/>
    <dgm:cxn modelId="{5A6CEBDB-1B80-4C17-ADDA-394C21B0738D}" srcId="{87FA3814-818C-48F7-BB42-04A9198B132E}" destId="{97054BDE-C9EF-47C7-9456-2228DBEE1FC3}" srcOrd="0" destOrd="0" parTransId="{5D396D5B-CB0F-482B-8E38-19A6D978AE23}" sibTransId="{9A00018F-683B-4290-8ED1-84A2433B9DE1}"/>
    <dgm:cxn modelId="{90E8AC4D-9E7E-42C5-B7CD-1C2C470BEDF1}" type="presOf" srcId="{68ADC54C-44F9-468E-A5FA-3AA6000D8EE5}" destId="{5C07B836-9BEC-4861-A478-6FE8D9036719}" srcOrd="0" destOrd="0" presId="urn:microsoft.com/office/officeart/2005/8/layout/orgChart1"/>
    <dgm:cxn modelId="{161D28F1-03CD-44E0-A9C9-48196030F2E8}" type="presOf" srcId="{2DF7084A-96B3-4F7C-8A9D-3FDE3372F16F}" destId="{932EBC85-B7E5-4C87-BB2C-7BB5033679EC}" srcOrd="1" destOrd="0" presId="urn:microsoft.com/office/officeart/2005/8/layout/orgChart1"/>
    <dgm:cxn modelId="{674DB9C2-24F2-474E-8366-575224DFC8E2}" type="presOf" srcId="{EB5C16CA-AA09-4938-A0FE-956DB43CCC94}" destId="{1AF573CC-52C4-4754-B9F9-4C7E4E9D964B}" srcOrd="1" destOrd="0" presId="urn:microsoft.com/office/officeart/2005/8/layout/orgChart1"/>
    <dgm:cxn modelId="{825EA568-A745-469F-9517-95DAFB1A63C4}" type="presOf" srcId="{97054BDE-C9EF-47C7-9456-2228DBEE1FC3}" destId="{CEFBE653-CC51-4FA9-A297-A7BED86A29BE}" srcOrd="0" destOrd="0" presId="urn:microsoft.com/office/officeart/2005/8/layout/orgChart1"/>
    <dgm:cxn modelId="{D908B231-0AEF-4BF2-A36E-F4796FA26659}" type="presOf" srcId="{08C9CA8C-C108-4506-8B6E-CF4C4ED5ECD2}" destId="{4BABF048-3BB8-4301-B497-A3F1EBD5669F}" srcOrd="1" destOrd="0" presId="urn:microsoft.com/office/officeart/2005/8/layout/orgChart1"/>
    <dgm:cxn modelId="{AE608402-5773-42AB-896C-FDAF45A55143}" srcId="{87B5A008-1A98-49DE-B93B-8125B1D91CFA}" destId="{EB5C16CA-AA09-4938-A0FE-956DB43CCC94}" srcOrd="0" destOrd="0" parTransId="{61665CDD-7B18-42CE-932F-38CDDF29D4CB}" sibTransId="{BAB55201-1767-470C-8740-C9AB7A0CC25B}"/>
    <dgm:cxn modelId="{6EC04C62-CEA4-4776-BABC-FA37FCF2C2FE}" srcId="{97054BDE-C9EF-47C7-9456-2228DBEE1FC3}" destId="{66C88F0D-8EA6-4525-8EF5-C0D5FA802CB6}" srcOrd="4" destOrd="0" parTransId="{5FA703EB-24D7-403A-A1A4-DB9089007BC6}" sibTransId="{A78C2805-DC25-4396-B0EC-6B55DBAFB628}"/>
    <dgm:cxn modelId="{B19ED79A-CA74-4E7C-A60A-6345C36BDD8A}" type="presOf" srcId="{61665CDD-7B18-42CE-932F-38CDDF29D4CB}" destId="{CAC1E0B1-41E0-4D58-B619-5DE192BF3A3D}" srcOrd="0" destOrd="0" presId="urn:microsoft.com/office/officeart/2005/8/layout/orgChart1"/>
    <dgm:cxn modelId="{5DCE1666-F24C-4288-B973-FB97FFE06779}" srcId="{97054BDE-C9EF-47C7-9456-2228DBEE1FC3}" destId="{A906DC84-2F84-48F0-8894-93ACC3D9587F}" srcOrd="0" destOrd="0" parTransId="{E75AE628-E146-4B55-9CA9-AA194449D199}" sibTransId="{4A90BF11-7FF5-42CF-9BE9-F964F6A33EC2}"/>
    <dgm:cxn modelId="{6801A9D1-4905-4904-BCEB-A21A178E3FE6}" type="presOf" srcId="{A906DC84-2F84-48F0-8894-93ACC3D9587F}" destId="{4E9251BB-29E9-4ECA-8BBB-2BE542D970F1}" srcOrd="0" destOrd="0" presId="urn:microsoft.com/office/officeart/2005/8/layout/orgChart1"/>
    <dgm:cxn modelId="{6E34E7E9-0208-4D52-AA38-D91FC1AC9244}" type="presOf" srcId="{E4BF4540-0654-4237-B7DF-EAA8D41C642C}" destId="{B259E6D8-924B-49AB-9BEA-A207E52B3236}" srcOrd="0" destOrd="0" presId="urn:microsoft.com/office/officeart/2005/8/layout/orgChart1"/>
    <dgm:cxn modelId="{E18CA7C4-4187-4F5A-8E79-FEF79CBC9799}" type="presOf" srcId="{EB5C16CA-AA09-4938-A0FE-956DB43CCC94}" destId="{2AE00C5B-61AC-44B8-93CF-E4FBCAB12CEC}" srcOrd="0" destOrd="0" presId="urn:microsoft.com/office/officeart/2005/8/layout/orgChart1"/>
    <dgm:cxn modelId="{CF702789-D75F-416F-BD36-D7DF6FB5F99E}" srcId="{A906DC84-2F84-48F0-8894-93ACC3D9587F}" destId="{BD767FE4-43F3-4E4F-A7EA-D7BBAF7FCB8B}" srcOrd="1" destOrd="0" parTransId="{066BC768-3A23-413E-848F-0652445DFE46}" sibTransId="{00E1B8CE-73BD-47A5-B622-DFAD9FDF669D}"/>
    <dgm:cxn modelId="{C14A18A7-E92A-4CD3-801D-58A794FCEEAA}" type="presOf" srcId="{5FA703EB-24D7-403A-A1A4-DB9089007BC6}" destId="{6A02A22A-B242-403F-840B-8A2816049ADD}" srcOrd="0" destOrd="0" presId="urn:microsoft.com/office/officeart/2005/8/layout/orgChart1"/>
    <dgm:cxn modelId="{1A8D8108-D987-4A7D-B763-21D118C014AD}" srcId="{97054BDE-C9EF-47C7-9456-2228DBEE1FC3}" destId="{2DF7084A-96B3-4F7C-8A9D-3FDE3372F16F}" srcOrd="1" destOrd="0" parTransId="{3F896229-5338-4B61-9398-7E64D27E5B41}" sibTransId="{93DF3B0A-0E9F-4429-A1DE-04469C117C97}"/>
    <dgm:cxn modelId="{C8B299E6-5822-4036-85B0-455196871863}" type="presOf" srcId="{7C57A325-243C-4E38-8D92-5314BEC1301B}" destId="{7EDDC6BC-33C7-43FF-9B9C-EF6446892F3D}" srcOrd="1" destOrd="0" presId="urn:microsoft.com/office/officeart/2005/8/layout/orgChart1"/>
    <dgm:cxn modelId="{CBA54941-F9BB-4ABC-BA77-FA47DA0A73C0}" type="presOf" srcId="{066BC768-3A23-413E-848F-0652445DFE46}" destId="{2C16E8A3-DC02-4993-8C9D-FC870A051374}" srcOrd="0" destOrd="0" presId="urn:microsoft.com/office/officeart/2005/8/layout/orgChart1"/>
    <dgm:cxn modelId="{A50B79FA-57ED-407B-A2C4-11ED4F453E32}" srcId="{2DF7084A-96B3-4F7C-8A9D-3FDE3372F16F}" destId="{0061E3E1-C586-4F78-AC06-542442CAEA59}" srcOrd="0" destOrd="0" parTransId="{0DBD4692-6740-43A8-BBD5-E34D4E854F06}" sibTransId="{27297E00-0A8A-40A9-81BF-49CC83FC5640}"/>
    <dgm:cxn modelId="{2C72EAE9-A6CA-4A0A-9089-A5C1E4F28364}" type="presOf" srcId="{2ADCB315-25BC-4171-8D65-84F2A9C83541}" destId="{1983C78A-820E-4E79-B1F7-84C1FE24E4BA}" srcOrd="0" destOrd="0" presId="urn:microsoft.com/office/officeart/2005/8/layout/orgChart1"/>
    <dgm:cxn modelId="{ADF246F4-DA4F-4B28-B4CC-EBE267015FB8}" srcId="{A906DC84-2F84-48F0-8894-93ACC3D9587F}" destId="{08C9CA8C-C108-4506-8B6E-CF4C4ED5ECD2}" srcOrd="0" destOrd="0" parTransId="{40620627-4D09-4E2C-9594-F500DEDCF27A}" sibTransId="{91B68524-845C-411C-A345-88392D7146F9}"/>
    <dgm:cxn modelId="{DDB50F61-E7F2-457C-8CE4-B6BB456210E6}" type="presOf" srcId="{BD767FE4-43F3-4E4F-A7EA-D7BBAF7FCB8B}" destId="{04C013BB-1A1E-4D4D-8DE5-0D3262BB993E}" srcOrd="1" destOrd="0" presId="urn:microsoft.com/office/officeart/2005/8/layout/orgChart1"/>
    <dgm:cxn modelId="{60D53F21-9717-4590-B9C7-BF8DA99D5D43}" type="presOf" srcId="{2ADCB315-25BC-4171-8D65-84F2A9C83541}" destId="{6A621BD9-8629-4DF1-9E79-B582D5F868F8}" srcOrd="1" destOrd="0" presId="urn:microsoft.com/office/officeart/2005/8/layout/orgChart1"/>
    <dgm:cxn modelId="{42137A7B-0C8C-4A14-9B46-91E71155CF69}" type="presOf" srcId="{3340986B-3491-4FDD-B31F-9BC8C472B599}" destId="{C4BFD59D-1074-45E4-92FB-2E179741A70D}" srcOrd="0" destOrd="0" presId="urn:microsoft.com/office/officeart/2005/8/layout/orgChart1"/>
    <dgm:cxn modelId="{C88B62FD-DFDE-494D-ABA6-D8F953914887}" type="presOf" srcId="{AACD43EA-6703-49F2-87AE-B46DE97F046F}" destId="{4A4228ED-AB35-4E99-9473-3E3D40B9DD7F}" srcOrd="1" destOrd="0" presId="urn:microsoft.com/office/officeart/2005/8/layout/orgChart1"/>
    <dgm:cxn modelId="{699B9E94-3EF7-4195-8B88-9478804F60EF}" srcId="{818FD762-C2C9-46D5-8E59-7209715DCB1B}" destId="{05459CD8-3950-4776-9997-676900455581}" srcOrd="0" destOrd="0" parTransId="{E4BF4540-0654-4237-B7DF-EAA8D41C642C}" sibTransId="{78BEA57D-8D06-4F67-8247-055714D58CBF}"/>
    <dgm:cxn modelId="{5E0388A0-FDD2-414F-97B1-C6ADB1865D58}" type="presOf" srcId="{03988BC3-4C56-4867-A693-609DD50C0F5D}" destId="{A1F018CF-603E-4480-B5CE-739FB348C0E5}" srcOrd="0" destOrd="0" presId="urn:microsoft.com/office/officeart/2005/8/layout/orgChart1"/>
    <dgm:cxn modelId="{D3789517-DF30-48C4-987A-401CD54890AE}" type="presOf" srcId="{66C88F0D-8EA6-4525-8EF5-C0D5FA802CB6}" destId="{B5D7A058-3362-4178-B518-042CAA726854}" srcOrd="0" destOrd="0" presId="urn:microsoft.com/office/officeart/2005/8/layout/orgChart1"/>
    <dgm:cxn modelId="{E2E249C6-1299-49A7-B2A0-7F344E728B6E}" type="presOf" srcId="{0DBD4692-6740-43A8-BBD5-E34D4E854F06}" destId="{6DC9A2A5-F2A1-4334-8BAF-A5F8343D13D1}" srcOrd="0" destOrd="0" presId="urn:microsoft.com/office/officeart/2005/8/layout/orgChart1"/>
    <dgm:cxn modelId="{EB10569E-A9CD-480A-9641-5BE4A8E7AB09}" type="presOf" srcId="{E75AE628-E146-4B55-9CA9-AA194449D199}" destId="{F830CB4F-9853-43C2-86D6-CE470868E659}" srcOrd="0" destOrd="0" presId="urn:microsoft.com/office/officeart/2005/8/layout/orgChart1"/>
    <dgm:cxn modelId="{4DD19C4F-3E19-4A4F-8FA8-20CBE7AB86AD}" srcId="{66C88F0D-8EA6-4525-8EF5-C0D5FA802CB6}" destId="{AACD43EA-6703-49F2-87AE-B46DE97F046F}" srcOrd="1" destOrd="0" parTransId="{BEEA94C6-4AC8-4884-A017-7CD201B79CDA}" sibTransId="{6600CA13-B9F1-41AB-B77B-85A3BB81C4CA}"/>
    <dgm:cxn modelId="{DC69A75B-4F41-4BA6-B5F6-C16CE43F420A}" type="presOf" srcId="{05459CD8-3950-4776-9997-676900455581}" destId="{FCE125E3-DDA4-430A-A702-522FED962CD9}" srcOrd="1" destOrd="0" presId="urn:microsoft.com/office/officeart/2005/8/layout/orgChart1"/>
    <dgm:cxn modelId="{C2A871D6-3062-4340-B64F-35B3FCACC573}" type="presOf" srcId="{87B5A008-1A98-49DE-B93B-8125B1D91CFA}" destId="{73C2635C-5AB7-4F2F-A652-0B46C2652BD0}" srcOrd="1" destOrd="0" presId="urn:microsoft.com/office/officeart/2005/8/layout/orgChart1"/>
    <dgm:cxn modelId="{C90CF0D8-361E-4C96-B06B-37CFC8125E86}" type="presOf" srcId="{40620627-4D09-4E2C-9594-F500DEDCF27A}" destId="{0E8699A4-2768-42B3-9C03-C4AEABE5C11D}" srcOrd="0" destOrd="0" presId="urn:microsoft.com/office/officeart/2005/8/layout/orgChart1"/>
    <dgm:cxn modelId="{476CF920-D452-4E84-B384-44AB89FB5AB1}" type="presOf" srcId="{2DF7084A-96B3-4F7C-8A9D-3FDE3372F16F}" destId="{EC8110FB-FEDC-4ED9-9311-3BE68CA1D1EE}" srcOrd="0" destOrd="0" presId="urn:microsoft.com/office/officeart/2005/8/layout/orgChart1"/>
    <dgm:cxn modelId="{75110B2D-0C31-495A-9500-3DFEA37569BA}" srcId="{97054BDE-C9EF-47C7-9456-2228DBEE1FC3}" destId="{818FD762-C2C9-46D5-8E59-7209715DCB1B}" srcOrd="2" destOrd="0" parTransId="{68ADC54C-44F9-468E-A5FA-3AA6000D8EE5}" sibTransId="{C9985A6F-A7FD-43D7-B468-F6B69F54B980}"/>
    <dgm:cxn modelId="{EC16EFAF-41D1-4F6D-9034-08FFA4040356}" type="presOf" srcId="{0061E3E1-C586-4F78-AC06-542442CAEA59}" destId="{03619EA7-8B4C-494F-A664-BE9B3D62EAA1}" srcOrd="1" destOrd="0" presId="urn:microsoft.com/office/officeart/2005/8/layout/orgChart1"/>
    <dgm:cxn modelId="{E00AA6DA-F733-46F6-83EA-B02AB7FA7E0A}" type="presOf" srcId="{818FD762-C2C9-46D5-8E59-7209715DCB1B}" destId="{78B3CE04-4AD0-4FDA-BADA-20C8F18B648B}" srcOrd="1" destOrd="0" presId="urn:microsoft.com/office/officeart/2005/8/layout/orgChart1"/>
    <dgm:cxn modelId="{E4734090-8528-41AC-9C3F-2583E7139D6C}" type="presOf" srcId="{7C57A325-243C-4E38-8D92-5314BEC1301B}" destId="{0AA6A4A2-EA6B-45E4-87DB-49B63DA53DDD}" srcOrd="0" destOrd="0" presId="urn:microsoft.com/office/officeart/2005/8/layout/orgChart1"/>
    <dgm:cxn modelId="{641DF293-04C8-47E0-B50E-E8490362BE8A}" type="presOf" srcId="{BEEA94C6-4AC8-4884-A017-7CD201B79CDA}" destId="{F6DC7220-6704-4B4E-B171-6DFD3ED62B53}" srcOrd="0" destOrd="0" presId="urn:microsoft.com/office/officeart/2005/8/layout/orgChart1"/>
    <dgm:cxn modelId="{F6B405A8-0429-4962-A8CC-0B50A1CF2593}" type="presOf" srcId="{57D15BF6-C759-46D2-93ED-13BA56261279}" destId="{8F7D6DA0-79D5-4266-B39C-B2ECFB3E7FD0}" srcOrd="0" destOrd="0" presId="urn:microsoft.com/office/officeart/2005/8/layout/orgChart1"/>
    <dgm:cxn modelId="{45F530F8-66A8-47C0-95F3-1F22660539DB}" type="presOf" srcId="{87B5A008-1A98-49DE-B93B-8125B1D91CFA}" destId="{582B0E2C-D1BB-4F4B-BD98-EC3B8D0E93AA}" srcOrd="0" destOrd="0" presId="urn:microsoft.com/office/officeart/2005/8/layout/orgChart1"/>
    <dgm:cxn modelId="{40F594FF-F952-487F-8359-786E81D9A836}" type="presOf" srcId="{AF644B93-3A31-4B58-BB77-08C141C50CE2}" destId="{431E8E56-205E-4604-B8F9-33EB4968A42B}" srcOrd="0" destOrd="0" presId="urn:microsoft.com/office/officeart/2005/8/layout/orgChart1"/>
    <dgm:cxn modelId="{955932F3-D503-4C10-90D3-158F36D90C03}" type="presOf" srcId="{05459CD8-3950-4776-9997-676900455581}" destId="{93E3315A-0F63-4A68-801A-D32B4183DD09}" srcOrd="0" destOrd="0" presId="urn:microsoft.com/office/officeart/2005/8/layout/orgChart1"/>
    <dgm:cxn modelId="{1EDAB9EA-3C1C-4E6D-B218-7F7019CD7FAB}" type="presOf" srcId="{3F896229-5338-4B61-9398-7E64D27E5B41}" destId="{A06D6DF2-6E3F-4A6F-A97F-48A7E74CAE65}" srcOrd="0" destOrd="0" presId="urn:microsoft.com/office/officeart/2005/8/layout/orgChart1"/>
    <dgm:cxn modelId="{7A3C1BCA-539A-4657-AFCD-09DFC8925C8D}" type="presOf" srcId="{818FD762-C2C9-46D5-8E59-7209715DCB1B}" destId="{281403B3-F44B-4172-878B-91914830C69B}" srcOrd="0" destOrd="0" presId="urn:microsoft.com/office/officeart/2005/8/layout/orgChart1"/>
    <dgm:cxn modelId="{5C14572D-E304-4231-87B6-A2F1DF0591F7}" type="presOf" srcId="{A906DC84-2F84-48F0-8894-93ACC3D9587F}" destId="{7FC99ADC-96FB-4287-9645-BAF81F5DD833}" srcOrd="1" destOrd="0" presId="urn:microsoft.com/office/officeart/2005/8/layout/orgChart1"/>
    <dgm:cxn modelId="{84B69205-05DE-467F-B8DD-A33E64B22522}" srcId="{66C88F0D-8EA6-4525-8EF5-C0D5FA802CB6}" destId="{7C57A325-243C-4E38-8D92-5314BEC1301B}" srcOrd="0" destOrd="0" parTransId="{03988BC3-4C56-4867-A693-609DD50C0F5D}" sibTransId="{EF8BEE89-825E-4134-92A5-FAFC3BF9E457}"/>
    <dgm:cxn modelId="{2C658A96-A094-4020-A762-447B04258FEA}" type="presParOf" srcId="{5270BFBB-9DE0-4AAB-8310-3FB35163CF92}" destId="{964502E1-5C8F-4AC7-9CE2-8AF4D0D822ED}" srcOrd="0" destOrd="0" presId="urn:microsoft.com/office/officeart/2005/8/layout/orgChart1"/>
    <dgm:cxn modelId="{E911B4EB-31FD-4F0C-B312-D4B58A971D99}" type="presParOf" srcId="{964502E1-5C8F-4AC7-9CE2-8AF4D0D822ED}" destId="{168B552B-EB0D-413D-A17D-6948B23ED1AE}" srcOrd="0" destOrd="0" presId="urn:microsoft.com/office/officeart/2005/8/layout/orgChart1"/>
    <dgm:cxn modelId="{C56A71CB-90EA-4F9E-A9F1-C8A13B7ED531}" type="presParOf" srcId="{168B552B-EB0D-413D-A17D-6948B23ED1AE}" destId="{CEFBE653-CC51-4FA9-A297-A7BED86A29BE}" srcOrd="0" destOrd="0" presId="urn:microsoft.com/office/officeart/2005/8/layout/orgChart1"/>
    <dgm:cxn modelId="{7FAEC333-B0E7-4346-90EE-62D47003632B}" type="presParOf" srcId="{168B552B-EB0D-413D-A17D-6948B23ED1AE}" destId="{5B686F60-3B20-401F-8223-076A8ECEA655}" srcOrd="1" destOrd="0" presId="urn:microsoft.com/office/officeart/2005/8/layout/orgChart1"/>
    <dgm:cxn modelId="{89A49E5C-FFFF-4A34-A248-E2202839FE5B}" type="presParOf" srcId="{964502E1-5C8F-4AC7-9CE2-8AF4D0D822ED}" destId="{D7FD1894-13C6-4A4A-A58F-2D74C8CCCBCE}" srcOrd="1" destOrd="0" presId="urn:microsoft.com/office/officeart/2005/8/layout/orgChart1"/>
    <dgm:cxn modelId="{0D32A535-7211-4B4C-97E5-078578E0ECFC}" type="presParOf" srcId="{D7FD1894-13C6-4A4A-A58F-2D74C8CCCBCE}" destId="{F830CB4F-9853-43C2-86D6-CE470868E659}" srcOrd="0" destOrd="0" presId="urn:microsoft.com/office/officeart/2005/8/layout/orgChart1"/>
    <dgm:cxn modelId="{ACC04175-CD94-4D4C-8C42-3B6A5E591A99}" type="presParOf" srcId="{D7FD1894-13C6-4A4A-A58F-2D74C8CCCBCE}" destId="{D42F0364-5B60-4D7B-8A62-704BB779683E}" srcOrd="1" destOrd="0" presId="urn:microsoft.com/office/officeart/2005/8/layout/orgChart1"/>
    <dgm:cxn modelId="{E8C9D4F8-469B-44C8-90F5-F7F83B765A3B}" type="presParOf" srcId="{D42F0364-5B60-4D7B-8A62-704BB779683E}" destId="{97F569E0-3A3A-43F9-872D-933D630BB6E6}" srcOrd="0" destOrd="0" presId="urn:microsoft.com/office/officeart/2005/8/layout/orgChart1"/>
    <dgm:cxn modelId="{04680896-2DD7-422B-BB31-4936B25FC2E9}" type="presParOf" srcId="{97F569E0-3A3A-43F9-872D-933D630BB6E6}" destId="{4E9251BB-29E9-4ECA-8BBB-2BE542D970F1}" srcOrd="0" destOrd="0" presId="urn:microsoft.com/office/officeart/2005/8/layout/orgChart1"/>
    <dgm:cxn modelId="{7D5E27FD-DF35-4D2B-BAB0-BAD88621F416}" type="presParOf" srcId="{97F569E0-3A3A-43F9-872D-933D630BB6E6}" destId="{7FC99ADC-96FB-4287-9645-BAF81F5DD833}" srcOrd="1" destOrd="0" presId="urn:microsoft.com/office/officeart/2005/8/layout/orgChart1"/>
    <dgm:cxn modelId="{C12F22EF-4C95-4FC8-93EC-A0EED63ED399}" type="presParOf" srcId="{D42F0364-5B60-4D7B-8A62-704BB779683E}" destId="{D21BF993-FB41-4B08-BC36-B59212A67DDF}" srcOrd="1" destOrd="0" presId="urn:microsoft.com/office/officeart/2005/8/layout/orgChart1"/>
    <dgm:cxn modelId="{0B6BBF1B-3483-4991-A77A-C17252C66932}" type="presParOf" srcId="{D21BF993-FB41-4B08-BC36-B59212A67DDF}" destId="{0E8699A4-2768-42B3-9C03-C4AEABE5C11D}" srcOrd="0" destOrd="0" presId="urn:microsoft.com/office/officeart/2005/8/layout/orgChart1"/>
    <dgm:cxn modelId="{B0255B59-1979-4C42-A8AD-9F93107AD844}" type="presParOf" srcId="{D21BF993-FB41-4B08-BC36-B59212A67DDF}" destId="{91A7BCA8-D7BD-432C-AA7A-0BC1EAADD200}" srcOrd="1" destOrd="0" presId="urn:microsoft.com/office/officeart/2005/8/layout/orgChart1"/>
    <dgm:cxn modelId="{3D334290-85C0-4052-9693-F9BB3123FC0E}" type="presParOf" srcId="{91A7BCA8-D7BD-432C-AA7A-0BC1EAADD200}" destId="{2FE641B2-F6C4-47FF-9FF9-90B4074DC4B6}" srcOrd="0" destOrd="0" presId="urn:microsoft.com/office/officeart/2005/8/layout/orgChart1"/>
    <dgm:cxn modelId="{22ED6FE9-C532-4EC4-95CD-DD62E5534C75}" type="presParOf" srcId="{2FE641B2-F6C4-47FF-9FF9-90B4074DC4B6}" destId="{9CF3F814-60E7-43AD-AF08-9A2E8B8E7044}" srcOrd="0" destOrd="0" presId="urn:microsoft.com/office/officeart/2005/8/layout/orgChart1"/>
    <dgm:cxn modelId="{69B9C226-0B06-4B00-ABE7-64401CD3AF14}" type="presParOf" srcId="{2FE641B2-F6C4-47FF-9FF9-90B4074DC4B6}" destId="{4BABF048-3BB8-4301-B497-A3F1EBD5669F}" srcOrd="1" destOrd="0" presId="urn:microsoft.com/office/officeart/2005/8/layout/orgChart1"/>
    <dgm:cxn modelId="{4B380A52-02A2-444E-8D05-43348347929B}" type="presParOf" srcId="{91A7BCA8-D7BD-432C-AA7A-0BC1EAADD200}" destId="{A21F3BCD-858A-4CD2-97D5-B6A403591AFF}" srcOrd="1" destOrd="0" presId="urn:microsoft.com/office/officeart/2005/8/layout/orgChart1"/>
    <dgm:cxn modelId="{19DFC2C6-13B0-4063-98D7-B3FE4B9C64D4}" type="presParOf" srcId="{91A7BCA8-D7BD-432C-AA7A-0BC1EAADD200}" destId="{1BBCE530-66B0-4C26-AF18-49BD439D8D1A}" srcOrd="2" destOrd="0" presId="urn:microsoft.com/office/officeart/2005/8/layout/orgChart1"/>
    <dgm:cxn modelId="{C16979C7-97EB-4FF6-8CDB-7CC17447AEC2}" type="presParOf" srcId="{D21BF993-FB41-4B08-BC36-B59212A67DDF}" destId="{2C16E8A3-DC02-4993-8C9D-FC870A051374}" srcOrd="2" destOrd="0" presId="urn:microsoft.com/office/officeart/2005/8/layout/orgChart1"/>
    <dgm:cxn modelId="{71315499-C3B2-4A6C-95CF-8DA4FA8E2EB5}" type="presParOf" srcId="{D21BF993-FB41-4B08-BC36-B59212A67DDF}" destId="{A535B1FB-0982-4C19-B38A-72B21D93C136}" srcOrd="3" destOrd="0" presId="urn:microsoft.com/office/officeart/2005/8/layout/orgChart1"/>
    <dgm:cxn modelId="{969A2D1C-5C35-4923-B568-4EE3EA2584D0}" type="presParOf" srcId="{A535B1FB-0982-4C19-B38A-72B21D93C136}" destId="{5EFB0029-9B84-4400-ADB6-D02544357998}" srcOrd="0" destOrd="0" presId="urn:microsoft.com/office/officeart/2005/8/layout/orgChart1"/>
    <dgm:cxn modelId="{9D5D029F-F952-4940-A242-ADF90DEA052A}" type="presParOf" srcId="{5EFB0029-9B84-4400-ADB6-D02544357998}" destId="{1D0C7DF7-8DFE-446A-B9B5-AC95D7E1CBB8}" srcOrd="0" destOrd="0" presId="urn:microsoft.com/office/officeart/2005/8/layout/orgChart1"/>
    <dgm:cxn modelId="{4A58E96B-E052-442E-BF0F-00ED03FC4B96}" type="presParOf" srcId="{5EFB0029-9B84-4400-ADB6-D02544357998}" destId="{04C013BB-1A1E-4D4D-8DE5-0D3262BB993E}" srcOrd="1" destOrd="0" presId="urn:microsoft.com/office/officeart/2005/8/layout/orgChart1"/>
    <dgm:cxn modelId="{BECE44E5-4333-4A12-96AB-DE20249A2DE7}" type="presParOf" srcId="{A535B1FB-0982-4C19-B38A-72B21D93C136}" destId="{785426D0-438A-400A-84E6-E549DBF44415}" srcOrd="1" destOrd="0" presId="urn:microsoft.com/office/officeart/2005/8/layout/orgChart1"/>
    <dgm:cxn modelId="{4611ECFB-93F6-419E-85D4-254DB0C317AD}" type="presParOf" srcId="{A535B1FB-0982-4C19-B38A-72B21D93C136}" destId="{56E9F9E2-30ED-4882-9A3E-7BE85FEDB7FE}" srcOrd="2" destOrd="0" presId="urn:microsoft.com/office/officeart/2005/8/layout/orgChart1"/>
    <dgm:cxn modelId="{1088AEAA-F466-41C7-A2FC-8810B8E0E56A}" type="presParOf" srcId="{D42F0364-5B60-4D7B-8A62-704BB779683E}" destId="{CDF23534-C621-41E8-99F2-2982A17F352E}" srcOrd="2" destOrd="0" presId="urn:microsoft.com/office/officeart/2005/8/layout/orgChart1"/>
    <dgm:cxn modelId="{786EC04E-450A-4CDF-B0C9-850FF26475FA}" type="presParOf" srcId="{D7FD1894-13C6-4A4A-A58F-2D74C8CCCBCE}" destId="{A06D6DF2-6E3F-4A6F-A97F-48A7E74CAE65}" srcOrd="2" destOrd="0" presId="urn:microsoft.com/office/officeart/2005/8/layout/orgChart1"/>
    <dgm:cxn modelId="{43F8D0CC-7801-4DA8-9F3A-8D1C1D0564C7}" type="presParOf" srcId="{D7FD1894-13C6-4A4A-A58F-2D74C8CCCBCE}" destId="{B896C953-FCF0-4172-A6A2-B01C0B01ADA5}" srcOrd="3" destOrd="0" presId="urn:microsoft.com/office/officeart/2005/8/layout/orgChart1"/>
    <dgm:cxn modelId="{B6CD0F09-C8E5-447F-A736-99EAEF4F2CE3}" type="presParOf" srcId="{B896C953-FCF0-4172-A6A2-B01C0B01ADA5}" destId="{E7978B0D-176B-4D77-9AAE-33D167DD951C}" srcOrd="0" destOrd="0" presId="urn:microsoft.com/office/officeart/2005/8/layout/orgChart1"/>
    <dgm:cxn modelId="{2055508A-1165-449E-B68E-C2F0EAAF7306}" type="presParOf" srcId="{E7978B0D-176B-4D77-9AAE-33D167DD951C}" destId="{EC8110FB-FEDC-4ED9-9311-3BE68CA1D1EE}" srcOrd="0" destOrd="0" presId="urn:microsoft.com/office/officeart/2005/8/layout/orgChart1"/>
    <dgm:cxn modelId="{86302DCB-8B67-4ADC-AA78-8FFD4F901B67}" type="presParOf" srcId="{E7978B0D-176B-4D77-9AAE-33D167DD951C}" destId="{932EBC85-B7E5-4C87-BB2C-7BB5033679EC}" srcOrd="1" destOrd="0" presId="urn:microsoft.com/office/officeart/2005/8/layout/orgChart1"/>
    <dgm:cxn modelId="{4D29C690-955A-4938-8C82-3CD7C04308CF}" type="presParOf" srcId="{B896C953-FCF0-4172-A6A2-B01C0B01ADA5}" destId="{A80D936E-E9F7-4416-8E8F-BD748EBCBB35}" srcOrd="1" destOrd="0" presId="urn:microsoft.com/office/officeart/2005/8/layout/orgChart1"/>
    <dgm:cxn modelId="{622118B7-99E9-4F29-BF43-1DD5DB78910C}" type="presParOf" srcId="{A80D936E-E9F7-4416-8E8F-BD748EBCBB35}" destId="{6DC9A2A5-F2A1-4334-8BAF-A5F8343D13D1}" srcOrd="0" destOrd="0" presId="urn:microsoft.com/office/officeart/2005/8/layout/orgChart1"/>
    <dgm:cxn modelId="{56F0E2A8-78B5-4466-94AE-5A91D7C5CBA6}" type="presParOf" srcId="{A80D936E-E9F7-4416-8E8F-BD748EBCBB35}" destId="{9E45B353-EE46-442C-85A5-2B9FE8CA3E2B}" srcOrd="1" destOrd="0" presId="urn:microsoft.com/office/officeart/2005/8/layout/orgChart1"/>
    <dgm:cxn modelId="{445CD627-C477-41EB-ACEB-68B27AC2B005}" type="presParOf" srcId="{9E45B353-EE46-442C-85A5-2B9FE8CA3E2B}" destId="{568FAD12-7876-4C7B-B495-6BD2CB827404}" srcOrd="0" destOrd="0" presId="urn:microsoft.com/office/officeart/2005/8/layout/orgChart1"/>
    <dgm:cxn modelId="{A865D8CA-BA58-4F0E-BC3F-D594D6FC3A2A}" type="presParOf" srcId="{568FAD12-7876-4C7B-B495-6BD2CB827404}" destId="{5DB5D73F-23AF-4292-9523-C01CA68C2661}" srcOrd="0" destOrd="0" presId="urn:microsoft.com/office/officeart/2005/8/layout/orgChart1"/>
    <dgm:cxn modelId="{8BE8B656-B092-47AC-87E9-D2D373F7BEBF}" type="presParOf" srcId="{568FAD12-7876-4C7B-B495-6BD2CB827404}" destId="{03619EA7-8B4C-494F-A664-BE9B3D62EAA1}" srcOrd="1" destOrd="0" presId="urn:microsoft.com/office/officeart/2005/8/layout/orgChart1"/>
    <dgm:cxn modelId="{B84FFD50-4A81-4DA4-B1E7-7E6933FBBE68}" type="presParOf" srcId="{9E45B353-EE46-442C-85A5-2B9FE8CA3E2B}" destId="{5B42B6C4-009A-45C0-B020-B41A02E913AE}" srcOrd="1" destOrd="0" presId="urn:microsoft.com/office/officeart/2005/8/layout/orgChart1"/>
    <dgm:cxn modelId="{082D0732-E90F-4CAF-A89D-71F9446CF117}" type="presParOf" srcId="{9E45B353-EE46-442C-85A5-2B9FE8CA3E2B}" destId="{3EF79EB9-272A-4CAD-9F74-F60D0D88A7C9}" srcOrd="2" destOrd="0" presId="urn:microsoft.com/office/officeart/2005/8/layout/orgChart1"/>
    <dgm:cxn modelId="{B1C7125B-DBF9-4C32-BCAB-4667CBA69BFD}" type="presParOf" srcId="{A80D936E-E9F7-4416-8E8F-BD748EBCBB35}" destId="{07FFD263-7362-461D-BEC2-0FC3F3834717}" srcOrd="2" destOrd="0" presId="urn:microsoft.com/office/officeart/2005/8/layout/orgChart1"/>
    <dgm:cxn modelId="{F7B1847B-DA66-4DA2-9FF5-8567B2277971}" type="presParOf" srcId="{A80D936E-E9F7-4416-8E8F-BD748EBCBB35}" destId="{ADD1E85A-7FDE-4DDA-AFFD-56879B7F9DAD}" srcOrd="3" destOrd="0" presId="urn:microsoft.com/office/officeart/2005/8/layout/orgChart1"/>
    <dgm:cxn modelId="{50F8453E-F006-4C87-9726-FE34E8B604C6}" type="presParOf" srcId="{ADD1E85A-7FDE-4DDA-AFFD-56879B7F9DAD}" destId="{C33CDACB-C6FC-4C97-9AEF-B7601A02A3E9}" srcOrd="0" destOrd="0" presId="urn:microsoft.com/office/officeart/2005/8/layout/orgChart1"/>
    <dgm:cxn modelId="{D08F79F3-F410-4334-9CC4-4B170EED98BA}" type="presParOf" srcId="{C33CDACB-C6FC-4C97-9AEF-B7601A02A3E9}" destId="{C4BFD59D-1074-45E4-92FB-2E179741A70D}" srcOrd="0" destOrd="0" presId="urn:microsoft.com/office/officeart/2005/8/layout/orgChart1"/>
    <dgm:cxn modelId="{0CA0911C-E5A6-4CF9-9F77-32896C3610E1}" type="presParOf" srcId="{C33CDACB-C6FC-4C97-9AEF-B7601A02A3E9}" destId="{F30CB0A1-CE51-488A-BEC1-6A4C879B8382}" srcOrd="1" destOrd="0" presId="urn:microsoft.com/office/officeart/2005/8/layout/orgChart1"/>
    <dgm:cxn modelId="{15F11AC4-EECE-413B-BADC-61419764F192}" type="presParOf" srcId="{ADD1E85A-7FDE-4DDA-AFFD-56879B7F9DAD}" destId="{F236C02F-064E-4F50-B7AA-0021120860B6}" srcOrd="1" destOrd="0" presId="urn:microsoft.com/office/officeart/2005/8/layout/orgChart1"/>
    <dgm:cxn modelId="{95C3C45C-58AE-43FB-B0C4-903B5F3054F5}" type="presParOf" srcId="{ADD1E85A-7FDE-4DDA-AFFD-56879B7F9DAD}" destId="{E167104A-D6E3-4DD8-987C-194DE6CACBE8}" srcOrd="2" destOrd="0" presId="urn:microsoft.com/office/officeart/2005/8/layout/orgChart1"/>
    <dgm:cxn modelId="{606B3B30-F3F1-4622-9C1A-F2E00FFA0ED5}" type="presParOf" srcId="{B896C953-FCF0-4172-A6A2-B01C0B01ADA5}" destId="{07690C82-DCDD-483F-A8A4-DB8D6644782E}" srcOrd="2" destOrd="0" presId="urn:microsoft.com/office/officeart/2005/8/layout/orgChart1"/>
    <dgm:cxn modelId="{23F5E0C4-4882-40A6-AA09-E6D121F657DC}" type="presParOf" srcId="{D7FD1894-13C6-4A4A-A58F-2D74C8CCCBCE}" destId="{5C07B836-9BEC-4861-A478-6FE8D9036719}" srcOrd="4" destOrd="0" presId="urn:microsoft.com/office/officeart/2005/8/layout/orgChart1"/>
    <dgm:cxn modelId="{25CD752A-B375-4061-A158-3C2D0C1DA76B}" type="presParOf" srcId="{D7FD1894-13C6-4A4A-A58F-2D74C8CCCBCE}" destId="{61834512-ED3B-4CE8-ACCC-AEA201F7D329}" srcOrd="5" destOrd="0" presId="urn:microsoft.com/office/officeart/2005/8/layout/orgChart1"/>
    <dgm:cxn modelId="{20846179-582E-4941-99ED-8F5A466F83A8}" type="presParOf" srcId="{61834512-ED3B-4CE8-ACCC-AEA201F7D329}" destId="{4279C649-A2ED-497B-B9F3-9BC74C0C40AC}" srcOrd="0" destOrd="0" presId="urn:microsoft.com/office/officeart/2005/8/layout/orgChart1"/>
    <dgm:cxn modelId="{B5B2FF44-49A6-4D35-845E-622A2EEE4F0B}" type="presParOf" srcId="{4279C649-A2ED-497B-B9F3-9BC74C0C40AC}" destId="{281403B3-F44B-4172-878B-91914830C69B}" srcOrd="0" destOrd="0" presId="urn:microsoft.com/office/officeart/2005/8/layout/orgChart1"/>
    <dgm:cxn modelId="{0D63BFB9-ED67-48A2-9C0C-CD65CAF2A14C}" type="presParOf" srcId="{4279C649-A2ED-497B-B9F3-9BC74C0C40AC}" destId="{78B3CE04-4AD0-4FDA-BADA-20C8F18B648B}" srcOrd="1" destOrd="0" presId="urn:microsoft.com/office/officeart/2005/8/layout/orgChart1"/>
    <dgm:cxn modelId="{A120660C-0DDA-4E8B-BFB1-BBB0CBD0539F}" type="presParOf" srcId="{61834512-ED3B-4CE8-ACCC-AEA201F7D329}" destId="{5336B841-7885-42C5-9ED4-43710D65BC44}" srcOrd="1" destOrd="0" presId="urn:microsoft.com/office/officeart/2005/8/layout/orgChart1"/>
    <dgm:cxn modelId="{5060ABE2-55FC-4B72-99A7-AE31218F70F6}" type="presParOf" srcId="{5336B841-7885-42C5-9ED4-43710D65BC44}" destId="{B259E6D8-924B-49AB-9BEA-A207E52B3236}" srcOrd="0" destOrd="0" presId="urn:microsoft.com/office/officeart/2005/8/layout/orgChart1"/>
    <dgm:cxn modelId="{09C4CE6D-DCE0-4024-970E-1B931B75E46A}" type="presParOf" srcId="{5336B841-7885-42C5-9ED4-43710D65BC44}" destId="{40318324-B791-4E15-951A-39B11869EC3C}" srcOrd="1" destOrd="0" presId="urn:microsoft.com/office/officeart/2005/8/layout/orgChart1"/>
    <dgm:cxn modelId="{E70AC39A-0CF8-4A26-97D5-B007055B129C}" type="presParOf" srcId="{40318324-B791-4E15-951A-39B11869EC3C}" destId="{B7975380-6356-4A89-BCED-138A5245C38B}" srcOrd="0" destOrd="0" presId="urn:microsoft.com/office/officeart/2005/8/layout/orgChart1"/>
    <dgm:cxn modelId="{B0F5EEA6-9A5B-4ED9-B266-85EA17D8E509}" type="presParOf" srcId="{B7975380-6356-4A89-BCED-138A5245C38B}" destId="{93E3315A-0F63-4A68-801A-D32B4183DD09}" srcOrd="0" destOrd="0" presId="urn:microsoft.com/office/officeart/2005/8/layout/orgChart1"/>
    <dgm:cxn modelId="{F8327D16-8E52-440F-ABC5-9F6346D6B77D}" type="presParOf" srcId="{B7975380-6356-4A89-BCED-138A5245C38B}" destId="{FCE125E3-DDA4-430A-A702-522FED962CD9}" srcOrd="1" destOrd="0" presId="urn:microsoft.com/office/officeart/2005/8/layout/orgChart1"/>
    <dgm:cxn modelId="{F1E4FEEE-2072-40E4-AA7E-482067E7AC8F}" type="presParOf" srcId="{40318324-B791-4E15-951A-39B11869EC3C}" destId="{B6ADDE9D-2250-4335-9F92-A9B82F620E36}" srcOrd="1" destOrd="0" presId="urn:microsoft.com/office/officeart/2005/8/layout/orgChart1"/>
    <dgm:cxn modelId="{1411DA16-74E1-4B95-B876-A835111B7BC2}" type="presParOf" srcId="{40318324-B791-4E15-951A-39B11869EC3C}" destId="{C96AE6C5-408F-4139-B14F-CCC5AF21C9F8}" srcOrd="2" destOrd="0" presId="urn:microsoft.com/office/officeart/2005/8/layout/orgChart1"/>
    <dgm:cxn modelId="{EA62B176-6C25-4A8A-A858-FD490604E4F0}" type="presParOf" srcId="{5336B841-7885-42C5-9ED4-43710D65BC44}" destId="{431E8E56-205E-4604-B8F9-33EB4968A42B}" srcOrd="2" destOrd="0" presId="urn:microsoft.com/office/officeart/2005/8/layout/orgChart1"/>
    <dgm:cxn modelId="{31790839-7EE1-431E-BD9B-C0D467DB7276}" type="presParOf" srcId="{5336B841-7885-42C5-9ED4-43710D65BC44}" destId="{C127C364-A51F-449A-BAA3-866FDDAFD332}" srcOrd="3" destOrd="0" presId="urn:microsoft.com/office/officeart/2005/8/layout/orgChart1"/>
    <dgm:cxn modelId="{61582D9B-E2BC-4279-BD93-B84F119BA2B4}" type="presParOf" srcId="{C127C364-A51F-449A-BAA3-866FDDAFD332}" destId="{EDC9B45C-CF12-4052-8C70-1167E62183EA}" srcOrd="0" destOrd="0" presId="urn:microsoft.com/office/officeart/2005/8/layout/orgChart1"/>
    <dgm:cxn modelId="{67B14674-F1A9-4BD7-A6EC-CDBFFF85EDEA}" type="presParOf" srcId="{EDC9B45C-CF12-4052-8C70-1167E62183EA}" destId="{1983C78A-820E-4E79-B1F7-84C1FE24E4BA}" srcOrd="0" destOrd="0" presId="urn:microsoft.com/office/officeart/2005/8/layout/orgChart1"/>
    <dgm:cxn modelId="{EB9ADD24-1B2B-4522-AAAC-5C9BBD875E37}" type="presParOf" srcId="{EDC9B45C-CF12-4052-8C70-1167E62183EA}" destId="{6A621BD9-8629-4DF1-9E79-B582D5F868F8}" srcOrd="1" destOrd="0" presId="urn:microsoft.com/office/officeart/2005/8/layout/orgChart1"/>
    <dgm:cxn modelId="{D1C783A2-1BE8-4801-B4AF-7483A260470D}" type="presParOf" srcId="{C127C364-A51F-449A-BAA3-866FDDAFD332}" destId="{D744B812-1401-476B-8165-71A77D4B232B}" srcOrd="1" destOrd="0" presId="urn:microsoft.com/office/officeart/2005/8/layout/orgChart1"/>
    <dgm:cxn modelId="{A6D2A666-CB6B-40D7-BC15-2FE91677353B}" type="presParOf" srcId="{C127C364-A51F-449A-BAA3-866FDDAFD332}" destId="{16CB95C3-A989-42F1-9532-5C977D54379F}" srcOrd="2" destOrd="0" presId="urn:microsoft.com/office/officeart/2005/8/layout/orgChart1"/>
    <dgm:cxn modelId="{D8F30D56-EF64-41C9-9E4C-137A9563D1EC}" type="presParOf" srcId="{61834512-ED3B-4CE8-ACCC-AEA201F7D329}" destId="{0224F5D4-1815-4A3E-BA7F-8657A278862C}" srcOrd="2" destOrd="0" presId="urn:microsoft.com/office/officeart/2005/8/layout/orgChart1"/>
    <dgm:cxn modelId="{5A0153F3-1E2A-4450-BDAC-487A4A025DAB}" type="presParOf" srcId="{D7FD1894-13C6-4A4A-A58F-2D74C8CCCBCE}" destId="{8F7D6DA0-79D5-4266-B39C-B2ECFB3E7FD0}" srcOrd="6" destOrd="0" presId="urn:microsoft.com/office/officeart/2005/8/layout/orgChart1"/>
    <dgm:cxn modelId="{4E01F006-F8ED-4345-9559-9D217B26BE47}" type="presParOf" srcId="{D7FD1894-13C6-4A4A-A58F-2D74C8CCCBCE}" destId="{CAE809F2-BD20-4001-AF98-4018F67354DF}" srcOrd="7" destOrd="0" presId="urn:microsoft.com/office/officeart/2005/8/layout/orgChart1"/>
    <dgm:cxn modelId="{1A3FE2CA-405A-4E4F-9886-3B9C58FEED17}" type="presParOf" srcId="{CAE809F2-BD20-4001-AF98-4018F67354DF}" destId="{0D9EC01A-324F-4ECE-AB58-68397102EF42}" srcOrd="0" destOrd="0" presId="urn:microsoft.com/office/officeart/2005/8/layout/orgChart1"/>
    <dgm:cxn modelId="{1BF5473A-D27D-4AB8-9035-2A1AA72B2C92}" type="presParOf" srcId="{0D9EC01A-324F-4ECE-AB58-68397102EF42}" destId="{582B0E2C-D1BB-4F4B-BD98-EC3B8D0E93AA}" srcOrd="0" destOrd="0" presId="urn:microsoft.com/office/officeart/2005/8/layout/orgChart1"/>
    <dgm:cxn modelId="{17086225-31BC-4B92-9C37-E6B7CA4FF41F}" type="presParOf" srcId="{0D9EC01A-324F-4ECE-AB58-68397102EF42}" destId="{73C2635C-5AB7-4F2F-A652-0B46C2652BD0}" srcOrd="1" destOrd="0" presId="urn:microsoft.com/office/officeart/2005/8/layout/orgChart1"/>
    <dgm:cxn modelId="{C31F4613-2F39-4153-8AC4-85D5E58EE478}" type="presParOf" srcId="{CAE809F2-BD20-4001-AF98-4018F67354DF}" destId="{1B852864-0659-4B89-A790-6426E2D939BF}" srcOrd="1" destOrd="0" presId="urn:microsoft.com/office/officeart/2005/8/layout/orgChart1"/>
    <dgm:cxn modelId="{09EF38E0-7ED5-48C3-BC5D-2C4516A042FB}" type="presParOf" srcId="{1B852864-0659-4B89-A790-6426E2D939BF}" destId="{CAC1E0B1-41E0-4D58-B619-5DE192BF3A3D}" srcOrd="0" destOrd="0" presId="urn:microsoft.com/office/officeart/2005/8/layout/orgChart1"/>
    <dgm:cxn modelId="{81D19349-608E-4F49-B361-4C28C1014B74}" type="presParOf" srcId="{1B852864-0659-4B89-A790-6426E2D939BF}" destId="{3B575E4C-30F5-42C5-AF7F-495EB10315C0}" srcOrd="1" destOrd="0" presId="urn:microsoft.com/office/officeart/2005/8/layout/orgChart1"/>
    <dgm:cxn modelId="{994A90F1-5E21-48CE-8F95-826E0398CBF5}" type="presParOf" srcId="{3B575E4C-30F5-42C5-AF7F-495EB10315C0}" destId="{2109AFED-CB28-4AE0-80E2-8356C50A02F6}" srcOrd="0" destOrd="0" presId="urn:microsoft.com/office/officeart/2005/8/layout/orgChart1"/>
    <dgm:cxn modelId="{378B70B7-84A0-4CA1-BBA3-D42C2EC99C5F}" type="presParOf" srcId="{2109AFED-CB28-4AE0-80E2-8356C50A02F6}" destId="{2AE00C5B-61AC-44B8-93CF-E4FBCAB12CEC}" srcOrd="0" destOrd="0" presId="urn:microsoft.com/office/officeart/2005/8/layout/orgChart1"/>
    <dgm:cxn modelId="{D42F9670-A753-438A-8447-59517735F916}" type="presParOf" srcId="{2109AFED-CB28-4AE0-80E2-8356C50A02F6}" destId="{1AF573CC-52C4-4754-B9F9-4C7E4E9D964B}" srcOrd="1" destOrd="0" presId="urn:microsoft.com/office/officeart/2005/8/layout/orgChart1"/>
    <dgm:cxn modelId="{DD05378B-E61A-4D2F-A747-87492AEEB284}" type="presParOf" srcId="{3B575E4C-30F5-42C5-AF7F-495EB10315C0}" destId="{91761C9A-A344-4350-8033-6479C350E31F}" srcOrd="1" destOrd="0" presId="urn:microsoft.com/office/officeart/2005/8/layout/orgChart1"/>
    <dgm:cxn modelId="{4C9B3405-13B5-4F15-9DCF-E973AE6E74E9}" type="presParOf" srcId="{3B575E4C-30F5-42C5-AF7F-495EB10315C0}" destId="{644724E6-7CF1-4DD4-A122-9021FD919D02}" srcOrd="2" destOrd="0" presId="urn:microsoft.com/office/officeart/2005/8/layout/orgChart1"/>
    <dgm:cxn modelId="{758E8D37-7DB7-4BA6-8C61-8AABAE1F35AA}" type="presParOf" srcId="{CAE809F2-BD20-4001-AF98-4018F67354DF}" destId="{73737B69-A73F-437C-A96F-615DB44E8A51}" srcOrd="2" destOrd="0" presId="urn:microsoft.com/office/officeart/2005/8/layout/orgChart1"/>
    <dgm:cxn modelId="{B3944AC3-CEA3-413F-8EBD-923D264DFC84}" type="presParOf" srcId="{D7FD1894-13C6-4A4A-A58F-2D74C8CCCBCE}" destId="{6A02A22A-B242-403F-840B-8A2816049ADD}" srcOrd="8" destOrd="0" presId="urn:microsoft.com/office/officeart/2005/8/layout/orgChart1"/>
    <dgm:cxn modelId="{CC113606-FEBE-43E6-951D-2011EA753452}" type="presParOf" srcId="{D7FD1894-13C6-4A4A-A58F-2D74C8CCCBCE}" destId="{25B40E3C-0D7E-4D85-99A2-AC281956EC90}" srcOrd="9" destOrd="0" presId="urn:microsoft.com/office/officeart/2005/8/layout/orgChart1"/>
    <dgm:cxn modelId="{D363E76B-9198-401E-84B2-B9555205DD2C}" type="presParOf" srcId="{25B40E3C-0D7E-4D85-99A2-AC281956EC90}" destId="{84050026-0B2D-4046-B4D1-23235427005B}" srcOrd="0" destOrd="0" presId="urn:microsoft.com/office/officeart/2005/8/layout/orgChart1"/>
    <dgm:cxn modelId="{06B8EDEC-8632-4FCC-9DC0-2B7ADA58EBD0}" type="presParOf" srcId="{84050026-0B2D-4046-B4D1-23235427005B}" destId="{B5D7A058-3362-4178-B518-042CAA726854}" srcOrd="0" destOrd="0" presId="urn:microsoft.com/office/officeart/2005/8/layout/orgChart1"/>
    <dgm:cxn modelId="{8B5D4724-88BD-4EF3-8C1A-3DC2603BD588}" type="presParOf" srcId="{84050026-0B2D-4046-B4D1-23235427005B}" destId="{F0D9A0FE-5DAC-48EB-9215-8FD6A8A3737C}" srcOrd="1" destOrd="0" presId="urn:microsoft.com/office/officeart/2005/8/layout/orgChart1"/>
    <dgm:cxn modelId="{2DBDAFB8-B358-4B0B-85E0-73B2D82B5E0E}" type="presParOf" srcId="{25B40E3C-0D7E-4D85-99A2-AC281956EC90}" destId="{5E1F1CBD-82B5-4953-82B6-A1159A7A0F04}" srcOrd="1" destOrd="0" presId="urn:microsoft.com/office/officeart/2005/8/layout/orgChart1"/>
    <dgm:cxn modelId="{D8E9038F-ED9A-4CF5-88E7-98717871695B}" type="presParOf" srcId="{5E1F1CBD-82B5-4953-82B6-A1159A7A0F04}" destId="{A1F018CF-603E-4480-B5CE-739FB348C0E5}" srcOrd="0" destOrd="0" presId="urn:microsoft.com/office/officeart/2005/8/layout/orgChart1"/>
    <dgm:cxn modelId="{9656B1AF-2F01-4791-AE29-4E296A262456}" type="presParOf" srcId="{5E1F1CBD-82B5-4953-82B6-A1159A7A0F04}" destId="{942AD2F9-DAA1-4C4D-BE1E-D3E7FFA1BDA3}" srcOrd="1" destOrd="0" presId="urn:microsoft.com/office/officeart/2005/8/layout/orgChart1"/>
    <dgm:cxn modelId="{A8EE8EAF-1381-4422-8B0A-4800C5B95DCC}" type="presParOf" srcId="{942AD2F9-DAA1-4C4D-BE1E-D3E7FFA1BDA3}" destId="{1484AE16-66F3-4A20-97E1-98B99738B2D3}" srcOrd="0" destOrd="0" presId="urn:microsoft.com/office/officeart/2005/8/layout/orgChart1"/>
    <dgm:cxn modelId="{2ABB43DB-C6B7-4C8E-922F-8ED589D5E3A3}" type="presParOf" srcId="{1484AE16-66F3-4A20-97E1-98B99738B2D3}" destId="{0AA6A4A2-EA6B-45E4-87DB-49B63DA53DDD}" srcOrd="0" destOrd="0" presId="urn:microsoft.com/office/officeart/2005/8/layout/orgChart1"/>
    <dgm:cxn modelId="{53329F23-929F-4EC3-8E08-76F86DE3F369}" type="presParOf" srcId="{1484AE16-66F3-4A20-97E1-98B99738B2D3}" destId="{7EDDC6BC-33C7-43FF-9B9C-EF6446892F3D}" srcOrd="1" destOrd="0" presId="urn:microsoft.com/office/officeart/2005/8/layout/orgChart1"/>
    <dgm:cxn modelId="{DAA9EB29-4796-4B76-9BA7-D4D5618C3FF6}" type="presParOf" srcId="{942AD2F9-DAA1-4C4D-BE1E-D3E7FFA1BDA3}" destId="{C3A489C3-7617-4D7A-86A5-F5904E1A6BC4}" srcOrd="1" destOrd="0" presId="urn:microsoft.com/office/officeart/2005/8/layout/orgChart1"/>
    <dgm:cxn modelId="{01F05A1C-7659-4403-8FF3-71293408B50A}" type="presParOf" srcId="{942AD2F9-DAA1-4C4D-BE1E-D3E7FFA1BDA3}" destId="{F8D858E2-753C-4FDB-B137-96A754521198}" srcOrd="2" destOrd="0" presId="urn:microsoft.com/office/officeart/2005/8/layout/orgChart1"/>
    <dgm:cxn modelId="{1B31D716-ADF0-4522-B201-12140F61DDF4}" type="presParOf" srcId="{5E1F1CBD-82B5-4953-82B6-A1159A7A0F04}" destId="{F6DC7220-6704-4B4E-B171-6DFD3ED62B53}" srcOrd="2" destOrd="0" presId="urn:microsoft.com/office/officeart/2005/8/layout/orgChart1"/>
    <dgm:cxn modelId="{316E8AE0-83ED-4E4B-A714-D12643F56435}" type="presParOf" srcId="{5E1F1CBD-82B5-4953-82B6-A1159A7A0F04}" destId="{E9A29E94-BE72-4E96-95AC-E7F7203A2507}" srcOrd="3" destOrd="0" presId="urn:microsoft.com/office/officeart/2005/8/layout/orgChart1"/>
    <dgm:cxn modelId="{75B51EA4-D28B-46F8-91E0-BEB29D94D95F}" type="presParOf" srcId="{E9A29E94-BE72-4E96-95AC-E7F7203A2507}" destId="{12372ADD-25A6-4D13-8534-95137DE9A029}" srcOrd="0" destOrd="0" presId="urn:microsoft.com/office/officeart/2005/8/layout/orgChart1"/>
    <dgm:cxn modelId="{B4A78212-834D-4FA1-B90C-45D176907E0C}" type="presParOf" srcId="{12372ADD-25A6-4D13-8534-95137DE9A029}" destId="{717775B9-BCB6-41CC-9B55-28E83DCE29BD}" srcOrd="0" destOrd="0" presId="urn:microsoft.com/office/officeart/2005/8/layout/orgChart1"/>
    <dgm:cxn modelId="{7439D80E-BAE7-4CF4-9972-F87DE3FB1711}" type="presParOf" srcId="{12372ADD-25A6-4D13-8534-95137DE9A029}" destId="{4A4228ED-AB35-4E99-9473-3E3D40B9DD7F}" srcOrd="1" destOrd="0" presId="urn:microsoft.com/office/officeart/2005/8/layout/orgChart1"/>
    <dgm:cxn modelId="{DB84EF9F-9B09-4D16-8192-2CA955409425}" type="presParOf" srcId="{E9A29E94-BE72-4E96-95AC-E7F7203A2507}" destId="{15DCE39A-3675-4485-8754-15F981AE0C97}" srcOrd="1" destOrd="0" presId="urn:microsoft.com/office/officeart/2005/8/layout/orgChart1"/>
    <dgm:cxn modelId="{8B264748-817C-4A1E-91EE-A5BD073310EC}" type="presParOf" srcId="{E9A29E94-BE72-4E96-95AC-E7F7203A2507}" destId="{A9279E6D-72B3-426C-8C3E-623F1F679399}" srcOrd="2" destOrd="0" presId="urn:microsoft.com/office/officeart/2005/8/layout/orgChart1"/>
    <dgm:cxn modelId="{637E737A-CD03-43AD-97EA-E0CD524041E0}" type="presParOf" srcId="{25B40E3C-0D7E-4D85-99A2-AC281956EC90}" destId="{0368B30E-57DC-492F-AA52-7923AB22190D}" srcOrd="2" destOrd="0" presId="urn:microsoft.com/office/officeart/2005/8/layout/orgChart1"/>
    <dgm:cxn modelId="{D51DD3D5-64B0-4AC4-9D6A-15E3EDA06D02}" type="presParOf" srcId="{964502E1-5C8F-4AC7-9CE2-8AF4D0D822ED}" destId="{05FD51C9-026A-422A-9EF5-49E9365BA29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5EEF9-DDB1-435B-A474-D5364E9F7D35}">
      <dsp:nvSpPr>
        <dsp:cNvPr id="0" name=""/>
        <dsp:cNvSpPr/>
      </dsp:nvSpPr>
      <dsp:spPr>
        <a:xfrm>
          <a:off x="0" y="144015"/>
          <a:ext cx="952010" cy="388115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b="1" kern="1200" dirty="0" smtClean="0"/>
            <a:t>Phase</a:t>
          </a:r>
          <a:endParaRPr lang="en-US" sz="1050" b="1" kern="1200" dirty="0"/>
        </a:p>
      </dsp:txBody>
      <dsp:txXfrm>
        <a:off x="194058" y="144015"/>
        <a:ext cx="563895" cy="388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E11C7-C73B-4A2E-A599-6DEA73AB4B40}">
      <dsp:nvSpPr>
        <dsp:cNvPr id="0" name=""/>
        <dsp:cNvSpPr/>
      </dsp:nvSpPr>
      <dsp:spPr>
        <a:xfrm>
          <a:off x="2009" y="339814"/>
          <a:ext cx="1788169" cy="71526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Analyse und Planung</a:t>
          </a:r>
          <a:endParaRPr lang="en-US" sz="1600" b="1" kern="1200" dirty="0"/>
        </a:p>
      </dsp:txBody>
      <dsp:txXfrm>
        <a:off x="359643" y="339814"/>
        <a:ext cx="1072902" cy="715267"/>
      </dsp:txXfrm>
    </dsp:sp>
    <dsp:sp modelId="{C021D635-A181-4BF8-96CE-EE5F98FB96A1}">
      <dsp:nvSpPr>
        <dsp:cNvPr id="0" name=""/>
        <dsp:cNvSpPr/>
      </dsp:nvSpPr>
      <dsp:spPr>
        <a:xfrm>
          <a:off x="1611362" y="339814"/>
          <a:ext cx="1788169" cy="71526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C++ Portierung</a:t>
          </a:r>
          <a:endParaRPr lang="en-US" sz="1600" b="1" kern="1200" dirty="0"/>
        </a:p>
      </dsp:txBody>
      <dsp:txXfrm>
        <a:off x="1968996" y="339814"/>
        <a:ext cx="1072902" cy="715267"/>
      </dsp:txXfrm>
    </dsp:sp>
    <dsp:sp modelId="{2CE6AEEB-BA27-48F1-87EE-5B7D6FD50115}">
      <dsp:nvSpPr>
        <dsp:cNvPr id="0" name=""/>
        <dsp:cNvSpPr/>
      </dsp:nvSpPr>
      <dsp:spPr>
        <a:xfrm>
          <a:off x="3220715" y="339814"/>
          <a:ext cx="1788169" cy="71526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err="1" smtClean="0"/>
            <a:t>Implemen-tierung</a:t>
          </a:r>
          <a:r>
            <a:rPr lang="de-DE" sz="1600" b="1" kern="1200" dirty="0" smtClean="0"/>
            <a:t> </a:t>
          </a:r>
          <a:endParaRPr lang="en-US" sz="1600" b="1" kern="1200" dirty="0"/>
        </a:p>
      </dsp:txBody>
      <dsp:txXfrm>
        <a:off x="3578349" y="339814"/>
        <a:ext cx="1072902" cy="715267"/>
      </dsp:txXfrm>
    </dsp:sp>
    <dsp:sp modelId="{D4307CCF-803E-4F84-A90E-20992CC4813D}">
      <dsp:nvSpPr>
        <dsp:cNvPr id="0" name=""/>
        <dsp:cNvSpPr/>
      </dsp:nvSpPr>
      <dsp:spPr>
        <a:xfrm>
          <a:off x="4834881" y="335272"/>
          <a:ext cx="1788169" cy="71526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Test</a:t>
          </a:r>
          <a:endParaRPr lang="en-US" sz="1600" b="1" kern="1200" dirty="0"/>
        </a:p>
      </dsp:txBody>
      <dsp:txXfrm>
        <a:off x="5192515" y="335272"/>
        <a:ext cx="1072902" cy="715267"/>
      </dsp:txXfrm>
    </dsp:sp>
    <dsp:sp modelId="{39EE5040-744A-4D77-906B-731AB455D3E9}">
      <dsp:nvSpPr>
        <dsp:cNvPr id="0" name=""/>
        <dsp:cNvSpPr/>
      </dsp:nvSpPr>
      <dsp:spPr>
        <a:xfrm>
          <a:off x="6439420" y="339814"/>
          <a:ext cx="1788169" cy="71526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Doku-</a:t>
          </a:r>
          <a:r>
            <a:rPr lang="de-DE" sz="1600" b="1" kern="1200" dirty="0" err="1" smtClean="0"/>
            <a:t>mentation</a:t>
          </a:r>
          <a:endParaRPr lang="en-US" sz="1600" b="1" kern="1200" dirty="0"/>
        </a:p>
      </dsp:txBody>
      <dsp:txXfrm>
        <a:off x="6797054" y="339814"/>
        <a:ext cx="1072902" cy="7152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C7220-6704-4B4E-B171-6DFD3ED62B53}">
      <dsp:nvSpPr>
        <dsp:cNvPr id="0" name=""/>
        <dsp:cNvSpPr/>
      </dsp:nvSpPr>
      <dsp:spPr>
        <a:xfrm>
          <a:off x="6675273" y="2121108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018CF-603E-4480-B5CE-739FB348C0E5}">
      <dsp:nvSpPr>
        <dsp:cNvPr id="0" name=""/>
        <dsp:cNvSpPr/>
      </dsp:nvSpPr>
      <dsp:spPr>
        <a:xfrm>
          <a:off x="6675273" y="2121108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2A22A-B242-403F-840B-8A2816049ADD}">
      <dsp:nvSpPr>
        <dsp:cNvPr id="0" name=""/>
        <dsp:cNvSpPr/>
      </dsp:nvSpPr>
      <dsp:spPr>
        <a:xfrm>
          <a:off x="3945903" y="1161775"/>
          <a:ext cx="326983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3269839" y="141873"/>
              </a:lnTo>
              <a:lnTo>
                <a:pt x="3269839" y="28374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1E0B1-41E0-4D58-B619-5DE192BF3A3D}">
      <dsp:nvSpPr>
        <dsp:cNvPr id="0" name=""/>
        <dsp:cNvSpPr/>
      </dsp:nvSpPr>
      <dsp:spPr>
        <a:xfrm>
          <a:off x="5040353" y="2121108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D6DA0-79D5-4266-B39C-B2ECFB3E7FD0}">
      <dsp:nvSpPr>
        <dsp:cNvPr id="0" name=""/>
        <dsp:cNvSpPr/>
      </dsp:nvSpPr>
      <dsp:spPr>
        <a:xfrm>
          <a:off x="3945903" y="1161775"/>
          <a:ext cx="163491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1634919" y="141873"/>
              </a:lnTo>
              <a:lnTo>
                <a:pt x="1634919" y="28374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E8E56-205E-4604-B8F9-33EB4968A42B}">
      <dsp:nvSpPr>
        <dsp:cNvPr id="0" name=""/>
        <dsp:cNvSpPr/>
      </dsp:nvSpPr>
      <dsp:spPr>
        <a:xfrm>
          <a:off x="3405433" y="2121108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9E6D8-924B-49AB-9BEA-A207E52B3236}">
      <dsp:nvSpPr>
        <dsp:cNvPr id="0" name=""/>
        <dsp:cNvSpPr/>
      </dsp:nvSpPr>
      <dsp:spPr>
        <a:xfrm>
          <a:off x="3405433" y="2121108"/>
          <a:ext cx="202676" cy="611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1081"/>
              </a:lnTo>
              <a:lnTo>
                <a:pt x="202676" y="61108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7B836-9BEC-4861-A478-6FE8D9036719}">
      <dsp:nvSpPr>
        <dsp:cNvPr id="0" name=""/>
        <dsp:cNvSpPr/>
      </dsp:nvSpPr>
      <dsp:spPr>
        <a:xfrm>
          <a:off x="3900183" y="1161775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FD263-7362-461D-BEC2-0FC3F3834717}">
      <dsp:nvSpPr>
        <dsp:cNvPr id="0" name=""/>
        <dsp:cNvSpPr/>
      </dsp:nvSpPr>
      <dsp:spPr>
        <a:xfrm>
          <a:off x="1770514" y="2121108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9A2A5-F2A1-4334-8BAF-A5F8343D13D1}">
      <dsp:nvSpPr>
        <dsp:cNvPr id="0" name=""/>
        <dsp:cNvSpPr/>
      </dsp:nvSpPr>
      <dsp:spPr>
        <a:xfrm>
          <a:off x="1770514" y="2121108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D6DF2-6E3F-4A6F-A97F-48A7E74CAE65}">
      <dsp:nvSpPr>
        <dsp:cNvPr id="0" name=""/>
        <dsp:cNvSpPr/>
      </dsp:nvSpPr>
      <dsp:spPr>
        <a:xfrm>
          <a:off x="2310983" y="1161775"/>
          <a:ext cx="1634919" cy="283746"/>
        </a:xfrm>
        <a:custGeom>
          <a:avLst/>
          <a:gdLst/>
          <a:ahLst/>
          <a:cxnLst/>
          <a:rect l="0" t="0" r="0" b="0"/>
          <a:pathLst>
            <a:path>
              <a:moveTo>
                <a:pt x="1634919" y="0"/>
              </a:moveTo>
              <a:lnTo>
                <a:pt x="163491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6E8A3-DC02-4993-8C9D-FC870A051374}">
      <dsp:nvSpPr>
        <dsp:cNvPr id="0" name=""/>
        <dsp:cNvSpPr/>
      </dsp:nvSpPr>
      <dsp:spPr>
        <a:xfrm>
          <a:off x="135594" y="2121108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699A4-2768-42B3-9C03-C4AEABE5C11D}">
      <dsp:nvSpPr>
        <dsp:cNvPr id="0" name=""/>
        <dsp:cNvSpPr/>
      </dsp:nvSpPr>
      <dsp:spPr>
        <a:xfrm>
          <a:off x="135594" y="2121108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0CB4F-9853-43C2-86D6-CE470868E659}">
      <dsp:nvSpPr>
        <dsp:cNvPr id="0" name=""/>
        <dsp:cNvSpPr/>
      </dsp:nvSpPr>
      <dsp:spPr>
        <a:xfrm>
          <a:off x="676063" y="1161775"/>
          <a:ext cx="3269839" cy="283746"/>
        </a:xfrm>
        <a:custGeom>
          <a:avLst/>
          <a:gdLst/>
          <a:ahLst/>
          <a:cxnLst/>
          <a:rect l="0" t="0" r="0" b="0"/>
          <a:pathLst>
            <a:path>
              <a:moveTo>
                <a:pt x="3269839" y="0"/>
              </a:moveTo>
              <a:lnTo>
                <a:pt x="326983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BE653-CC51-4FA9-A297-A7BED86A29BE}">
      <dsp:nvSpPr>
        <dsp:cNvPr id="0" name=""/>
        <dsp:cNvSpPr/>
      </dsp:nvSpPr>
      <dsp:spPr>
        <a:xfrm>
          <a:off x="3007932" y="486188"/>
          <a:ext cx="1875942" cy="675586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Modellbasierte Entwicklung</a:t>
          </a:r>
          <a:endParaRPr lang="en-US" sz="1400" b="1" kern="1200" dirty="0"/>
        </a:p>
      </dsp:txBody>
      <dsp:txXfrm>
        <a:off x="3007932" y="486188"/>
        <a:ext cx="1875942" cy="675586"/>
      </dsp:txXfrm>
    </dsp:sp>
    <dsp:sp modelId="{4E9251BB-29E9-4ECA-8BBB-2BE542D970F1}">
      <dsp:nvSpPr>
        <dsp:cNvPr id="0" name=""/>
        <dsp:cNvSpPr/>
      </dsp:nvSpPr>
      <dsp:spPr>
        <a:xfrm>
          <a:off x="477" y="1445521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Analyse und Planung</a:t>
          </a:r>
          <a:endParaRPr lang="en-US" sz="1400" b="1" kern="1200" dirty="0"/>
        </a:p>
      </dsp:txBody>
      <dsp:txXfrm>
        <a:off x="477" y="1445521"/>
        <a:ext cx="1351173" cy="675586"/>
      </dsp:txXfrm>
    </dsp:sp>
    <dsp:sp modelId="{9CF3F814-60E7-43AD-AF08-9A2E8B8E7044}">
      <dsp:nvSpPr>
        <dsp:cNvPr id="0" name=""/>
        <dsp:cNvSpPr/>
      </dsp:nvSpPr>
      <dsp:spPr>
        <a:xfrm>
          <a:off x="338270" y="2404854"/>
          <a:ext cx="1351173" cy="675586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Analyse</a:t>
          </a:r>
          <a:endParaRPr lang="en-US" sz="1400" b="1" kern="1200" dirty="0"/>
        </a:p>
      </dsp:txBody>
      <dsp:txXfrm>
        <a:off x="338270" y="2404854"/>
        <a:ext cx="1351173" cy="675586"/>
      </dsp:txXfrm>
    </dsp:sp>
    <dsp:sp modelId="{1D0C7DF7-8DFE-446A-B9B5-AC95D7E1CBB8}">
      <dsp:nvSpPr>
        <dsp:cNvPr id="0" name=""/>
        <dsp:cNvSpPr/>
      </dsp:nvSpPr>
      <dsp:spPr>
        <a:xfrm>
          <a:off x="338270" y="3364187"/>
          <a:ext cx="1351173" cy="675586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Projektplanung</a:t>
          </a:r>
          <a:endParaRPr lang="en-US" sz="1400" b="1" kern="1200" dirty="0"/>
        </a:p>
      </dsp:txBody>
      <dsp:txXfrm>
        <a:off x="338270" y="3364187"/>
        <a:ext cx="1351173" cy="675586"/>
      </dsp:txXfrm>
    </dsp:sp>
    <dsp:sp modelId="{EC8110FB-FEDC-4ED9-9311-3BE68CA1D1EE}">
      <dsp:nvSpPr>
        <dsp:cNvPr id="0" name=""/>
        <dsp:cNvSpPr/>
      </dsp:nvSpPr>
      <dsp:spPr>
        <a:xfrm>
          <a:off x="1635396" y="1445521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C++ Portierung</a:t>
          </a:r>
          <a:endParaRPr lang="en-US" sz="1400" b="1" kern="1200" dirty="0"/>
        </a:p>
      </dsp:txBody>
      <dsp:txXfrm>
        <a:off x="1635396" y="1445521"/>
        <a:ext cx="1351173" cy="675586"/>
      </dsp:txXfrm>
    </dsp:sp>
    <dsp:sp modelId="{5DB5D73F-23AF-4292-9523-C01CA68C2661}">
      <dsp:nvSpPr>
        <dsp:cNvPr id="0" name=""/>
        <dsp:cNvSpPr/>
      </dsp:nvSpPr>
      <dsp:spPr>
        <a:xfrm>
          <a:off x="1973190" y="2404854"/>
          <a:ext cx="1351173" cy="675586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Bestehende</a:t>
          </a:r>
          <a:r>
            <a:rPr lang="en-US" sz="1400" b="1" kern="1200" dirty="0" smtClean="0"/>
            <a:t> </a:t>
          </a:r>
          <a:r>
            <a:rPr lang="en-US" sz="1400" b="1" kern="1200" dirty="0" smtClean="0"/>
            <a:t>C </a:t>
          </a:r>
          <a:r>
            <a:rPr lang="en-US" sz="1400" b="1" kern="1200" dirty="0" err="1" smtClean="0"/>
            <a:t>Laborübungen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studieren</a:t>
          </a:r>
          <a:endParaRPr lang="en-US" sz="1400" b="1" kern="1200" dirty="0" smtClean="0"/>
        </a:p>
      </dsp:txBody>
      <dsp:txXfrm>
        <a:off x="1973190" y="2404854"/>
        <a:ext cx="1351173" cy="675586"/>
      </dsp:txXfrm>
    </dsp:sp>
    <dsp:sp modelId="{C4BFD59D-1074-45E4-92FB-2E179741A70D}">
      <dsp:nvSpPr>
        <dsp:cNvPr id="0" name=""/>
        <dsp:cNvSpPr/>
      </dsp:nvSpPr>
      <dsp:spPr>
        <a:xfrm>
          <a:off x="1973190" y="3364187"/>
          <a:ext cx="1351173" cy="675586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Laborübungen </a:t>
          </a:r>
          <a:r>
            <a:rPr lang="de-DE" sz="1400" b="1" kern="1200" dirty="0" smtClean="0"/>
            <a:t>nach C++ portieren</a:t>
          </a:r>
          <a:endParaRPr lang="en-US" sz="1400" b="1" kern="1200" dirty="0"/>
        </a:p>
      </dsp:txBody>
      <dsp:txXfrm>
        <a:off x="1973190" y="3364187"/>
        <a:ext cx="1351173" cy="675586"/>
      </dsp:txXfrm>
    </dsp:sp>
    <dsp:sp modelId="{281403B3-F44B-4172-878B-91914830C69B}">
      <dsp:nvSpPr>
        <dsp:cNvPr id="0" name=""/>
        <dsp:cNvSpPr/>
      </dsp:nvSpPr>
      <dsp:spPr>
        <a:xfrm>
          <a:off x="3270316" y="1445521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Implementierung</a:t>
          </a:r>
        </a:p>
      </dsp:txBody>
      <dsp:txXfrm>
        <a:off x="3270316" y="1445521"/>
        <a:ext cx="1351173" cy="675586"/>
      </dsp:txXfrm>
    </dsp:sp>
    <dsp:sp modelId="{93E3315A-0F63-4A68-801A-D32B4183DD09}">
      <dsp:nvSpPr>
        <dsp:cNvPr id="0" name=""/>
        <dsp:cNvSpPr/>
      </dsp:nvSpPr>
      <dsp:spPr>
        <a:xfrm>
          <a:off x="3608109" y="2394396"/>
          <a:ext cx="1351173" cy="675586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Ethernet (Kabelgebunden)</a:t>
          </a:r>
          <a:endParaRPr lang="en-US" sz="1400" b="1" kern="1200" dirty="0"/>
        </a:p>
      </dsp:txBody>
      <dsp:txXfrm>
        <a:off x="3608109" y="2394396"/>
        <a:ext cx="1351173" cy="675586"/>
      </dsp:txXfrm>
    </dsp:sp>
    <dsp:sp modelId="{1983C78A-820E-4E79-B1F7-84C1FE24E4BA}">
      <dsp:nvSpPr>
        <dsp:cNvPr id="0" name=""/>
        <dsp:cNvSpPr/>
      </dsp:nvSpPr>
      <dsp:spPr>
        <a:xfrm>
          <a:off x="3608109" y="3364187"/>
          <a:ext cx="1351173" cy="675586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Ethernet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(WLAN)</a:t>
          </a:r>
          <a:endParaRPr lang="en-US" sz="1400" b="1" kern="1200" dirty="0"/>
        </a:p>
      </dsp:txBody>
      <dsp:txXfrm>
        <a:off x="3608109" y="3364187"/>
        <a:ext cx="1351173" cy="675586"/>
      </dsp:txXfrm>
    </dsp:sp>
    <dsp:sp modelId="{582B0E2C-D1BB-4F4B-BD98-EC3B8D0E93AA}">
      <dsp:nvSpPr>
        <dsp:cNvPr id="0" name=""/>
        <dsp:cNvSpPr/>
      </dsp:nvSpPr>
      <dsp:spPr>
        <a:xfrm>
          <a:off x="4905236" y="1445521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Test</a:t>
          </a:r>
          <a:endParaRPr lang="en-US" sz="1400" b="1" kern="1200" dirty="0"/>
        </a:p>
      </dsp:txBody>
      <dsp:txXfrm>
        <a:off x="4905236" y="1445521"/>
        <a:ext cx="1351173" cy="675586"/>
      </dsp:txXfrm>
    </dsp:sp>
    <dsp:sp modelId="{2AE00C5B-61AC-44B8-93CF-E4FBCAB12CEC}">
      <dsp:nvSpPr>
        <dsp:cNvPr id="0" name=""/>
        <dsp:cNvSpPr/>
      </dsp:nvSpPr>
      <dsp:spPr>
        <a:xfrm>
          <a:off x="5243029" y="2404854"/>
          <a:ext cx="1351173" cy="675586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Test </a:t>
          </a:r>
          <a:r>
            <a:rPr lang="de-DE" sz="1400" b="1" kern="1200" dirty="0" err="1" smtClean="0"/>
            <a:t>Conductor</a:t>
          </a:r>
          <a:endParaRPr lang="en-US" sz="1400" b="1" kern="1200" dirty="0"/>
        </a:p>
      </dsp:txBody>
      <dsp:txXfrm>
        <a:off x="5243029" y="2404854"/>
        <a:ext cx="1351173" cy="675586"/>
      </dsp:txXfrm>
    </dsp:sp>
    <dsp:sp modelId="{B5D7A058-3362-4178-B518-042CAA726854}">
      <dsp:nvSpPr>
        <dsp:cNvPr id="0" name=""/>
        <dsp:cNvSpPr/>
      </dsp:nvSpPr>
      <dsp:spPr>
        <a:xfrm>
          <a:off x="6540156" y="1445521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Dokumentation</a:t>
          </a:r>
          <a:endParaRPr lang="en-US" sz="1400" b="1" kern="1200" dirty="0"/>
        </a:p>
      </dsp:txBody>
      <dsp:txXfrm>
        <a:off x="6540156" y="1445521"/>
        <a:ext cx="1351173" cy="675586"/>
      </dsp:txXfrm>
    </dsp:sp>
    <dsp:sp modelId="{0AA6A4A2-EA6B-45E4-87DB-49B63DA53DDD}">
      <dsp:nvSpPr>
        <dsp:cNvPr id="0" name=""/>
        <dsp:cNvSpPr/>
      </dsp:nvSpPr>
      <dsp:spPr>
        <a:xfrm>
          <a:off x="6877949" y="2404854"/>
          <a:ext cx="1351173" cy="675586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Bericht</a:t>
          </a:r>
          <a:endParaRPr lang="en-US" sz="1400" b="1" kern="1200" dirty="0"/>
        </a:p>
      </dsp:txBody>
      <dsp:txXfrm>
        <a:off x="6877949" y="2404854"/>
        <a:ext cx="1351173" cy="675586"/>
      </dsp:txXfrm>
    </dsp:sp>
    <dsp:sp modelId="{717775B9-BCB6-41CC-9B55-28E83DCE29BD}">
      <dsp:nvSpPr>
        <dsp:cNvPr id="0" name=""/>
        <dsp:cNvSpPr/>
      </dsp:nvSpPr>
      <dsp:spPr>
        <a:xfrm>
          <a:off x="6877949" y="3364187"/>
          <a:ext cx="1351173" cy="675586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Präsentation</a:t>
          </a:r>
          <a:endParaRPr lang="en-US" sz="1400" b="1" kern="1200" dirty="0"/>
        </a:p>
      </dsp:txBody>
      <dsp:txXfrm>
        <a:off x="6877949" y="3364187"/>
        <a:ext cx="1351173" cy="675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F68EF-AED3-458E-BED2-111249840D5B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E9AAD-8195-4FE9-9273-90E18B3FF4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1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E9AAD-8195-4FE9-9273-90E18B3FF4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3332584"/>
            <a:ext cx="72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7159-93F9-48FF-8FCD-67BAE9FEE106}" type="datetime1">
              <a:rPr lang="de-DE" smtClean="0"/>
              <a:t>27.03.2017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Thomas Sauter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59AD-F9A2-4038-8AC7-402E584AC8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971600" y="2924944"/>
            <a:ext cx="7200800" cy="365602"/>
          </a:xfrm>
          <a:noFill/>
        </p:spPr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251520" y="2708920"/>
            <a:ext cx="864096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52" y="692696"/>
            <a:ext cx="2664296" cy="181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9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 sz="2000" b="1" kern="1200" smtClean="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78B-AF1E-4527-B3C1-9CD9B41D4BF3}" type="datetime1">
              <a:rPr lang="de-DE" smtClean="0"/>
              <a:t>27.03.2017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Sauter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559AD-F9A2-4038-8AC7-402E584AC8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308304" y="168742"/>
            <a:ext cx="1584176" cy="400110"/>
          </a:xfr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de-DE" sz="2000" b="1" smtClean="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en-US"/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de-DE" dirty="0" smtClean="0"/>
              <a:t>Fach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11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43708" y="183078"/>
            <a:ext cx="5256584" cy="36560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2A194BF-6762-4567-B440-BC14E837D32D}" type="datetime1">
              <a:rPr lang="de-DE" smtClean="0"/>
              <a:t>27.03.2017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Thomas Sauter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EC559AD-F9A2-4038-8AC7-402E584AC8D3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26" name="Picture 2" descr="C:\90__Studium\Master\Hochschule_Ulm_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740714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9"/>
          <p:cNvCxnSpPr/>
          <p:nvPr userDrawn="1"/>
        </p:nvCxnSpPr>
        <p:spPr>
          <a:xfrm>
            <a:off x="251520" y="692696"/>
            <a:ext cx="864096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lang="de-DE" sz="2000" b="1" kern="1200" dirty="0" smtClean="0">
          <a:solidFill>
            <a:srgbClr val="0066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51520" y="2852936"/>
            <a:ext cx="5256584" cy="576064"/>
          </a:xfrm>
        </p:spPr>
        <p:txBody>
          <a:bodyPr/>
          <a:lstStyle/>
          <a:p>
            <a:pPr algn="l"/>
            <a:r>
              <a:rPr lang="de-DE" dirty="0" smtClean="0"/>
              <a:t>Master-Projekt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45CD-5A28-4AE3-A179-41C191DEC9A7}" type="datetime1">
              <a:rPr lang="de-DE" smtClean="0"/>
              <a:t>27.03.2017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Sauter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59AD-F9A2-4038-8AC7-402E584AC8D3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42100"/>
              </p:ext>
            </p:extLst>
          </p:nvPr>
        </p:nvGraphicFramePr>
        <p:xfrm>
          <a:off x="251520" y="3501008"/>
          <a:ext cx="5184576" cy="21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784"/>
                <a:gridCol w="4295792"/>
              </a:tblGrid>
              <a:tr h="540000">
                <a:tc gridSpan="2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Systems Engineering und Management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Electrical Engineering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Autor: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Thomas Sauter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Mat.-Nr.: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3122629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Projekt: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Harmonisierung der Laborveranstaltung zu modellbasierter Entwicklung mit IBM Rational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Rhapsody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9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Projektdefinition</a:t>
            </a:r>
            <a:endParaRPr lang="en-US" dirty="0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8F8C-38D4-4551-A594-D06A218548D0}" type="datetime1">
              <a:rPr lang="de-DE" smtClean="0"/>
              <a:t>27.03.2017</a:t>
            </a:fld>
            <a:endParaRPr lang="en-US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59AD-F9A2-4038-8AC7-402E584AC8D3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1747"/>
              </p:ext>
            </p:extLst>
          </p:nvPr>
        </p:nvGraphicFramePr>
        <p:xfrm>
          <a:off x="575556" y="1124744"/>
          <a:ext cx="7992888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22"/>
                <a:gridCol w="1998222"/>
                <a:gridCol w="3996444"/>
              </a:tblGrid>
              <a:tr h="375816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Projektname: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Harmonisierung der Laborveranstaltung zu  modellbasierter Entwicklung mit IBM Rational </a:t>
                      </a:r>
                      <a:r>
                        <a:rPr lang="de-DE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Rhapsody</a:t>
                      </a:r>
                      <a:r>
                        <a:rPr lang="de-DE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6074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Kurzbeschreibung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In der Vorlesung Embedded Systems wird exemplarisch anhand eines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Cortex M3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Evalboards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modellbasierte Codegenerierung auf der Basis von UML gezeigt.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Dabei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werden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bislang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LEDs,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Poti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, Button und Display des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Evalboards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angesprochen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algn="just"/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Die Laborübungen sollen zunächst von C nach C++ portiert werden und anschließend um die Funktionalitäten Ethernet, WLAN, Lesen und Schreiben einer SD-Karte erweitert werden. Zudem sollen die Implementierten Funktionen mit Hilfe einer Testautomatisierung verifiziert werden.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6074">
                <a:tc gridSpan="2"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IST-Situation: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Clr>
                          <a:srgbClr val="FF0000"/>
                        </a:buClr>
                        <a:buFont typeface="Calibri" panose="020F0502020204030204" pitchFamily="34" charset="0"/>
                        <a:buChar char="x"/>
                      </a:pPr>
                      <a:r>
                        <a:rPr lang="de-DE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Portierung nach C++ teilweise vorhanden</a:t>
                      </a:r>
                    </a:p>
                    <a:p>
                      <a:pPr marL="742950" lvl="1" indent="-285750">
                        <a:buClr>
                          <a:srgbClr val="FF0000"/>
                        </a:buClr>
                        <a:buFont typeface="Calibri" panose="020F0502020204030204" pitchFamily="34" charset="0"/>
                        <a:buChar char="x"/>
                      </a:pPr>
                      <a:r>
                        <a:rPr lang="de-DE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Ethernet-Kommunikation  evaluiert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x"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SOLL-Situation: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Portierung nach C++ vollständig</a:t>
                      </a:r>
                    </a:p>
                    <a:p>
                      <a:pPr marL="742950" lvl="1" indent="-285750"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Ethernet-Kommunikation labortauglich aufbereitet</a:t>
                      </a:r>
                    </a:p>
                    <a:p>
                      <a:pPr marL="742950" lvl="1" indent="-285750"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Schreiben und Lesen der SD-Karte</a:t>
                      </a:r>
                    </a:p>
                    <a:p>
                      <a:pPr marL="742950" lvl="1" indent="-285750"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Testautomatisierung implementiert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35131">
                <a:tc gridSpan="3">
                  <a:txBody>
                    <a:bodyPr/>
                    <a:lstStyle/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Projektphasen:</a:t>
                      </a:r>
                    </a:p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endParaRPr lang="de-DE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endParaRPr lang="de-DE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endParaRPr lang="de-DE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endParaRPr lang="de-DE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endParaRPr lang="de-DE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endParaRPr lang="de-DE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42950" lvl="1" indent="-285750"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1" name="Gruppieren 60"/>
          <p:cNvGrpSpPr/>
          <p:nvPr/>
        </p:nvGrpSpPr>
        <p:grpSpPr>
          <a:xfrm>
            <a:off x="3971553" y="5369764"/>
            <a:ext cx="1188000" cy="671269"/>
            <a:chOff x="755576" y="4653136"/>
            <a:chExt cx="1194455" cy="671269"/>
          </a:xfrm>
        </p:grpSpPr>
        <p:sp>
          <p:nvSpPr>
            <p:cNvPr id="62" name="Rechteck 61"/>
            <p:cNvSpPr/>
            <p:nvPr/>
          </p:nvSpPr>
          <p:spPr>
            <a:xfrm>
              <a:off x="755576" y="4653136"/>
              <a:ext cx="1194455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ysClr val="windowText" lastClr="000000"/>
                  </a:solidFill>
                </a:rPr>
                <a:t>4 Wochen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Rechteck 62"/>
            <p:cNvSpPr/>
            <p:nvPr/>
          </p:nvSpPr>
          <p:spPr>
            <a:xfrm>
              <a:off x="755576" y="4814059"/>
              <a:ext cx="1194455" cy="5103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ysClr val="windowText" lastClr="000000"/>
                  </a:solidFill>
                </a:rPr>
                <a:t>Implementierung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5627737" y="5369764"/>
            <a:ext cx="1188000" cy="671269"/>
            <a:chOff x="755576" y="4653136"/>
            <a:chExt cx="1194455" cy="671269"/>
          </a:xfrm>
        </p:grpSpPr>
        <p:sp>
          <p:nvSpPr>
            <p:cNvPr id="65" name="Rechteck 64"/>
            <p:cNvSpPr/>
            <p:nvPr/>
          </p:nvSpPr>
          <p:spPr>
            <a:xfrm>
              <a:off x="755576" y="4653136"/>
              <a:ext cx="1194455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ysClr val="windowText" lastClr="000000"/>
                  </a:solidFill>
                </a:rPr>
                <a:t>3 Wochen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755576" y="4814059"/>
              <a:ext cx="1194455" cy="5103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ysClr val="windowText" lastClr="000000"/>
                  </a:solidFill>
                </a:rPr>
                <a:t>Test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7283921" y="5369764"/>
            <a:ext cx="1188000" cy="671269"/>
            <a:chOff x="755576" y="4653136"/>
            <a:chExt cx="1152128" cy="671269"/>
          </a:xfrm>
        </p:grpSpPr>
        <p:sp>
          <p:nvSpPr>
            <p:cNvPr id="68" name="Rechteck 67"/>
            <p:cNvSpPr/>
            <p:nvPr/>
          </p:nvSpPr>
          <p:spPr>
            <a:xfrm>
              <a:off x="755576" y="4653136"/>
              <a:ext cx="1152128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ysClr val="windowText" lastClr="000000"/>
                  </a:solidFill>
                </a:rPr>
                <a:t>3 Wochen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755576" y="4814059"/>
              <a:ext cx="1152128" cy="5103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ysClr val="windowText" lastClr="000000"/>
                  </a:solidFill>
                </a:rPr>
                <a:t>Doku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659185" y="5369764"/>
            <a:ext cx="1188000" cy="671269"/>
            <a:chOff x="755576" y="4653136"/>
            <a:chExt cx="1194455" cy="671269"/>
          </a:xfrm>
        </p:grpSpPr>
        <p:sp>
          <p:nvSpPr>
            <p:cNvPr id="71" name="Rechteck 70"/>
            <p:cNvSpPr/>
            <p:nvPr/>
          </p:nvSpPr>
          <p:spPr>
            <a:xfrm>
              <a:off x="755576" y="4653136"/>
              <a:ext cx="1194455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ysClr val="windowText" lastClr="000000"/>
                  </a:solidFill>
                </a:rPr>
                <a:t>1 Wochen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755576" y="4814059"/>
              <a:ext cx="1194455" cy="5103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ysClr val="windowText" lastClr="000000"/>
                  </a:solidFill>
                </a:rPr>
                <a:t>Analyse und Planung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2315369" y="5369764"/>
            <a:ext cx="1188000" cy="671269"/>
            <a:chOff x="755576" y="4653136"/>
            <a:chExt cx="1152128" cy="671269"/>
          </a:xfrm>
        </p:grpSpPr>
        <p:sp>
          <p:nvSpPr>
            <p:cNvPr id="74" name="Rechteck 73"/>
            <p:cNvSpPr/>
            <p:nvPr/>
          </p:nvSpPr>
          <p:spPr>
            <a:xfrm>
              <a:off x="755576" y="4653136"/>
              <a:ext cx="1152128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ysClr val="windowText" lastClr="000000"/>
                  </a:solidFill>
                </a:rPr>
                <a:t>2 Wochen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755576" y="4814059"/>
              <a:ext cx="1152128" cy="5103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ysClr val="windowText" lastClr="000000"/>
                  </a:solidFill>
                </a:rPr>
                <a:t>C++ Portierung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6" name="Eingekerbter Richtungspfeil 75"/>
          <p:cNvSpPr/>
          <p:nvPr/>
        </p:nvSpPr>
        <p:spPr>
          <a:xfrm>
            <a:off x="1960119" y="5573550"/>
            <a:ext cx="242316" cy="2636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Eingekerbter Richtungspfeil 76"/>
          <p:cNvSpPr/>
          <p:nvPr/>
        </p:nvSpPr>
        <p:spPr>
          <a:xfrm>
            <a:off x="3616303" y="5573550"/>
            <a:ext cx="242316" cy="2636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Eingekerbter Richtungspfeil 77"/>
          <p:cNvSpPr/>
          <p:nvPr/>
        </p:nvSpPr>
        <p:spPr>
          <a:xfrm>
            <a:off x="5272487" y="5573550"/>
            <a:ext cx="242316" cy="2636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Eingekerbter Richtungspfeil 78"/>
          <p:cNvSpPr/>
          <p:nvPr/>
        </p:nvSpPr>
        <p:spPr>
          <a:xfrm>
            <a:off x="6928671" y="5573550"/>
            <a:ext cx="242316" cy="26369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59185" y="5085184"/>
            <a:ext cx="2040607" cy="30777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de-DE" sz="1400" dirty="0" smtClean="0"/>
              <a:t>Start: 21.03.2017</a:t>
            </a:r>
            <a:endParaRPr lang="en-US" sz="1400" dirty="0"/>
          </a:p>
        </p:txBody>
      </p:sp>
      <p:sp>
        <p:nvSpPr>
          <p:cNvPr id="80" name="Textfeld 79"/>
          <p:cNvSpPr txBox="1"/>
          <p:nvPr/>
        </p:nvSpPr>
        <p:spPr>
          <a:xfrm>
            <a:off x="6376324" y="6041033"/>
            <a:ext cx="2040607" cy="30777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de-DE" sz="1400" dirty="0" smtClean="0"/>
              <a:t>Ende: Juli 2017</a:t>
            </a:r>
            <a:endParaRPr lang="en-US" sz="1400" dirty="0"/>
          </a:p>
        </p:txBody>
      </p:sp>
      <p:sp>
        <p:nvSpPr>
          <p:cNvPr id="82" name="Textplatzhalter 1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smtClean="0"/>
              <a:t>Master-Projekt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9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>
          <a:xfrm>
            <a:off x="5652120" y="4790032"/>
            <a:ext cx="3099104" cy="1584175"/>
          </a:xfrm>
          <a:prstGeom prst="roundRect">
            <a:avLst>
              <a:gd name="adj" fmla="val 704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>
                <a:solidFill>
                  <a:schemeClr val="tx1"/>
                </a:solidFill>
              </a:rPr>
              <a:t>Legende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Phasenplan</a:t>
            </a:r>
            <a:endParaRPr lang="en-US" dirty="0"/>
          </a:p>
        </p:txBody>
      </p:sp>
      <p:sp>
        <p:nvSpPr>
          <p:cNvPr id="35" name="Textfeld 34"/>
          <p:cNvSpPr txBox="1"/>
          <p:nvPr/>
        </p:nvSpPr>
        <p:spPr>
          <a:xfrm>
            <a:off x="6673283" y="5543364"/>
            <a:ext cx="1049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Meilenstein</a:t>
            </a:r>
            <a:endParaRPr lang="en-US" sz="1400" dirty="0"/>
          </a:p>
        </p:txBody>
      </p:sp>
      <p:graphicFrame>
        <p:nvGraphicFramePr>
          <p:cNvPr id="36" name="Diagramm 35"/>
          <p:cNvGraphicFramePr/>
          <p:nvPr>
            <p:extLst>
              <p:ext uri="{D42A27DB-BD31-4B8C-83A1-F6EECF244321}">
                <p14:modId xmlns:p14="http://schemas.microsoft.com/office/powerpoint/2010/main" val="1820612468"/>
              </p:ext>
            </p:extLst>
          </p:nvPr>
        </p:nvGraphicFramePr>
        <p:xfrm>
          <a:off x="5734209" y="5790636"/>
          <a:ext cx="952010" cy="676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feld 37"/>
          <p:cNvSpPr txBox="1"/>
          <p:nvPr/>
        </p:nvSpPr>
        <p:spPr>
          <a:xfrm>
            <a:off x="6673283" y="596272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Phase</a:t>
            </a:r>
            <a:endParaRPr lang="en-US" sz="1400" dirty="0"/>
          </a:p>
        </p:txBody>
      </p:sp>
      <p:sp>
        <p:nvSpPr>
          <p:cNvPr id="39" name="Rechteck 38"/>
          <p:cNvSpPr/>
          <p:nvPr/>
        </p:nvSpPr>
        <p:spPr>
          <a:xfrm>
            <a:off x="5734209" y="5135142"/>
            <a:ext cx="939073" cy="3288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Beschreibung</a:t>
            </a:r>
            <a:endParaRPr lang="en-US" sz="1050" b="1" dirty="0"/>
          </a:p>
        </p:txBody>
      </p:sp>
      <p:sp>
        <p:nvSpPr>
          <p:cNvPr id="40" name="Textfeld 39"/>
          <p:cNvSpPr txBox="1"/>
          <p:nvPr/>
        </p:nvSpPr>
        <p:spPr>
          <a:xfrm>
            <a:off x="6673283" y="5145684"/>
            <a:ext cx="2077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Meilenstein Beschreibung</a:t>
            </a:r>
            <a:endParaRPr lang="en-US" sz="1400" dirty="0"/>
          </a:p>
        </p:txBody>
      </p:sp>
      <p:grpSp>
        <p:nvGrpSpPr>
          <p:cNvPr id="32" name="Gruppieren 31"/>
          <p:cNvGrpSpPr/>
          <p:nvPr/>
        </p:nvGrpSpPr>
        <p:grpSpPr>
          <a:xfrm>
            <a:off x="6016649" y="5490619"/>
            <a:ext cx="365262" cy="413266"/>
            <a:chOff x="1644153" y="2996953"/>
            <a:chExt cx="432048" cy="482351"/>
          </a:xfrm>
        </p:grpSpPr>
        <p:sp>
          <p:nvSpPr>
            <p:cNvPr id="33" name="Gleichschenkliges Dreieck 32"/>
            <p:cNvSpPr/>
            <p:nvPr/>
          </p:nvSpPr>
          <p:spPr>
            <a:xfrm flipV="1">
              <a:off x="1644153" y="3022104"/>
              <a:ext cx="432048" cy="4572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709332" y="2996953"/>
              <a:ext cx="301859" cy="305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#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Datumsplatzhalt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DDB3-CC79-486C-87B5-901312D79D2A}" type="datetime1">
              <a:rPr lang="de-DE" smtClean="0"/>
              <a:t>27.03.2017</a:t>
            </a:fld>
            <a:endParaRPr lang="en-US"/>
          </a:p>
        </p:txBody>
      </p:sp>
      <p:sp>
        <p:nvSpPr>
          <p:cNvPr id="43" name="Fußzeilenplatzhalt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Sauter</a:t>
            </a:r>
            <a:endParaRPr lang="en-US"/>
          </a:p>
        </p:txBody>
      </p:sp>
      <p:sp>
        <p:nvSpPr>
          <p:cNvPr id="44" name="Foliennummernplatzhalt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59AD-F9A2-4038-8AC7-402E584AC8D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4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308900"/>
              </p:ext>
            </p:extLst>
          </p:nvPr>
        </p:nvGraphicFramePr>
        <p:xfrm>
          <a:off x="457200" y="2571027"/>
          <a:ext cx="8229600" cy="1394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7" name="Rechteck 46"/>
          <p:cNvSpPr/>
          <p:nvPr/>
        </p:nvSpPr>
        <p:spPr>
          <a:xfrm>
            <a:off x="492025" y="3761164"/>
            <a:ext cx="158417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Wingdings" panose="05000000000000000000" pitchFamily="2" charset="2"/>
              <a:buChar char="q"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Analyse bestehende Arbeiten</a:t>
            </a:r>
          </a:p>
          <a:p>
            <a:pPr marL="176213" indent="-176213">
              <a:buFont typeface="Wingdings" panose="05000000000000000000" pitchFamily="2" charset="2"/>
              <a:buChar char="q"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initiale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Projektpla-nung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  <a:p>
            <a:pPr marL="176213" indent="-176213">
              <a:buFont typeface="Wingdings" panose="05000000000000000000" pitchFamily="2" charset="2"/>
              <a:buChar char="q"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lauffähige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Entwick-lungsumgebung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auf-setzen</a:t>
            </a:r>
          </a:p>
        </p:txBody>
      </p:sp>
      <p:sp>
        <p:nvSpPr>
          <p:cNvPr id="48" name="Rechteck 47"/>
          <p:cNvSpPr/>
          <p:nvPr/>
        </p:nvSpPr>
        <p:spPr>
          <a:xfrm>
            <a:off x="2100541" y="3761164"/>
            <a:ext cx="158417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Wingdings" panose="05000000000000000000" pitchFamily="2" charset="2"/>
              <a:buChar char="q"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bestehende C Labor-übungen studieren</a:t>
            </a:r>
          </a:p>
          <a:p>
            <a:pPr marL="176213" indent="-176213">
              <a:buFont typeface="Wingdings" panose="05000000000000000000" pitchFamily="2" charset="2"/>
              <a:buChar char="q"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C++ Tutorial (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Willert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76213" indent="-176213">
              <a:buFont typeface="Wingdings" panose="05000000000000000000" pitchFamily="2" charset="2"/>
              <a:buChar char="q"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Labor bis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einschließ-lich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Übung 9 nach C++ portieren</a:t>
            </a:r>
          </a:p>
          <a:p>
            <a:pPr marL="176213" indent="-176213">
              <a:buFont typeface="Wingdings" panose="05000000000000000000" pitchFamily="2" charset="2"/>
              <a:buChar char="q"/>
            </a:pP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3709057" y="3761164"/>
            <a:ext cx="158417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Wingdings" panose="05000000000000000000" pitchFamily="2" charset="2"/>
              <a:buChar char="q"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Ethernet (Kabelgebunden)</a:t>
            </a:r>
          </a:p>
          <a:p>
            <a:pPr marL="176213" indent="-176213">
              <a:buFont typeface="Wingdings" panose="05000000000000000000" pitchFamily="2" charset="2"/>
              <a:buChar char="q"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Ethernet (WLAN)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  <a:p>
            <a:pPr marL="176213" indent="-176213">
              <a:buFont typeface="Wingdings" panose="05000000000000000000" pitchFamily="2" charset="2"/>
              <a:buChar char="q"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Schreiben/Lesen   SD-Karte</a:t>
            </a:r>
          </a:p>
        </p:txBody>
      </p:sp>
      <p:sp>
        <p:nvSpPr>
          <p:cNvPr id="50" name="Rechteck 49"/>
          <p:cNvSpPr/>
          <p:nvPr/>
        </p:nvSpPr>
        <p:spPr>
          <a:xfrm>
            <a:off x="5317573" y="3761164"/>
            <a:ext cx="158417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Wingdings" panose="05000000000000000000" pitchFamily="2" charset="2"/>
              <a:buChar char="q"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Einarbeitung Test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Conductor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  <a:p>
            <a:pPr marL="176213" indent="-176213">
              <a:buFont typeface="Wingdings" panose="05000000000000000000" pitchFamily="2" charset="2"/>
              <a:buChar char="q"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Modellbasierter Test der Laborübungen</a:t>
            </a:r>
          </a:p>
          <a:p>
            <a:pPr marL="176213" indent="-176213">
              <a:buFont typeface="Wingdings" panose="05000000000000000000" pitchFamily="2" charset="2"/>
              <a:buChar char="q"/>
            </a:pP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6926089" y="3761164"/>
            <a:ext cx="15841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Wingdings" panose="05000000000000000000" pitchFamily="2" charset="2"/>
              <a:buChar char="q"/>
            </a:pP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Bericht</a:t>
            </a:r>
          </a:p>
          <a:p>
            <a:pPr marL="176213" indent="-176213">
              <a:buFont typeface="Wingdings" panose="05000000000000000000" pitchFamily="2" charset="2"/>
              <a:buChar char="q"/>
            </a:pP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Präsentation</a:t>
            </a:r>
          </a:p>
        </p:txBody>
      </p:sp>
      <p:grpSp>
        <p:nvGrpSpPr>
          <p:cNvPr id="52" name="Gruppieren 51"/>
          <p:cNvGrpSpPr/>
          <p:nvPr/>
        </p:nvGrpSpPr>
        <p:grpSpPr>
          <a:xfrm>
            <a:off x="1644153" y="2286526"/>
            <a:ext cx="432048" cy="482352"/>
            <a:chOff x="1644153" y="2996952"/>
            <a:chExt cx="432048" cy="482352"/>
          </a:xfrm>
        </p:grpSpPr>
        <p:sp>
          <p:nvSpPr>
            <p:cNvPr id="53" name="Gleichschenkliges Dreieck 52"/>
            <p:cNvSpPr/>
            <p:nvPr/>
          </p:nvSpPr>
          <p:spPr>
            <a:xfrm flipV="1">
              <a:off x="1644153" y="3022104"/>
              <a:ext cx="432048" cy="4572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1709334" y="29969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Rechteck 54"/>
          <p:cNvSpPr/>
          <p:nvPr/>
        </p:nvSpPr>
        <p:spPr>
          <a:xfrm>
            <a:off x="492025" y="1484784"/>
            <a:ext cx="1584176" cy="6577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Projektplanung ist abgeschlossen</a:t>
            </a:r>
            <a:endParaRPr lang="en-US" sz="1200" b="1" dirty="0"/>
          </a:p>
        </p:txBody>
      </p:sp>
      <p:grpSp>
        <p:nvGrpSpPr>
          <p:cNvPr id="56" name="Gruppieren 55"/>
          <p:cNvGrpSpPr/>
          <p:nvPr/>
        </p:nvGrpSpPr>
        <p:grpSpPr>
          <a:xfrm>
            <a:off x="3314315" y="2286526"/>
            <a:ext cx="432048" cy="482352"/>
            <a:chOff x="1644153" y="2996952"/>
            <a:chExt cx="432048" cy="482352"/>
          </a:xfrm>
        </p:grpSpPr>
        <p:sp>
          <p:nvSpPr>
            <p:cNvPr id="57" name="Gleichschenkliges Dreieck 56"/>
            <p:cNvSpPr/>
            <p:nvPr/>
          </p:nvSpPr>
          <p:spPr>
            <a:xfrm flipV="1">
              <a:off x="1644153" y="3022104"/>
              <a:ext cx="432048" cy="4572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1709334" y="29969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4984477" y="2286526"/>
            <a:ext cx="432048" cy="482352"/>
            <a:chOff x="1644153" y="2996952"/>
            <a:chExt cx="432048" cy="482352"/>
          </a:xfrm>
        </p:grpSpPr>
        <p:sp>
          <p:nvSpPr>
            <p:cNvPr id="60" name="Gleichschenkliges Dreieck 59"/>
            <p:cNvSpPr/>
            <p:nvPr/>
          </p:nvSpPr>
          <p:spPr>
            <a:xfrm flipV="1">
              <a:off x="1644153" y="3022104"/>
              <a:ext cx="432048" cy="4572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709334" y="29969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6654639" y="2286526"/>
            <a:ext cx="432048" cy="482352"/>
            <a:chOff x="1644153" y="2996952"/>
            <a:chExt cx="432048" cy="482352"/>
          </a:xfrm>
        </p:grpSpPr>
        <p:sp>
          <p:nvSpPr>
            <p:cNvPr id="63" name="Gleichschenkliges Dreieck 62"/>
            <p:cNvSpPr/>
            <p:nvPr/>
          </p:nvSpPr>
          <p:spPr>
            <a:xfrm flipV="1">
              <a:off x="1644153" y="3022104"/>
              <a:ext cx="432048" cy="4572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1709334" y="29969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Rechteck 64"/>
          <p:cNvSpPr/>
          <p:nvPr/>
        </p:nvSpPr>
        <p:spPr>
          <a:xfrm>
            <a:off x="2162187" y="1484784"/>
            <a:ext cx="1584176" cy="6577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Bestehende Labor-übungen sind portiert</a:t>
            </a:r>
            <a:endParaRPr lang="en-US" sz="1200" b="1" dirty="0"/>
          </a:p>
        </p:txBody>
      </p:sp>
      <p:sp>
        <p:nvSpPr>
          <p:cNvPr id="66" name="Rechteck 65"/>
          <p:cNvSpPr/>
          <p:nvPr/>
        </p:nvSpPr>
        <p:spPr>
          <a:xfrm>
            <a:off x="3832349" y="1484784"/>
            <a:ext cx="1584176" cy="6577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Funktionstüchtige neue Laborübungen</a:t>
            </a:r>
            <a:endParaRPr lang="en-US" sz="1200" b="1" dirty="0"/>
          </a:p>
        </p:txBody>
      </p:sp>
      <p:sp>
        <p:nvSpPr>
          <p:cNvPr id="67" name="Rechteck 66"/>
          <p:cNvSpPr/>
          <p:nvPr/>
        </p:nvSpPr>
        <p:spPr>
          <a:xfrm>
            <a:off x="5502511" y="1484784"/>
            <a:ext cx="1584176" cy="6577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Übungen sind modell-basiert verifiziert</a:t>
            </a:r>
            <a:endParaRPr lang="en-US" sz="1200" b="1" dirty="0"/>
          </a:p>
        </p:txBody>
      </p:sp>
      <p:sp>
        <p:nvSpPr>
          <p:cNvPr id="68" name="Rechteck 67"/>
          <p:cNvSpPr/>
          <p:nvPr/>
        </p:nvSpPr>
        <p:spPr>
          <a:xfrm>
            <a:off x="7172672" y="1484784"/>
            <a:ext cx="1584176" cy="6577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Arbeit ist dokumentiert</a:t>
            </a:r>
            <a:endParaRPr lang="en-US" sz="1200" b="1" dirty="0"/>
          </a:p>
        </p:txBody>
      </p:sp>
      <p:grpSp>
        <p:nvGrpSpPr>
          <p:cNvPr id="69" name="Gruppieren 68"/>
          <p:cNvGrpSpPr/>
          <p:nvPr/>
        </p:nvGrpSpPr>
        <p:grpSpPr>
          <a:xfrm>
            <a:off x="8324800" y="2286526"/>
            <a:ext cx="432048" cy="482352"/>
            <a:chOff x="1644153" y="2996952"/>
            <a:chExt cx="432048" cy="482352"/>
          </a:xfrm>
        </p:grpSpPr>
        <p:sp>
          <p:nvSpPr>
            <p:cNvPr id="70" name="Gleichschenkliges Dreieck 69"/>
            <p:cNvSpPr/>
            <p:nvPr/>
          </p:nvSpPr>
          <p:spPr>
            <a:xfrm flipV="1">
              <a:off x="1644153" y="3022104"/>
              <a:ext cx="432048" cy="4572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1709334" y="29969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Textplatzhalter 1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smtClean="0"/>
              <a:t>Master-Projekt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6012160" y="4790032"/>
            <a:ext cx="2448272" cy="1584175"/>
          </a:xfrm>
          <a:prstGeom prst="roundRect">
            <a:avLst>
              <a:gd name="adj" fmla="val 704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>
                <a:solidFill>
                  <a:schemeClr val="tx1"/>
                </a:solidFill>
              </a:rPr>
              <a:t>Legende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Projektsturkturplan</a:t>
            </a:r>
            <a:endParaRPr lang="en-US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806654"/>
              </p:ext>
            </p:extLst>
          </p:nvPr>
        </p:nvGraphicFramePr>
        <p:xfrm>
          <a:off x="457200" y="47667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hteck 6"/>
          <p:cNvSpPr/>
          <p:nvPr/>
        </p:nvSpPr>
        <p:spPr>
          <a:xfrm>
            <a:off x="6084168" y="5166319"/>
            <a:ext cx="939073" cy="3288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Project</a:t>
            </a:r>
            <a:endParaRPr lang="en-US" sz="1200" b="1" dirty="0"/>
          </a:p>
        </p:txBody>
      </p:sp>
      <p:sp>
        <p:nvSpPr>
          <p:cNvPr id="8" name="Rechteck 7"/>
          <p:cNvSpPr/>
          <p:nvPr/>
        </p:nvSpPr>
        <p:spPr>
          <a:xfrm>
            <a:off x="6084167" y="5572159"/>
            <a:ext cx="939073" cy="3288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UA</a:t>
            </a:r>
            <a:endParaRPr lang="en-US" sz="1200" b="1" dirty="0"/>
          </a:p>
        </p:txBody>
      </p:sp>
      <p:sp>
        <p:nvSpPr>
          <p:cNvPr id="9" name="Rechteck 8"/>
          <p:cNvSpPr/>
          <p:nvPr/>
        </p:nvSpPr>
        <p:spPr>
          <a:xfrm>
            <a:off x="6084167" y="5980457"/>
            <a:ext cx="939073" cy="3288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AP</a:t>
            </a:r>
            <a:endParaRPr lang="en-US" sz="1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7023242" y="5176862"/>
            <a:ext cx="706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Projekt</a:t>
            </a:r>
            <a:endParaRPr lang="en-US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7023242" y="5582702"/>
            <a:ext cx="118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Unteraufgabe</a:t>
            </a:r>
            <a:endParaRPr lang="en-US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7023242" y="5991000"/>
            <a:ext cx="111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Arbeitspaket</a:t>
            </a:r>
            <a:endParaRPr lang="en-US" sz="1400" dirty="0"/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029-A741-4425-B969-C42D9803693E}" type="datetime1">
              <a:rPr lang="de-DE" smtClean="0"/>
              <a:t>27.03.2017</a:t>
            </a:fld>
            <a:endParaRPr lang="en-US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Sauter</a:t>
            </a:r>
            <a:endParaRPr lang="en-US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59AD-F9A2-4038-8AC7-402E584AC8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platzhalter 1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smtClean="0"/>
              <a:t>Master-Projekt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Vorgangsliste (1/2)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E2460-D182-4FF8-BEF7-B40CC158B11C}" type="datetime1">
              <a:rPr lang="de-DE" smtClean="0"/>
              <a:t>27.03.2017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Sauter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59AD-F9A2-4038-8AC7-402E584AC8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smtClean="0"/>
              <a:t>Master-Projekt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722942"/>
              </p:ext>
            </p:extLst>
          </p:nvPr>
        </p:nvGraphicFramePr>
        <p:xfrm>
          <a:off x="503548" y="764704"/>
          <a:ext cx="8136904" cy="5040552"/>
        </p:xfrm>
        <a:graphic>
          <a:graphicData uri="http://schemas.openxmlformats.org/drawingml/2006/table">
            <a:tbl>
              <a:tblPr/>
              <a:tblGrid>
                <a:gridCol w="4812683"/>
                <a:gridCol w="992305"/>
                <a:gridCol w="1165958"/>
                <a:gridCol w="1165958"/>
              </a:tblGrid>
              <a:tr h="194659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Vorgangsname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Dauer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Anfang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Fertig</a:t>
                      </a:r>
                      <a:r>
                        <a:rPr lang="en-US" sz="1200" dirty="0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stellen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</a:tr>
              <a:tr h="25504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Projekt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Modellbasierte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Entwicklung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 21.03.17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16.07.17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47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[Phase] Analyse und Planung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 21.03.17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27.03.17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47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[AP] Analyse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 21.03.17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25.03.17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47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Bestehende Arbeiten analysieren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 21.03.17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22.03.17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47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Entwicklungsumgebung aufsetzen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22.03.17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25.03.17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47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[AP] Projektplanung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25.03.17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27.03.17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Projektplanung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25.03.17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27.03.17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[MS]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Projektplanung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abgeschlossen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27.03.17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27.03.17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47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[Phase] C++ Portierung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29.03.17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10.04.17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4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[AP]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Bestehendes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C-Labor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studieren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29.03.17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02.04.17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47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Übungen 1-3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29.03.17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29.03.17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47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Übungen 4-6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29.03.17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29.03.17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47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Übungen 7-9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01.04.17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02.04.17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47"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[AP] Laborübungen nach C++ portieren</a:t>
                      </a:r>
                      <a:endParaRPr lang="de-DE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03.04.17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10.04.17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47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C++ Tutorial Willert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03.04.17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05.04.17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47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Übungen 1-3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05.04.17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05.04.17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47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Übungen 4-6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05.04.17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08.04.17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47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Übungen 7-9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08.04.17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10.04.17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[MS]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Bestehendes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Labor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portiert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10.04.17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10.04.17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2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Vorgangsliste (2/2)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E2460-D182-4FF8-BEF7-B40CC158B11C}" type="datetime1">
              <a:rPr lang="de-DE" smtClean="0"/>
              <a:t>27.03.2017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Sauter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59AD-F9A2-4038-8AC7-402E584AC8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smtClean="0"/>
              <a:t>Master-Projekt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05469"/>
              </p:ext>
            </p:extLst>
          </p:nvPr>
        </p:nvGraphicFramePr>
        <p:xfrm>
          <a:off x="503548" y="764704"/>
          <a:ext cx="8136904" cy="5456993"/>
        </p:xfrm>
        <a:graphic>
          <a:graphicData uri="http://schemas.openxmlformats.org/drawingml/2006/table">
            <a:tbl>
              <a:tblPr/>
              <a:tblGrid>
                <a:gridCol w="4812683"/>
                <a:gridCol w="992305"/>
                <a:gridCol w="1165958"/>
                <a:gridCol w="1165958"/>
              </a:tblGrid>
              <a:tr h="174383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Vorgangsname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Dauer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Anfang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Fertig</a:t>
                      </a:r>
                      <a:r>
                        <a:rPr lang="en-US" sz="1200" dirty="0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stellen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[Phase] Implementierung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28.05.17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[AP] Ethernet (Kabelgebunden)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Übung 10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Tag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C++ Portierung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15.04.17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[AP] Ethernet (WLAN)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08.05.17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WLAN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Anbindung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analysieren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30.04.17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Implementierung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01.05.17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08.05.17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[AP] SD-Karte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10.05.17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28.05.17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Schreiben auf die SD-Karte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10.05.17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20.05.17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Lesen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der SD-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Karte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20.05.17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28.05.17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[MS]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Features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implementiert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28.05.17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28.05.17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[Phase] Test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6,25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29.05.17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21.06.17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[AP] Test Conductor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6,25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29.05.17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21.06.17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Webinar Willert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29.05.17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29.05.17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Analyse Test Conductor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Tag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31.05.17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31.05.17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Modellbasierter Test für Laborübungen implementieren</a:t>
                      </a:r>
                      <a:endParaRPr lang="de-DE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03.06.17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21.06.17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[MS]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Übungen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modellbasiert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verifiziert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21.06.17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21.06.17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[Phase] Dokumentation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21.06.17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16.07.17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[AP]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Bericht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Tage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21.06.17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12.07.17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Erstellen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21.06.17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12.07.17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[AP] Präsentation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Tag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12.07.17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16.07.17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Erstellen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Tag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12.07.17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16.07.17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[MS]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Dokumentation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vollständig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16.07.17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16.07.17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92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Gantt Chart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37D6-5083-458B-A8FC-A9053990AFF5}" type="datetime1">
              <a:rPr lang="de-DE" smtClean="0"/>
              <a:t>27.03.2017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Sauter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59AD-F9A2-4038-8AC7-402E584AC8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platzhalter 1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smtClean="0"/>
              <a:t>Master-Projekt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5" r="958" b="1341"/>
          <a:stretch/>
        </p:blipFill>
        <p:spPr bwMode="auto">
          <a:xfrm>
            <a:off x="1043608" y="764704"/>
            <a:ext cx="6952910" cy="558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4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Microsoft Office PowerPoint</Application>
  <PresentationFormat>Bildschirmpräsentation (4:3)</PresentationFormat>
  <Paragraphs>306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Master-Projekt</vt:lpstr>
      <vt:lpstr>Projektdefinition</vt:lpstr>
      <vt:lpstr>Phasenplan</vt:lpstr>
      <vt:lpstr>Projektsturkturplan</vt:lpstr>
      <vt:lpstr>Vorgangsliste (1/2)</vt:lpstr>
      <vt:lpstr>Vorgangsliste (2/2)</vt:lpstr>
      <vt:lpstr>Gantt Chart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Sauter</dc:creator>
  <cp:lastModifiedBy>Thomas Sauter</cp:lastModifiedBy>
  <cp:revision>39</cp:revision>
  <dcterms:created xsi:type="dcterms:W3CDTF">2016-10-18T19:32:02Z</dcterms:created>
  <dcterms:modified xsi:type="dcterms:W3CDTF">2017-03-27T20:15:04Z</dcterms:modified>
</cp:coreProperties>
</file>