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61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15D9E-D1BC-4663-956C-DC0E08C7B5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C5FC2A-8CBB-4D69-B62D-D3B78545B51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050" b="1" dirty="0" smtClean="0"/>
            <a:t>Phase</a:t>
          </a:r>
          <a:endParaRPr lang="en-US" sz="1050" b="1" dirty="0"/>
        </a:p>
      </dgm:t>
    </dgm:pt>
    <dgm:pt modelId="{6AAD7678-CDB3-4E1A-B210-F29DE3144D4D}" type="parTrans" cxnId="{B8C1272F-10BC-4AB4-91A3-3C9893C92DD5}">
      <dgm:prSet/>
      <dgm:spPr/>
      <dgm:t>
        <a:bodyPr/>
        <a:lstStyle/>
        <a:p>
          <a:endParaRPr lang="en-US"/>
        </a:p>
      </dgm:t>
    </dgm:pt>
    <dgm:pt modelId="{5F52A28F-7F06-44A3-A254-4EE9053047DD}" type="sibTrans" cxnId="{B8C1272F-10BC-4AB4-91A3-3C9893C92DD5}">
      <dgm:prSet/>
      <dgm:spPr/>
      <dgm:t>
        <a:bodyPr/>
        <a:lstStyle/>
        <a:p>
          <a:endParaRPr lang="en-US"/>
        </a:p>
      </dgm:t>
    </dgm:pt>
    <dgm:pt modelId="{4D591E41-67D3-40C0-82C3-1D448BED910E}" type="pres">
      <dgm:prSet presAssocID="{83F15D9E-D1BC-4663-956C-DC0E08C7B52C}" presName="Name0" presStyleCnt="0">
        <dgm:presLayoutVars>
          <dgm:dir/>
          <dgm:animLvl val="lvl"/>
          <dgm:resizeHandles val="exact"/>
        </dgm:presLayoutVars>
      </dgm:prSet>
      <dgm:spPr/>
    </dgm:pt>
    <dgm:pt modelId="{8D75EEF9-DDB1-435B-A474-D5364E9F7D35}" type="pres">
      <dgm:prSet presAssocID="{96C5FC2A-8CBB-4D69-B62D-D3B78545B513}" presName="parTxOnly" presStyleLbl="node1" presStyleIdx="0" presStyleCnt="1" custScaleY="101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1272F-10BC-4AB4-91A3-3C9893C92DD5}" srcId="{83F15D9E-D1BC-4663-956C-DC0E08C7B52C}" destId="{96C5FC2A-8CBB-4D69-B62D-D3B78545B513}" srcOrd="0" destOrd="0" parTransId="{6AAD7678-CDB3-4E1A-B210-F29DE3144D4D}" sibTransId="{5F52A28F-7F06-44A3-A254-4EE9053047DD}"/>
    <dgm:cxn modelId="{482FE613-9F5A-4B8B-AA8F-D62D774FC016}" type="presOf" srcId="{96C5FC2A-8CBB-4D69-B62D-D3B78545B513}" destId="{8D75EEF9-DDB1-435B-A474-D5364E9F7D35}" srcOrd="0" destOrd="0" presId="urn:microsoft.com/office/officeart/2005/8/layout/chevron1"/>
    <dgm:cxn modelId="{91466366-C324-49E8-B779-BA53BE25EB6A}" type="presOf" srcId="{83F15D9E-D1BC-4663-956C-DC0E08C7B52C}" destId="{4D591E41-67D3-40C0-82C3-1D448BED910E}" srcOrd="0" destOrd="0" presId="urn:microsoft.com/office/officeart/2005/8/layout/chevron1"/>
    <dgm:cxn modelId="{740C5399-840D-4744-BE9C-6DBD2B36A84D}" type="presParOf" srcId="{4D591E41-67D3-40C0-82C3-1D448BED910E}" destId="{8D75EEF9-DDB1-435B-A474-D5364E9F7D3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38838-FE82-4183-B5A1-0B70F486C2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969A3C-4228-497C-A6AA-03132E5741A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Analyse und Planung</a:t>
          </a:r>
          <a:endParaRPr lang="en-US" b="1" dirty="0"/>
        </a:p>
      </dgm:t>
    </dgm:pt>
    <dgm:pt modelId="{3CE7FB31-D800-4F93-A965-E599B7A6F18C}" type="parTrans" cxnId="{DE19FA66-9252-4781-9826-70CF4458B9EC}">
      <dgm:prSet/>
      <dgm:spPr/>
      <dgm:t>
        <a:bodyPr/>
        <a:lstStyle/>
        <a:p>
          <a:endParaRPr lang="en-US"/>
        </a:p>
      </dgm:t>
    </dgm:pt>
    <dgm:pt modelId="{022465FF-755E-45EE-AD47-3EEBFC2B87BE}" type="sibTrans" cxnId="{DE19FA66-9252-4781-9826-70CF4458B9EC}">
      <dgm:prSet/>
      <dgm:spPr/>
      <dgm:t>
        <a:bodyPr/>
        <a:lstStyle/>
        <a:p>
          <a:endParaRPr lang="en-US"/>
        </a:p>
      </dgm:t>
    </dgm:pt>
    <dgm:pt modelId="{27537151-D34A-467C-8974-0BD0B4401D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C++ Portierung</a:t>
          </a:r>
          <a:endParaRPr lang="en-US" b="1" dirty="0"/>
        </a:p>
      </dgm:t>
    </dgm:pt>
    <dgm:pt modelId="{640CAC63-E5D2-47CE-AAC9-F223B407E2AC}" type="parTrans" cxnId="{4FDB63D9-92A2-45E8-9C16-A48E665B27FB}">
      <dgm:prSet/>
      <dgm:spPr/>
      <dgm:t>
        <a:bodyPr/>
        <a:lstStyle/>
        <a:p>
          <a:endParaRPr lang="en-US"/>
        </a:p>
      </dgm:t>
    </dgm:pt>
    <dgm:pt modelId="{37C645AD-DF8E-4887-B2A4-A0A9F0A1F5DE}" type="sibTrans" cxnId="{4FDB63D9-92A2-45E8-9C16-A48E665B27FB}">
      <dgm:prSet/>
      <dgm:spPr/>
      <dgm:t>
        <a:bodyPr/>
        <a:lstStyle/>
        <a:p>
          <a:endParaRPr lang="en-US"/>
        </a:p>
      </dgm:t>
    </dgm:pt>
    <dgm:pt modelId="{015F54A3-4893-40D7-9752-1CF51B0D10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err="1" smtClean="0"/>
            <a:t>Implemen-tierung</a:t>
          </a:r>
          <a:r>
            <a:rPr lang="de-DE" b="1" dirty="0" smtClean="0"/>
            <a:t> </a:t>
          </a:r>
          <a:endParaRPr lang="en-US" b="1" dirty="0"/>
        </a:p>
      </dgm:t>
    </dgm:pt>
    <dgm:pt modelId="{8BFA66F2-2F98-4BCE-A2F5-C5157F2E3A57}" type="parTrans" cxnId="{977AA274-F748-4925-8D63-16C4103D7E9F}">
      <dgm:prSet/>
      <dgm:spPr/>
      <dgm:t>
        <a:bodyPr/>
        <a:lstStyle/>
        <a:p>
          <a:endParaRPr lang="en-US"/>
        </a:p>
      </dgm:t>
    </dgm:pt>
    <dgm:pt modelId="{CE9FDAB5-170E-4981-AE36-354898960AC6}" type="sibTrans" cxnId="{977AA274-F748-4925-8D63-16C4103D7E9F}">
      <dgm:prSet/>
      <dgm:spPr/>
      <dgm:t>
        <a:bodyPr/>
        <a:lstStyle/>
        <a:p>
          <a:endParaRPr lang="en-US"/>
        </a:p>
      </dgm:t>
    </dgm:pt>
    <dgm:pt modelId="{12BA6F72-039B-43EC-B227-EB947EEA9F4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Test</a:t>
          </a:r>
          <a:endParaRPr lang="en-US" b="1" dirty="0"/>
        </a:p>
      </dgm:t>
    </dgm:pt>
    <dgm:pt modelId="{C82048D4-CC8B-40EE-A9D9-992AF7AF54E7}" type="parTrans" cxnId="{7F931A40-24CE-497A-ADE9-9D467BE28164}">
      <dgm:prSet/>
      <dgm:spPr/>
      <dgm:t>
        <a:bodyPr/>
        <a:lstStyle/>
        <a:p>
          <a:endParaRPr lang="en-US"/>
        </a:p>
      </dgm:t>
    </dgm:pt>
    <dgm:pt modelId="{79DE3155-DCAE-4CA9-B4DC-1648E12FCE0A}" type="sibTrans" cxnId="{7F931A40-24CE-497A-ADE9-9D467BE28164}">
      <dgm:prSet/>
      <dgm:spPr/>
      <dgm:t>
        <a:bodyPr/>
        <a:lstStyle/>
        <a:p>
          <a:endParaRPr lang="en-US"/>
        </a:p>
      </dgm:t>
    </dgm:pt>
    <dgm:pt modelId="{8627E957-1F40-41E9-8C62-21BD3811B43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Doku-</a:t>
          </a:r>
          <a:r>
            <a:rPr lang="de-DE" b="1" dirty="0" err="1" smtClean="0"/>
            <a:t>mentation</a:t>
          </a:r>
          <a:endParaRPr lang="en-US" b="1" dirty="0"/>
        </a:p>
      </dgm:t>
    </dgm:pt>
    <dgm:pt modelId="{838545D4-7E5A-4567-825F-12AF9B8FA58C}" type="parTrans" cxnId="{7718D004-659C-4AA7-8EA8-DFF304F4EB19}">
      <dgm:prSet/>
      <dgm:spPr/>
      <dgm:t>
        <a:bodyPr/>
        <a:lstStyle/>
        <a:p>
          <a:endParaRPr lang="en-US"/>
        </a:p>
      </dgm:t>
    </dgm:pt>
    <dgm:pt modelId="{A7C55834-2A3B-4A1B-9704-B7D41EE94B61}" type="sibTrans" cxnId="{7718D004-659C-4AA7-8EA8-DFF304F4EB19}">
      <dgm:prSet/>
      <dgm:spPr/>
      <dgm:t>
        <a:bodyPr/>
        <a:lstStyle/>
        <a:p>
          <a:endParaRPr lang="en-US"/>
        </a:p>
      </dgm:t>
    </dgm:pt>
    <dgm:pt modelId="{9593C7A0-6657-443A-8C41-22F0C2D3C3D2}" type="pres">
      <dgm:prSet presAssocID="{CB038838-FE82-4183-B5A1-0B70F486C209}" presName="Name0" presStyleCnt="0">
        <dgm:presLayoutVars>
          <dgm:dir/>
          <dgm:animLvl val="lvl"/>
          <dgm:resizeHandles val="exact"/>
        </dgm:presLayoutVars>
      </dgm:prSet>
      <dgm:spPr/>
    </dgm:pt>
    <dgm:pt modelId="{FD0E11C7-C73B-4A2E-A599-6DEA73AB4B40}" type="pres">
      <dgm:prSet presAssocID="{7B969A3C-4228-497C-A6AA-03132E5741A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5FB8D-6403-4622-BBDB-DE6105D793C5}" type="pres">
      <dgm:prSet presAssocID="{022465FF-755E-45EE-AD47-3EEBFC2B87BE}" presName="parTxOnlySpace" presStyleCnt="0"/>
      <dgm:spPr/>
    </dgm:pt>
    <dgm:pt modelId="{C021D635-A181-4BF8-96CE-EE5F98FB96A1}" type="pres">
      <dgm:prSet presAssocID="{27537151-D34A-467C-8974-0BD0B4401D8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4990-5F57-45D0-A5A9-10C7EF953259}" type="pres">
      <dgm:prSet presAssocID="{37C645AD-DF8E-4887-B2A4-A0A9F0A1F5DE}" presName="parTxOnlySpace" presStyleCnt="0"/>
      <dgm:spPr/>
    </dgm:pt>
    <dgm:pt modelId="{2CE6AEEB-BA27-48F1-87EE-5B7D6FD50115}" type="pres">
      <dgm:prSet presAssocID="{015F54A3-4893-40D7-9752-1CF51B0D10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D968C-8530-410C-BAE0-700DAC2ED77D}" type="pres">
      <dgm:prSet presAssocID="{CE9FDAB5-170E-4981-AE36-354898960AC6}" presName="parTxOnlySpace" presStyleCnt="0"/>
      <dgm:spPr/>
    </dgm:pt>
    <dgm:pt modelId="{D4307CCF-803E-4F84-A90E-20992CC4813D}" type="pres">
      <dgm:prSet presAssocID="{12BA6F72-039B-43EC-B227-EB947EEA9F43}" presName="parTxOnly" presStyleLbl="node1" presStyleIdx="3" presStyleCnt="5" custLinFactNeighborX="2692" custLinFactNeighborY="-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5573A-F679-4E2C-B855-780B6B68A4A9}" type="pres">
      <dgm:prSet presAssocID="{79DE3155-DCAE-4CA9-B4DC-1648E12FCE0A}" presName="parTxOnlySpace" presStyleCnt="0"/>
      <dgm:spPr/>
    </dgm:pt>
    <dgm:pt modelId="{39EE5040-744A-4D77-906B-731AB455D3E9}" type="pres">
      <dgm:prSet presAssocID="{8627E957-1F40-41E9-8C62-21BD3811B43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5CA6D-ACDD-483D-943E-BAE4BBA35BC9}" type="presOf" srcId="{27537151-D34A-467C-8974-0BD0B4401D84}" destId="{C021D635-A181-4BF8-96CE-EE5F98FB96A1}" srcOrd="0" destOrd="0" presId="urn:microsoft.com/office/officeart/2005/8/layout/chevron1"/>
    <dgm:cxn modelId="{66691738-DF0D-46AD-B4E6-217A52C03E14}" type="presOf" srcId="{8627E957-1F40-41E9-8C62-21BD3811B437}" destId="{39EE5040-744A-4D77-906B-731AB455D3E9}" srcOrd="0" destOrd="0" presId="urn:microsoft.com/office/officeart/2005/8/layout/chevron1"/>
    <dgm:cxn modelId="{8C801F71-228A-4B94-938B-4C11CD5931B0}" type="presOf" srcId="{015F54A3-4893-40D7-9752-1CF51B0D103A}" destId="{2CE6AEEB-BA27-48F1-87EE-5B7D6FD50115}" srcOrd="0" destOrd="0" presId="urn:microsoft.com/office/officeart/2005/8/layout/chevron1"/>
    <dgm:cxn modelId="{4FDB63D9-92A2-45E8-9C16-A48E665B27FB}" srcId="{CB038838-FE82-4183-B5A1-0B70F486C209}" destId="{27537151-D34A-467C-8974-0BD0B4401D84}" srcOrd="1" destOrd="0" parTransId="{640CAC63-E5D2-47CE-AAC9-F223B407E2AC}" sibTransId="{37C645AD-DF8E-4887-B2A4-A0A9F0A1F5DE}"/>
    <dgm:cxn modelId="{7F931A40-24CE-497A-ADE9-9D467BE28164}" srcId="{CB038838-FE82-4183-B5A1-0B70F486C209}" destId="{12BA6F72-039B-43EC-B227-EB947EEA9F43}" srcOrd="3" destOrd="0" parTransId="{C82048D4-CC8B-40EE-A9D9-992AF7AF54E7}" sibTransId="{79DE3155-DCAE-4CA9-B4DC-1648E12FCE0A}"/>
    <dgm:cxn modelId="{977AA274-F748-4925-8D63-16C4103D7E9F}" srcId="{CB038838-FE82-4183-B5A1-0B70F486C209}" destId="{015F54A3-4893-40D7-9752-1CF51B0D103A}" srcOrd="2" destOrd="0" parTransId="{8BFA66F2-2F98-4BCE-A2F5-C5157F2E3A57}" sibTransId="{CE9FDAB5-170E-4981-AE36-354898960AC6}"/>
    <dgm:cxn modelId="{7718D004-659C-4AA7-8EA8-DFF304F4EB19}" srcId="{CB038838-FE82-4183-B5A1-0B70F486C209}" destId="{8627E957-1F40-41E9-8C62-21BD3811B437}" srcOrd="4" destOrd="0" parTransId="{838545D4-7E5A-4567-825F-12AF9B8FA58C}" sibTransId="{A7C55834-2A3B-4A1B-9704-B7D41EE94B61}"/>
    <dgm:cxn modelId="{DE19FA66-9252-4781-9826-70CF4458B9EC}" srcId="{CB038838-FE82-4183-B5A1-0B70F486C209}" destId="{7B969A3C-4228-497C-A6AA-03132E5741A1}" srcOrd="0" destOrd="0" parTransId="{3CE7FB31-D800-4F93-A965-E599B7A6F18C}" sibTransId="{022465FF-755E-45EE-AD47-3EEBFC2B87BE}"/>
    <dgm:cxn modelId="{BFED6C68-8592-4B76-AAD9-6D99317575D8}" type="presOf" srcId="{CB038838-FE82-4183-B5A1-0B70F486C209}" destId="{9593C7A0-6657-443A-8C41-22F0C2D3C3D2}" srcOrd="0" destOrd="0" presId="urn:microsoft.com/office/officeart/2005/8/layout/chevron1"/>
    <dgm:cxn modelId="{D2E83B5E-46D6-4A76-A9C1-5955E5F0FB17}" type="presOf" srcId="{12BA6F72-039B-43EC-B227-EB947EEA9F43}" destId="{D4307CCF-803E-4F84-A90E-20992CC4813D}" srcOrd="0" destOrd="0" presId="urn:microsoft.com/office/officeart/2005/8/layout/chevron1"/>
    <dgm:cxn modelId="{0400AE23-8032-4395-8621-C15BD2B17EA4}" type="presOf" srcId="{7B969A3C-4228-497C-A6AA-03132E5741A1}" destId="{FD0E11C7-C73B-4A2E-A599-6DEA73AB4B40}" srcOrd="0" destOrd="0" presId="urn:microsoft.com/office/officeart/2005/8/layout/chevron1"/>
    <dgm:cxn modelId="{B878CF01-D324-4A14-A010-188CC59B5B6A}" type="presParOf" srcId="{9593C7A0-6657-443A-8C41-22F0C2D3C3D2}" destId="{FD0E11C7-C73B-4A2E-A599-6DEA73AB4B40}" srcOrd="0" destOrd="0" presId="urn:microsoft.com/office/officeart/2005/8/layout/chevron1"/>
    <dgm:cxn modelId="{3BBEDDC4-1C8A-4F8C-B4B0-C0ED5087C587}" type="presParOf" srcId="{9593C7A0-6657-443A-8C41-22F0C2D3C3D2}" destId="{6065FB8D-6403-4622-BBDB-DE6105D793C5}" srcOrd="1" destOrd="0" presId="urn:microsoft.com/office/officeart/2005/8/layout/chevron1"/>
    <dgm:cxn modelId="{F2C8F230-8672-4497-BB86-80F09DCA0659}" type="presParOf" srcId="{9593C7A0-6657-443A-8C41-22F0C2D3C3D2}" destId="{C021D635-A181-4BF8-96CE-EE5F98FB96A1}" srcOrd="2" destOrd="0" presId="urn:microsoft.com/office/officeart/2005/8/layout/chevron1"/>
    <dgm:cxn modelId="{92B0D9A4-26CE-4AF1-85EC-9D62C28D2136}" type="presParOf" srcId="{9593C7A0-6657-443A-8C41-22F0C2D3C3D2}" destId="{4F134990-5F57-45D0-A5A9-10C7EF953259}" srcOrd="3" destOrd="0" presId="urn:microsoft.com/office/officeart/2005/8/layout/chevron1"/>
    <dgm:cxn modelId="{D3757926-3C1F-4EA9-84B9-2B630CFAB5B7}" type="presParOf" srcId="{9593C7A0-6657-443A-8C41-22F0C2D3C3D2}" destId="{2CE6AEEB-BA27-48F1-87EE-5B7D6FD50115}" srcOrd="4" destOrd="0" presId="urn:microsoft.com/office/officeart/2005/8/layout/chevron1"/>
    <dgm:cxn modelId="{8579FEC5-87AB-4D96-9F85-2C3D06EB5FCF}" type="presParOf" srcId="{9593C7A0-6657-443A-8C41-22F0C2D3C3D2}" destId="{548D968C-8530-410C-BAE0-700DAC2ED77D}" srcOrd="5" destOrd="0" presId="urn:microsoft.com/office/officeart/2005/8/layout/chevron1"/>
    <dgm:cxn modelId="{49C3FB00-6DB0-490C-80DF-3476F248052D}" type="presParOf" srcId="{9593C7A0-6657-443A-8C41-22F0C2D3C3D2}" destId="{D4307CCF-803E-4F84-A90E-20992CC4813D}" srcOrd="6" destOrd="0" presId="urn:microsoft.com/office/officeart/2005/8/layout/chevron1"/>
    <dgm:cxn modelId="{CAE59588-BEF8-4AB4-8B06-431DFD7FA688}" type="presParOf" srcId="{9593C7A0-6657-443A-8C41-22F0C2D3C3D2}" destId="{A135573A-F679-4E2C-B855-780B6B68A4A9}" srcOrd="7" destOrd="0" presId="urn:microsoft.com/office/officeart/2005/8/layout/chevron1"/>
    <dgm:cxn modelId="{733E1AD5-BF8E-4186-A99E-774CE8F6EB7A}" type="presParOf" srcId="{9593C7A0-6657-443A-8C41-22F0C2D3C3D2}" destId="{39EE5040-744A-4D77-906B-731AB455D3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A3814-818C-48F7-BB42-04A9198B13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54BDE-C9EF-47C7-9456-2228DBEE1FC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b="1" dirty="0" smtClean="0"/>
            <a:t>Modellbasierte Entwicklung</a:t>
          </a:r>
          <a:endParaRPr lang="en-US" b="1" dirty="0"/>
        </a:p>
      </dgm:t>
    </dgm:pt>
    <dgm:pt modelId="{5D396D5B-CB0F-482B-8E38-19A6D978AE23}" type="parTrans" cxnId="{5A6CEBDB-1B80-4C17-ADDA-394C21B0738D}">
      <dgm:prSet/>
      <dgm:spPr/>
      <dgm:t>
        <a:bodyPr/>
        <a:lstStyle/>
        <a:p>
          <a:endParaRPr lang="en-US" b="1"/>
        </a:p>
      </dgm:t>
    </dgm:pt>
    <dgm:pt modelId="{9A00018F-683B-4290-8ED1-84A2433B9DE1}" type="sibTrans" cxnId="{5A6CEBDB-1B80-4C17-ADDA-394C21B0738D}">
      <dgm:prSet/>
      <dgm:spPr/>
      <dgm:t>
        <a:bodyPr/>
        <a:lstStyle/>
        <a:p>
          <a:endParaRPr lang="en-US" b="1"/>
        </a:p>
      </dgm:t>
    </dgm:pt>
    <dgm:pt modelId="{A906DC84-2F84-48F0-8894-93ACC3D9587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Analyse und Planung</a:t>
          </a:r>
          <a:endParaRPr lang="en-US" b="1" dirty="0"/>
        </a:p>
      </dgm:t>
    </dgm:pt>
    <dgm:pt modelId="{E75AE628-E146-4B55-9CA9-AA194449D199}" type="parTrans" cxnId="{5DCE1666-F24C-4288-B973-FB97FFE0677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4A90BF11-7FF5-42CF-9BE9-F964F6A33EC2}" type="sibTrans" cxnId="{5DCE1666-F24C-4288-B973-FB97FFE06779}">
      <dgm:prSet/>
      <dgm:spPr/>
      <dgm:t>
        <a:bodyPr/>
        <a:lstStyle/>
        <a:p>
          <a:endParaRPr lang="en-US" b="1"/>
        </a:p>
      </dgm:t>
    </dgm:pt>
    <dgm:pt modelId="{818FD762-C2C9-46D5-8E59-7209715DCB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Implementierung</a:t>
          </a:r>
        </a:p>
      </dgm:t>
    </dgm:pt>
    <dgm:pt modelId="{68ADC54C-44F9-468E-A5FA-3AA6000D8EE5}" type="parTrans" cxnId="{75110B2D-0C31-495A-9500-3DFEA37569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C9985A6F-A7FD-43D7-B468-F6B69F54B980}" type="sibTrans" cxnId="{75110B2D-0C31-495A-9500-3DFEA37569BA}">
      <dgm:prSet/>
      <dgm:spPr/>
      <dgm:t>
        <a:bodyPr/>
        <a:lstStyle/>
        <a:p>
          <a:endParaRPr lang="en-US" b="1"/>
        </a:p>
      </dgm:t>
    </dgm:pt>
    <dgm:pt modelId="{87B5A008-1A98-49DE-B93B-8125B1D91CF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Test</a:t>
          </a:r>
          <a:endParaRPr lang="en-US" b="1" dirty="0"/>
        </a:p>
      </dgm:t>
    </dgm:pt>
    <dgm:pt modelId="{57D15BF6-C759-46D2-93ED-13BA56261279}" type="parTrans" cxnId="{E1818CD4-A723-4E7D-92F6-8A74AB0E28E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642D3AFF-211E-4E0C-9BD2-6EB008704378}" type="sibTrans" cxnId="{E1818CD4-A723-4E7D-92F6-8A74AB0E28E7}">
      <dgm:prSet/>
      <dgm:spPr/>
      <dgm:t>
        <a:bodyPr/>
        <a:lstStyle/>
        <a:p>
          <a:endParaRPr lang="en-US" b="1"/>
        </a:p>
      </dgm:t>
    </dgm:pt>
    <dgm:pt modelId="{2DF7084A-96B3-4F7C-8A9D-3FDE3372F16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C++ Portierung</a:t>
          </a:r>
          <a:endParaRPr lang="en-US" b="1" dirty="0"/>
        </a:p>
      </dgm:t>
    </dgm:pt>
    <dgm:pt modelId="{3F896229-5338-4B61-9398-7E64D27E5B41}" type="parTrans" cxnId="{1A8D8108-D987-4A7D-B763-21D118C014AD}">
      <dgm:prSet/>
      <dgm:spPr/>
      <dgm:t>
        <a:bodyPr/>
        <a:lstStyle/>
        <a:p>
          <a:endParaRPr lang="en-US" b="1"/>
        </a:p>
      </dgm:t>
    </dgm:pt>
    <dgm:pt modelId="{93DF3B0A-0E9F-4429-A1DE-04469C117C97}" type="sibTrans" cxnId="{1A8D8108-D987-4A7D-B763-21D118C014AD}">
      <dgm:prSet/>
      <dgm:spPr/>
      <dgm:t>
        <a:bodyPr/>
        <a:lstStyle/>
        <a:p>
          <a:endParaRPr lang="en-US" b="1"/>
        </a:p>
      </dgm:t>
    </dgm:pt>
    <dgm:pt modelId="{0061E3E1-C586-4F78-AC06-542442CAEA5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Observer </a:t>
          </a:r>
          <a:r>
            <a:rPr lang="en-US" b="1" dirty="0" err="1" smtClean="0"/>
            <a:t>implementieren</a:t>
          </a:r>
          <a:endParaRPr lang="en-US" b="1" dirty="0" smtClean="0"/>
        </a:p>
      </dgm:t>
    </dgm:pt>
    <dgm:pt modelId="{0DBD4692-6740-43A8-BBD5-E34D4E854F06}" type="parTrans" cxnId="{A50B79FA-57ED-407B-A2C4-11ED4F453E3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27297E00-0A8A-40A9-81BF-49CC83FC5640}" type="sibTrans" cxnId="{A50B79FA-57ED-407B-A2C4-11ED4F453E32}">
      <dgm:prSet/>
      <dgm:spPr/>
      <dgm:t>
        <a:bodyPr/>
        <a:lstStyle/>
        <a:p>
          <a:endParaRPr lang="en-US" b="1"/>
        </a:p>
      </dgm:t>
    </dgm:pt>
    <dgm:pt modelId="{05459CD8-3950-4776-9997-6769004555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Ethernet (Kabelgebunden)</a:t>
          </a:r>
          <a:endParaRPr lang="en-US" b="1" dirty="0"/>
        </a:p>
      </dgm:t>
    </dgm:pt>
    <dgm:pt modelId="{E4BF4540-0654-4237-B7DF-EAA8D41C642C}" type="parTrans" cxnId="{699B9E94-3EF7-4195-8B88-9478804F60E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78BEA57D-8D06-4F67-8247-055714D58CBF}" type="sibTrans" cxnId="{699B9E94-3EF7-4195-8B88-9478804F60EF}">
      <dgm:prSet/>
      <dgm:spPr/>
      <dgm:t>
        <a:bodyPr/>
        <a:lstStyle/>
        <a:p>
          <a:endParaRPr lang="en-US" b="1"/>
        </a:p>
      </dgm:t>
    </dgm:pt>
    <dgm:pt modelId="{3340986B-3491-4FDD-B31F-9BC8C472B5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Laborübungen nach C++ portieren</a:t>
          </a:r>
          <a:endParaRPr lang="en-US" b="1" dirty="0"/>
        </a:p>
      </dgm:t>
    </dgm:pt>
    <dgm:pt modelId="{804573C7-D5BE-47BB-925C-43B5EBB14D0B}" type="parTrans" cxnId="{3E3560B5-8AA9-4DC1-9E26-4CE3E630D09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5F071F5C-55D5-4FA2-ABA2-35209EED45E5}" type="sibTrans" cxnId="{3E3560B5-8AA9-4DC1-9E26-4CE3E630D095}">
      <dgm:prSet/>
      <dgm:spPr/>
      <dgm:t>
        <a:bodyPr/>
        <a:lstStyle/>
        <a:p>
          <a:endParaRPr lang="en-US" b="1"/>
        </a:p>
      </dgm:t>
    </dgm:pt>
    <dgm:pt modelId="{EB5C16CA-AA09-4938-A0FE-956DB43CCC9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Test </a:t>
          </a:r>
          <a:r>
            <a:rPr lang="de-DE" b="1" dirty="0" err="1" smtClean="0"/>
            <a:t>Conductor</a:t>
          </a:r>
          <a:endParaRPr lang="en-US" b="1" dirty="0"/>
        </a:p>
      </dgm:t>
    </dgm:pt>
    <dgm:pt modelId="{61665CDD-7B18-42CE-932F-38CDDF29D4CB}" type="parTrans" cxnId="{AE608402-5773-42AB-896C-FDAF45A551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BAB55201-1767-470C-8740-C9AB7A0CC25B}" type="sibTrans" cxnId="{AE608402-5773-42AB-896C-FDAF45A55143}">
      <dgm:prSet/>
      <dgm:spPr/>
      <dgm:t>
        <a:bodyPr/>
        <a:lstStyle/>
        <a:p>
          <a:endParaRPr lang="en-US" b="1"/>
        </a:p>
      </dgm:t>
    </dgm:pt>
    <dgm:pt modelId="{66C88F0D-8EA6-4525-8EF5-C0D5FA802CB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5FA703EB-24D7-403A-A1A4-DB9089007BC6}" type="parTrans" cxnId="{6EC04C62-CEA4-4776-BABC-FA37FCF2C2F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A78C2805-DC25-4396-B0EC-6B55DBAFB628}" type="sibTrans" cxnId="{6EC04C62-CEA4-4776-BABC-FA37FCF2C2FE}">
      <dgm:prSet/>
      <dgm:spPr/>
      <dgm:t>
        <a:bodyPr/>
        <a:lstStyle/>
        <a:p>
          <a:endParaRPr lang="en-US" b="1"/>
        </a:p>
      </dgm:t>
    </dgm:pt>
    <dgm:pt modelId="{7C57A325-243C-4E38-8D92-5314BEC1301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Bericht</a:t>
          </a:r>
          <a:endParaRPr lang="en-US" b="1" dirty="0"/>
        </a:p>
      </dgm:t>
    </dgm:pt>
    <dgm:pt modelId="{03988BC3-4C56-4867-A693-609DD50C0F5D}" type="parTrans" cxnId="{84B69205-05DE-467F-B8DD-A33E64B2252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EF8BEE89-825E-4134-92A5-FAFC3BF9E457}" type="sibTrans" cxnId="{84B69205-05DE-467F-B8DD-A33E64B22522}">
      <dgm:prSet/>
      <dgm:spPr/>
      <dgm:t>
        <a:bodyPr/>
        <a:lstStyle/>
        <a:p>
          <a:endParaRPr lang="en-US" b="1"/>
        </a:p>
      </dgm:t>
    </dgm:pt>
    <dgm:pt modelId="{BD767FE4-43F3-4E4F-A7EA-D7BBAF7FCB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Projektplanung</a:t>
          </a:r>
          <a:endParaRPr lang="en-US" b="1" dirty="0"/>
        </a:p>
      </dgm:t>
    </dgm:pt>
    <dgm:pt modelId="{066BC768-3A23-413E-848F-0652445DFE46}" type="parTrans" cxnId="{CF702789-D75F-416F-BD36-D7DF6FB5F9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E1B8CE-73BD-47A5-B622-DFAD9FDF669D}" type="sibTrans" cxnId="{CF702789-D75F-416F-BD36-D7DF6FB5F99E}">
      <dgm:prSet/>
      <dgm:spPr/>
      <dgm:t>
        <a:bodyPr/>
        <a:lstStyle/>
        <a:p>
          <a:endParaRPr lang="en-US"/>
        </a:p>
      </dgm:t>
    </dgm:pt>
    <dgm:pt modelId="{AACD43EA-6703-49F2-87AE-B46DE97F046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Präsentation</a:t>
          </a:r>
          <a:endParaRPr lang="en-US" b="1" dirty="0"/>
        </a:p>
      </dgm:t>
    </dgm:pt>
    <dgm:pt modelId="{BEEA94C6-4AC8-4884-A017-7CD201B79CDA}" type="parTrans" cxnId="{4DD19C4F-3E19-4A4F-8FA8-20CBE7AB86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600CA13-B9F1-41AB-B77B-85A3BB81C4CA}" type="sibTrans" cxnId="{4DD19C4F-3E19-4A4F-8FA8-20CBE7AB86AD}">
      <dgm:prSet/>
      <dgm:spPr/>
      <dgm:t>
        <a:bodyPr/>
        <a:lstStyle/>
        <a:p>
          <a:endParaRPr lang="en-US"/>
        </a:p>
      </dgm:t>
    </dgm:pt>
    <dgm:pt modelId="{08C9CA8C-C108-4506-8B6E-CF4C4ED5ECD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Analyse</a:t>
          </a:r>
          <a:endParaRPr lang="en-US" b="1" dirty="0"/>
        </a:p>
      </dgm:t>
    </dgm:pt>
    <dgm:pt modelId="{91B68524-845C-411C-A345-88392D7146F9}" type="sibTrans" cxnId="{ADF246F4-DA4F-4B28-B4CC-EBE267015FB8}">
      <dgm:prSet/>
      <dgm:spPr/>
      <dgm:t>
        <a:bodyPr/>
        <a:lstStyle/>
        <a:p>
          <a:endParaRPr lang="en-US"/>
        </a:p>
      </dgm:t>
    </dgm:pt>
    <dgm:pt modelId="{40620627-4D09-4E2C-9594-F500DEDCF27A}" type="parTrans" cxnId="{ADF246F4-DA4F-4B28-B4CC-EBE267015FB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ADCB315-25BC-4171-8D65-84F2A9C83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Ethernet</a:t>
          </a:r>
        </a:p>
        <a:p>
          <a:r>
            <a:rPr lang="de-DE" b="1" dirty="0" smtClean="0"/>
            <a:t>(WLAN)</a:t>
          </a:r>
          <a:endParaRPr lang="en-US" b="1" dirty="0"/>
        </a:p>
      </dgm:t>
    </dgm:pt>
    <dgm:pt modelId="{AF644B93-3A31-4B58-BB77-08C141C50CE2}" type="parTrans" cxnId="{4D89873A-7DFF-4FE5-9B4F-DD9B6A89671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8BA69AF-B3AB-40EA-AD2F-AA3C519A4371}" type="sibTrans" cxnId="{4D89873A-7DFF-4FE5-9B4F-DD9B6A89671B}">
      <dgm:prSet/>
      <dgm:spPr/>
      <dgm:t>
        <a:bodyPr/>
        <a:lstStyle/>
        <a:p>
          <a:endParaRPr lang="en-US"/>
        </a:p>
      </dgm:t>
    </dgm:pt>
    <dgm:pt modelId="{2167E7C0-8581-4099-BF79-788DE30B2C9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SD -Karte</a:t>
          </a:r>
          <a:endParaRPr lang="en-US" b="1" dirty="0"/>
        </a:p>
      </dgm:t>
    </dgm:pt>
    <dgm:pt modelId="{58C2ACCB-66B5-4A42-99FC-27534BA95EF2}" type="parTrans" cxnId="{D87D25C1-6684-4A36-A6AB-15A31162EB3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E8315CB-AEEF-46B4-8D4C-496D2EEF4BC5}" type="sibTrans" cxnId="{D87D25C1-6684-4A36-A6AB-15A31162EB36}">
      <dgm:prSet/>
      <dgm:spPr/>
      <dgm:t>
        <a:bodyPr/>
        <a:lstStyle/>
        <a:p>
          <a:endParaRPr lang="en-US"/>
        </a:p>
      </dgm:t>
    </dgm:pt>
    <dgm:pt modelId="{10ADB38B-F9D5-4103-BA99-63B16EEF411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521E443C-37E5-4981-A674-BB4A188B45DE}" type="parTrans" cxnId="{C6152ED3-5F13-48F3-90FA-BF777DDD36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E2AE1F-9934-4C47-A50C-710FAA414E02}" type="sibTrans" cxnId="{C6152ED3-5F13-48F3-90FA-BF777DDD369E}">
      <dgm:prSet/>
      <dgm:spPr/>
      <dgm:t>
        <a:bodyPr/>
        <a:lstStyle/>
        <a:p>
          <a:endParaRPr lang="en-US"/>
        </a:p>
      </dgm:t>
    </dgm:pt>
    <dgm:pt modelId="{00C6633B-5C97-44E5-8217-C0B0BBF4FAD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DEAD7862-074F-4398-B145-2764C79E6100}" type="parTrans" cxnId="{9B039E2C-170E-4D44-A550-54DBDC85931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90A336-3B00-4E1C-B6BA-76553CB09708}" type="sibTrans" cxnId="{9B039E2C-170E-4D44-A550-54DBDC85931E}">
      <dgm:prSet/>
      <dgm:spPr/>
      <dgm:t>
        <a:bodyPr/>
        <a:lstStyle/>
        <a:p>
          <a:endParaRPr lang="en-US"/>
        </a:p>
      </dgm:t>
    </dgm:pt>
    <dgm:pt modelId="{7460E44C-107A-432D-8D2B-B44F031D11E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4A26EB78-2DD9-4D77-8368-2FC2719F6806}" type="parTrans" cxnId="{AC63DCAA-9FF8-4CF7-ABD3-416997020D6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E8192B1-2237-4A22-8C6B-331D96277783}" type="sibTrans" cxnId="{AC63DCAA-9FF8-4CF7-ABD3-416997020D6C}">
      <dgm:prSet/>
      <dgm:spPr/>
      <dgm:t>
        <a:bodyPr/>
        <a:lstStyle/>
        <a:p>
          <a:endParaRPr lang="en-US"/>
        </a:p>
      </dgm:t>
    </dgm:pt>
    <dgm:pt modelId="{6473970B-FF40-4469-95DF-EF1946050B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92113FDA-F979-45DB-93A6-96C60E19CE58}" type="parTrans" cxnId="{EB097F65-9C54-4420-B3EA-1FCD2981547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34AD4C-420B-4FBC-A38F-5A419745447D}" type="sibTrans" cxnId="{EB097F65-9C54-4420-B3EA-1FCD2981547C}">
      <dgm:prSet/>
      <dgm:spPr/>
      <dgm:t>
        <a:bodyPr/>
        <a:lstStyle/>
        <a:p>
          <a:endParaRPr lang="en-US"/>
        </a:p>
      </dgm:t>
    </dgm:pt>
    <dgm:pt modelId="{ED7A7893-75C4-4C9A-A731-8444A6743E6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12CC3029-556C-4082-8726-C2999E9774E8}" type="parTrans" cxnId="{DA511C5F-922E-4E69-A770-7C5115113B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25112D-59B6-4B36-8931-D06C0E7200EC}" type="sibTrans" cxnId="{DA511C5F-922E-4E69-A770-7C5115113B0B}">
      <dgm:prSet/>
      <dgm:spPr/>
      <dgm:t>
        <a:bodyPr/>
        <a:lstStyle/>
        <a:p>
          <a:endParaRPr lang="en-US"/>
        </a:p>
      </dgm:t>
    </dgm:pt>
    <dgm:pt modelId="{5270BFBB-9DE0-4AAB-8310-3FB35163CF92}" type="pres">
      <dgm:prSet presAssocID="{87FA3814-818C-48F7-BB42-04A9198B13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4502E1-5C8F-4AC7-9CE2-8AF4D0D822ED}" type="pres">
      <dgm:prSet presAssocID="{97054BDE-C9EF-47C7-9456-2228DBEE1FC3}" presName="hierRoot1" presStyleCnt="0">
        <dgm:presLayoutVars>
          <dgm:hierBranch val="init"/>
        </dgm:presLayoutVars>
      </dgm:prSet>
      <dgm:spPr/>
    </dgm:pt>
    <dgm:pt modelId="{168B552B-EB0D-413D-A17D-6948B23ED1AE}" type="pres">
      <dgm:prSet presAssocID="{97054BDE-C9EF-47C7-9456-2228DBEE1FC3}" presName="rootComposite1" presStyleCnt="0"/>
      <dgm:spPr/>
    </dgm:pt>
    <dgm:pt modelId="{CEFBE653-CC51-4FA9-A297-A7BED86A29BE}" type="pres">
      <dgm:prSet presAssocID="{97054BDE-C9EF-47C7-9456-2228DBEE1FC3}" presName="rootText1" presStyleLbl="node0" presStyleIdx="0" presStyleCnt="1" custScaleX="138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86F60-3B20-401F-8223-076A8ECEA655}" type="pres">
      <dgm:prSet presAssocID="{97054BDE-C9EF-47C7-9456-2228DBEE1FC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FD1894-13C6-4A4A-A58F-2D74C8CCCBCE}" type="pres">
      <dgm:prSet presAssocID="{97054BDE-C9EF-47C7-9456-2228DBEE1FC3}" presName="hierChild2" presStyleCnt="0"/>
      <dgm:spPr/>
    </dgm:pt>
    <dgm:pt modelId="{F830CB4F-9853-43C2-86D6-CE470868E659}" type="pres">
      <dgm:prSet presAssocID="{E75AE628-E146-4B55-9CA9-AA194449D19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D42F0364-5B60-4D7B-8A62-704BB779683E}" type="pres">
      <dgm:prSet presAssocID="{A906DC84-2F84-48F0-8894-93ACC3D9587F}" presName="hierRoot2" presStyleCnt="0">
        <dgm:presLayoutVars>
          <dgm:hierBranch val="init"/>
        </dgm:presLayoutVars>
      </dgm:prSet>
      <dgm:spPr/>
    </dgm:pt>
    <dgm:pt modelId="{97F569E0-3A3A-43F9-872D-933D630BB6E6}" type="pres">
      <dgm:prSet presAssocID="{A906DC84-2F84-48F0-8894-93ACC3D9587F}" presName="rootComposite" presStyleCnt="0"/>
      <dgm:spPr/>
    </dgm:pt>
    <dgm:pt modelId="{4E9251BB-29E9-4ECA-8BBB-2BE542D970F1}" type="pres">
      <dgm:prSet presAssocID="{A906DC84-2F84-48F0-8894-93ACC3D9587F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99ADC-96FB-4287-9645-BAF81F5DD833}" type="pres">
      <dgm:prSet presAssocID="{A906DC84-2F84-48F0-8894-93ACC3D9587F}" presName="rootConnector" presStyleLbl="node2" presStyleIdx="0" presStyleCnt="5"/>
      <dgm:spPr/>
      <dgm:t>
        <a:bodyPr/>
        <a:lstStyle/>
        <a:p>
          <a:endParaRPr lang="en-US"/>
        </a:p>
      </dgm:t>
    </dgm:pt>
    <dgm:pt modelId="{D21BF993-FB41-4B08-BC36-B59212A67DDF}" type="pres">
      <dgm:prSet presAssocID="{A906DC84-2F84-48F0-8894-93ACC3D9587F}" presName="hierChild4" presStyleCnt="0"/>
      <dgm:spPr/>
    </dgm:pt>
    <dgm:pt modelId="{0E8699A4-2768-42B3-9C03-C4AEABE5C11D}" type="pres">
      <dgm:prSet presAssocID="{40620627-4D09-4E2C-9594-F500DEDCF27A}" presName="Name37" presStyleLbl="parChTrans1D3" presStyleIdx="0" presStyleCnt="15"/>
      <dgm:spPr/>
      <dgm:t>
        <a:bodyPr/>
        <a:lstStyle/>
        <a:p>
          <a:endParaRPr lang="en-US"/>
        </a:p>
      </dgm:t>
    </dgm:pt>
    <dgm:pt modelId="{91A7BCA8-D7BD-432C-AA7A-0BC1EAADD200}" type="pres">
      <dgm:prSet presAssocID="{08C9CA8C-C108-4506-8B6E-CF4C4ED5ECD2}" presName="hierRoot2" presStyleCnt="0">
        <dgm:presLayoutVars>
          <dgm:hierBranch val="init"/>
        </dgm:presLayoutVars>
      </dgm:prSet>
      <dgm:spPr/>
    </dgm:pt>
    <dgm:pt modelId="{2FE641B2-F6C4-47FF-9FF9-90B4074DC4B6}" type="pres">
      <dgm:prSet presAssocID="{08C9CA8C-C108-4506-8B6E-CF4C4ED5ECD2}" presName="rootComposite" presStyleCnt="0"/>
      <dgm:spPr/>
    </dgm:pt>
    <dgm:pt modelId="{9CF3F814-60E7-43AD-AF08-9A2E8B8E7044}" type="pres">
      <dgm:prSet presAssocID="{08C9CA8C-C108-4506-8B6E-CF4C4ED5ECD2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BF048-3BB8-4301-B497-A3F1EBD5669F}" type="pres">
      <dgm:prSet presAssocID="{08C9CA8C-C108-4506-8B6E-CF4C4ED5ECD2}" presName="rootConnector" presStyleLbl="node3" presStyleIdx="0" presStyleCnt="15"/>
      <dgm:spPr/>
      <dgm:t>
        <a:bodyPr/>
        <a:lstStyle/>
        <a:p>
          <a:endParaRPr lang="en-US"/>
        </a:p>
      </dgm:t>
    </dgm:pt>
    <dgm:pt modelId="{A21F3BCD-858A-4CD2-97D5-B6A403591AFF}" type="pres">
      <dgm:prSet presAssocID="{08C9CA8C-C108-4506-8B6E-CF4C4ED5ECD2}" presName="hierChild4" presStyleCnt="0"/>
      <dgm:spPr/>
    </dgm:pt>
    <dgm:pt modelId="{1BBCE530-66B0-4C26-AF18-49BD439D8D1A}" type="pres">
      <dgm:prSet presAssocID="{08C9CA8C-C108-4506-8B6E-CF4C4ED5ECD2}" presName="hierChild5" presStyleCnt="0"/>
      <dgm:spPr/>
    </dgm:pt>
    <dgm:pt modelId="{2C16E8A3-DC02-4993-8C9D-FC870A051374}" type="pres">
      <dgm:prSet presAssocID="{066BC768-3A23-413E-848F-0652445DFE46}" presName="Name37" presStyleLbl="parChTrans1D3" presStyleIdx="1" presStyleCnt="15"/>
      <dgm:spPr/>
      <dgm:t>
        <a:bodyPr/>
        <a:lstStyle/>
        <a:p>
          <a:endParaRPr lang="en-US"/>
        </a:p>
      </dgm:t>
    </dgm:pt>
    <dgm:pt modelId="{A535B1FB-0982-4C19-B38A-72B21D93C136}" type="pres">
      <dgm:prSet presAssocID="{BD767FE4-43F3-4E4F-A7EA-D7BBAF7FCB8B}" presName="hierRoot2" presStyleCnt="0">
        <dgm:presLayoutVars>
          <dgm:hierBranch val="init"/>
        </dgm:presLayoutVars>
      </dgm:prSet>
      <dgm:spPr/>
    </dgm:pt>
    <dgm:pt modelId="{5EFB0029-9B84-4400-ADB6-D02544357998}" type="pres">
      <dgm:prSet presAssocID="{BD767FE4-43F3-4E4F-A7EA-D7BBAF7FCB8B}" presName="rootComposite" presStyleCnt="0"/>
      <dgm:spPr/>
    </dgm:pt>
    <dgm:pt modelId="{1D0C7DF7-8DFE-446A-B9B5-AC95D7E1CBB8}" type="pres">
      <dgm:prSet presAssocID="{BD767FE4-43F3-4E4F-A7EA-D7BBAF7FCB8B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C013BB-1A1E-4D4D-8DE5-0D3262BB993E}" type="pres">
      <dgm:prSet presAssocID="{BD767FE4-43F3-4E4F-A7EA-D7BBAF7FCB8B}" presName="rootConnector" presStyleLbl="node3" presStyleIdx="1" presStyleCnt="15"/>
      <dgm:spPr/>
      <dgm:t>
        <a:bodyPr/>
        <a:lstStyle/>
        <a:p>
          <a:endParaRPr lang="en-US"/>
        </a:p>
      </dgm:t>
    </dgm:pt>
    <dgm:pt modelId="{785426D0-438A-400A-84E6-E549DBF44415}" type="pres">
      <dgm:prSet presAssocID="{BD767FE4-43F3-4E4F-A7EA-D7BBAF7FCB8B}" presName="hierChild4" presStyleCnt="0"/>
      <dgm:spPr/>
    </dgm:pt>
    <dgm:pt modelId="{56E9F9E2-30ED-4882-9A3E-7BE85FEDB7FE}" type="pres">
      <dgm:prSet presAssocID="{BD767FE4-43F3-4E4F-A7EA-D7BBAF7FCB8B}" presName="hierChild5" presStyleCnt="0"/>
      <dgm:spPr/>
    </dgm:pt>
    <dgm:pt modelId="{28FA3C61-C238-4A1C-9BFF-2E1474647E3D}" type="pres">
      <dgm:prSet presAssocID="{521E443C-37E5-4981-A674-BB4A188B45DE}" presName="Name37" presStyleLbl="parChTrans1D3" presStyleIdx="2" presStyleCnt="15"/>
      <dgm:spPr/>
      <dgm:t>
        <a:bodyPr/>
        <a:lstStyle/>
        <a:p>
          <a:endParaRPr lang="en-US"/>
        </a:p>
      </dgm:t>
    </dgm:pt>
    <dgm:pt modelId="{62623B29-01F8-4735-8FB2-1FE90F8B7658}" type="pres">
      <dgm:prSet presAssocID="{10ADB38B-F9D5-4103-BA99-63B16EEF4113}" presName="hierRoot2" presStyleCnt="0">
        <dgm:presLayoutVars>
          <dgm:hierBranch val="init"/>
        </dgm:presLayoutVars>
      </dgm:prSet>
      <dgm:spPr/>
    </dgm:pt>
    <dgm:pt modelId="{92F9488A-91A1-40FB-AC53-2265A930911F}" type="pres">
      <dgm:prSet presAssocID="{10ADB38B-F9D5-4103-BA99-63B16EEF4113}" presName="rootComposite" presStyleCnt="0"/>
      <dgm:spPr/>
    </dgm:pt>
    <dgm:pt modelId="{BB75A615-A419-4CCE-BADC-8221F265B365}" type="pres">
      <dgm:prSet presAssocID="{10ADB38B-F9D5-4103-BA99-63B16EEF4113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3F1B9-8FEF-4D62-A112-DD5A13637193}" type="pres">
      <dgm:prSet presAssocID="{10ADB38B-F9D5-4103-BA99-63B16EEF4113}" presName="rootConnector" presStyleLbl="node3" presStyleIdx="2" presStyleCnt="15"/>
      <dgm:spPr/>
      <dgm:t>
        <a:bodyPr/>
        <a:lstStyle/>
        <a:p>
          <a:endParaRPr lang="en-US"/>
        </a:p>
      </dgm:t>
    </dgm:pt>
    <dgm:pt modelId="{1404A432-40C2-40A8-99A7-D79BAB1EE131}" type="pres">
      <dgm:prSet presAssocID="{10ADB38B-F9D5-4103-BA99-63B16EEF4113}" presName="hierChild4" presStyleCnt="0"/>
      <dgm:spPr/>
    </dgm:pt>
    <dgm:pt modelId="{F63E48F6-C86C-4714-BEA0-576F259A670B}" type="pres">
      <dgm:prSet presAssocID="{10ADB38B-F9D5-4103-BA99-63B16EEF4113}" presName="hierChild5" presStyleCnt="0"/>
      <dgm:spPr/>
    </dgm:pt>
    <dgm:pt modelId="{CDF23534-C621-41E8-99F2-2982A17F352E}" type="pres">
      <dgm:prSet presAssocID="{A906DC84-2F84-48F0-8894-93ACC3D9587F}" presName="hierChild5" presStyleCnt="0"/>
      <dgm:spPr/>
    </dgm:pt>
    <dgm:pt modelId="{A06D6DF2-6E3F-4A6F-A97F-48A7E74CAE65}" type="pres">
      <dgm:prSet presAssocID="{3F896229-5338-4B61-9398-7E64D27E5B4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896C953-FCF0-4172-A6A2-B01C0B01ADA5}" type="pres">
      <dgm:prSet presAssocID="{2DF7084A-96B3-4F7C-8A9D-3FDE3372F16F}" presName="hierRoot2" presStyleCnt="0">
        <dgm:presLayoutVars>
          <dgm:hierBranch val="init"/>
        </dgm:presLayoutVars>
      </dgm:prSet>
      <dgm:spPr/>
    </dgm:pt>
    <dgm:pt modelId="{E7978B0D-176B-4D77-9AAE-33D167DD951C}" type="pres">
      <dgm:prSet presAssocID="{2DF7084A-96B3-4F7C-8A9D-3FDE3372F16F}" presName="rootComposite" presStyleCnt="0"/>
      <dgm:spPr/>
    </dgm:pt>
    <dgm:pt modelId="{EC8110FB-FEDC-4ED9-9311-3BE68CA1D1EE}" type="pres">
      <dgm:prSet presAssocID="{2DF7084A-96B3-4F7C-8A9D-3FDE3372F16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EBC85-B7E5-4C87-BB2C-7BB5033679EC}" type="pres">
      <dgm:prSet presAssocID="{2DF7084A-96B3-4F7C-8A9D-3FDE3372F16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80D936E-E9F7-4416-8E8F-BD748EBCBB35}" type="pres">
      <dgm:prSet presAssocID="{2DF7084A-96B3-4F7C-8A9D-3FDE3372F16F}" presName="hierChild4" presStyleCnt="0"/>
      <dgm:spPr/>
    </dgm:pt>
    <dgm:pt modelId="{07FFD263-7362-461D-BEC2-0FC3F3834717}" type="pres">
      <dgm:prSet presAssocID="{804573C7-D5BE-47BB-925C-43B5EBB14D0B}" presName="Name37" presStyleLbl="parChTrans1D3" presStyleIdx="3" presStyleCnt="15"/>
      <dgm:spPr/>
      <dgm:t>
        <a:bodyPr/>
        <a:lstStyle/>
        <a:p>
          <a:endParaRPr lang="en-US"/>
        </a:p>
      </dgm:t>
    </dgm:pt>
    <dgm:pt modelId="{ADD1E85A-7FDE-4DDA-AFFD-56879B7F9DAD}" type="pres">
      <dgm:prSet presAssocID="{3340986B-3491-4FDD-B31F-9BC8C472B599}" presName="hierRoot2" presStyleCnt="0">
        <dgm:presLayoutVars>
          <dgm:hierBranch val="init"/>
        </dgm:presLayoutVars>
      </dgm:prSet>
      <dgm:spPr/>
    </dgm:pt>
    <dgm:pt modelId="{C33CDACB-C6FC-4C97-9AEF-B7601A02A3E9}" type="pres">
      <dgm:prSet presAssocID="{3340986B-3491-4FDD-B31F-9BC8C472B599}" presName="rootComposite" presStyleCnt="0"/>
      <dgm:spPr/>
    </dgm:pt>
    <dgm:pt modelId="{C4BFD59D-1074-45E4-92FB-2E179741A70D}" type="pres">
      <dgm:prSet presAssocID="{3340986B-3491-4FDD-B31F-9BC8C472B599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CB0A1-CE51-488A-BEC1-6A4C879B8382}" type="pres">
      <dgm:prSet presAssocID="{3340986B-3491-4FDD-B31F-9BC8C472B599}" presName="rootConnector" presStyleLbl="node3" presStyleIdx="3" presStyleCnt="15"/>
      <dgm:spPr/>
      <dgm:t>
        <a:bodyPr/>
        <a:lstStyle/>
        <a:p>
          <a:endParaRPr lang="en-US"/>
        </a:p>
      </dgm:t>
    </dgm:pt>
    <dgm:pt modelId="{F236C02F-064E-4F50-B7AA-0021120860B6}" type="pres">
      <dgm:prSet presAssocID="{3340986B-3491-4FDD-B31F-9BC8C472B599}" presName="hierChild4" presStyleCnt="0"/>
      <dgm:spPr/>
    </dgm:pt>
    <dgm:pt modelId="{E167104A-D6E3-4DD8-987C-194DE6CACBE8}" type="pres">
      <dgm:prSet presAssocID="{3340986B-3491-4FDD-B31F-9BC8C472B599}" presName="hierChild5" presStyleCnt="0"/>
      <dgm:spPr/>
    </dgm:pt>
    <dgm:pt modelId="{6DC9A2A5-F2A1-4334-8BAF-A5F8343D13D1}" type="pres">
      <dgm:prSet presAssocID="{0DBD4692-6740-43A8-BBD5-E34D4E854F06}" presName="Name37" presStyleLbl="parChTrans1D3" presStyleIdx="4" presStyleCnt="15"/>
      <dgm:spPr/>
      <dgm:t>
        <a:bodyPr/>
        <a:lstStyle/>
        <a:p>
          <a:endParaRPr lang="en-US"/>
        </a:p>
      </dgm:t>
    </dgm:pt>
    <dgm:pt modelId="{9E45B353-EE46-442C-85A5-2B9FE8CA3E2B}" type="pres">
      <dgm:prSet presAssocID="{0061E3E1-C586-4F78-AC06-542442CAEA59}" presName="hierRoot2" presStyleCnt="0">
        <dgm:presLayoutVars>
          <dgm:hierBranch val="init"/>
        </dgm:presLayoutVars>
      </dgm:prSet>
      <dgm:spPr/>
    </dgm:pt>
    <dgm:pt modelId="{568FAD12-7876-4C7B-B495-6BD2CB827404}" type="pres">
      <dgm:prSet presAssocID="{0061E3E1-C586-4F78-AC06-542442CAEA59}" presName="rootComposite" presStyleCnt="0"/>
      <dgm:spPr/>
    </dgm:pt>
    <dgm:pt modelId="{5DB5D73F-23AF-4292-9523-C01CA68C2661}" type="pres">
      <dgm:prSet presAssocID="{0061E3E1-C586-4F78-AC06-542442CAEA59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19EA7-8B4C-494F-A664-BE9B3D62EAA1}" type="pres">
      <dgm:prSet presAssocID="{0061E3E1-C586-4F78-AC06-542442CAEA59}" presName="rootConnector" presStyleLbl="node3" presStyleIdx="4" presStyleCnt="15"/>
      <dgm:spPr/>
      <dgm:t>
        <a:bodyPr/>
        <a:lstStyle/>
        <a:p>
          <a:endParaRPr lang="en-US"/>
        </a:p>
      </dgm:t>
    </dgm:pt>
    <dgm:pt modelId="{5B42B6C4-009A-45C0-B020-B41A02E913AE}" type="pres">
      <dgm:prSet presAssocID="{0061E3E1-C586-4F78-AC06-542442CAEA59}" presName="hierChild4" presStyleCnt="0"/>
      <dgm:spPr/>
    </dgm:pt>
    <dgm:pt modelId="{3EF79EB9-272A-4CAD-9F74-F60D0D88A7C9}" type="pres">
      <dgm:prSet presAssocID="{0061E3E1-C586-4F78-AC06-542442CAEA59}" presName="hierChild5" presStyleCnt="0"/>
      <dgm:spPr/>
    </dgm:pt>
    <dgm:pt modelId="{1D4CC106-06D2-4221-A67A-DCE795638DD5}" type="pres">
      <dgm:prSet presAssocID="{DEAD7862-074F-4398-B145-2764C79E6100}" presName="Name37" presStyleLbl="parChTrans1D3" presStyleIdx="5" presStyleCnt="15"/>
      <dgm:spPr/>
      <dgm:t>
        <a:bodyPr/>
        <a:lstStyle/>
        <a:p>
          <a:endParaRPr lang="en-US"/>
        </a:p>
      </dgm:t>
    </dgm:pt>
    <dgm:pt modelId="{F5C64959-4E44-418B-8F29-5444B5707FF5}" type="pres">
      <dgm:prSet presAssocID="{00C6633B-5C97-44E5-8217-C0B0BBF4FAD4}" presName="hierRoot2" presStyleCnt="0">
        <dgm:presLayoutVars>
          <dgm:hierBranch val="init"/>
        </dgm:presLayoutVars>
      </dgm:prSet>
      <dgm:spPr/>
    </dgm:pt>
    <dgm:pt modelId="{A34EC521-806B-4C41-A1F7-0AA7F03EBDB4}" type="pres">
      <dgm:prSet presAssocID="{00C6633B-5C97-44E5-8217-C0B0BBF4FAD4}" presName="rootComposite" presStyleCnt="0"/>
      <dgm:spPr/>
    </dgm:pt>
    <dgm:pt modelId="{30B66606-D36B-4456-8E03-96FF18D084A2}" type="pres">
      <dgm:prSet presAssocID="{00C6633B-5C97-44E5-8217-C0B0BBF4FAD4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CDB09-E615-451F-AE58-3ADB77E66F18}" type="pres">
      <dgm:prSet presAssocID="{00C6633B-5C97-44E5-8217-C0B0BBF4FAD4}" presName="rootConnector" presStyleLbl="node3" presStyleIdx="5" presStyleCnt="15"/>
      <dgm:spPr/>
      <dgm:t>
        <a:bodyPr/>
        <a:lstStyle/>
        <a:p>
          <a:endParaRPr lang="en-US"/>
        </a:p>
      </dgm:t>
    </dgm:pt>
    <dgm:pt modelId="{E27D7B3A-2CC3-4C09-9093-AE1BF6F1B328}" type="pres">
      <dgm:prSet presAssocID="{00C6633B-5C97-44E5-8217-C0B0BBF4FAD4}" presName="hierChild4" presStyleCnt="0"/>
      <dgm:spPr/>
    </dgm:pt>
    <dgm:pt modelId="{0752E583-0546-4E0C-94C8-DEF5757AC736}" type="pres">
      <dgm:prSet presAssocID="{00C6633B-5C97-44E5-8217-C0B0BBF4FAD4}" presName="hierChild5" presStyleCnt="0"/>
      <dgm:spPr/>
    </dgm:pt>
    <dgm:pt modelId="{07690C82-DCDD-483F-A8A4-DB8D6644782E}" type="pres">
      <dgm:prSet presAssocID="{2DF7084A-96B3-4F7C-8A9D-3FDE3372F16F}" presName="hierChild5" presStyleCnt="0"/>
      <dgm:spPr/>
    </dgm:pt>
    <dgm:pt modelId="{5C07B836-9BEC-4861-A478-6FE8D9036719}" type="pres">
      <dgm:prSet presAssocID="{68ADC54C-44F9-468E-A5FA-3AA6000D8EE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61834512-ED3B-4CE8-ACCC-AEA201F7D329}" type="pres">
      <dgm:prSet presAssocID="{818FD762-C2C9-46D5-8E59-7209715DCB1B}" presName="hierRoot2" presStyleCnt="0">
        <dgm:presLayoutVars>
          <dgm:hierBranch val="init"/>
        </dgm:presLayoutVars>
      </dgm:prSet>
      <dgm:spPr/>
    </dgm:pt>
    <dgm:pt modelId="{4279C649-A2ED-497B-B9F3-9BC74C0C40AC}" type="pres">
      <dgm:prSet presAssocID="{818FD762-C2C9-46D5-8E59-7209715DCB1B}" presName="rootComposite" presStyleCnt="0"/>
      <dgm:spPr/>
    </dgm:pt>
    <dgm:pt modelId="{281403B3-F44B-4172-878B-91914830C69B}" type="pres">
      <dgm:prSet presAssocID="{818FD762-C2C9-46D5-8E59-7209715DCB1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3CE04-4AD0-4FDA-BADA-20C8F18B648B}" type="pres">
      <dgm:prSet presAssocID="{818FD762-C2C9-46D5-8E59-7209715DCB1B}" presName="rootConnector" presStyleLbl="node2" presStyleIdx="2" presStyleCnt="5"/>
      <dgm:spPr/>
      <dgm:t>
        <a:bodyPr/>
        <a:lstStyle/>
        <a:p>
          <a:endParaRPr lang="en-US"/>
        </a:p>
      </dgm:t>
    </dgm:pt>
    <dgm:pt modelId="{5336B841-7885-42C5-9ED4-43710D65BC44}" type="pres">
      <dgm:prSet presAssocID="{818FD762-C2C9-46D5-8E59-7209715DCB1B}" presName="hierChild4" presStyleCnt="0"/>
      <dgm:spPr/>
    </dgm:pt>
    <dgm:pt modelId="{B259E6D8-924B-49AB-9BEA-A207E52B3236}" type="pres">
      <dgm:prSet presAssocID="{E4BF4540-0654-4237-B7DF-EAA8D41C642C}" presName="Name37" presStyleLbl="parChTrans1D3" presStyleIdx="6" presStyleCnt="15"/>
      <dgm:spPr/>
      <dgm:t>
        <a:bodyPr/>
        <a:lstStyle/>
        <a:p>
          <a:endParaRPr lang="en-US"/>
        </a:p>
      </dgm:t>
    </dgm:pt>
    <dgm:pt modelId="{40318324-B791-4E15-951A-39B11869EC3C}" type="pres">
      <dgm:prSet presAssocID="{05459CD8-3950-4776-9997-676900455581}" presName="hierRoot2" presStyleCnt="0">
        <dgm:presLayoutVars>
          <dgm:hierBranch val="init"/>
        </dgm:presLayoutVars>
      </dgm:prSet>
      <dgm:spPr/>
    </dgm:pt>
    <dgm:pt modelId="{B7975380-6356-4A89-BCED-138A5245C38B}" type="pres">
      <dgm:prSet presAssocID="{05459CD8-3950-4776-9997-676900455581}" presName="rootComposite" presStyleCnt="0"/>
      <dgm:spPr/>
    </dgm:pt>
    <dgm:pt modelId="{93E3315A-0F63-4A68-801A-D32B4183DD09}" type="pres">
      <dgm:prSet presAssocID="{05459CD8-3950-4776-9997-676900455581}" presName="rootText" presStyleLbl="node3" presStyleIdx="6" presStyleCnt="15" custLinFactNeighborY="-1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25E3-DDA4-430A-A702-522FED962CD9}" type="pres">
      <dgm:prSet presAssocID="{05459CD8-3950-4776-9997-676900455581}" presName="rootConnector" presStyleLbl="node3" presStyleIdx="6" presStyleCnt="15"/>
      <dgm:spPr/>
      <dgm:t>
        <a:bodyPr/>
        <a:lstStyle/>
        <a:p>
          <a:endParaRPr lang="en-US"/>
        </a:p>
      </dgm:t>
    </dgm:pt>
    <dgm:pt modelId="{B6ADDE9D-2250-4335-9F92-A9B82F620E36}" type="pres">
      <dgm:prSet presAssocID="{05459CD8-3950-4776-9997-676900455581}" presName="hierChild4" presStyleCnt="0"/>
      <dgm:spPr/>
    </dgm:pt>
    <dgm:pt modelId="{C96AE6C5-408F-4139-B14F-CCC5AF21C9F8}" type="pres">
      <dgm:prSet presAssocID="{05459CD8-3950-4776-9997-676900455581}" presName="hierChild5" presStyleCnt="0"/>
      <dgm:spPr/>
    </dgm:pt>
    <dgm:pt modelId="{431E8E56-205E-4604-B8F9-33EB4968A42B}" type="pres">
      <dgm:prSet presAssocID="{AF644B93-3A31-4B58-BB77-08C141C50CE2}" presName="Name37" presStyleLbl="parChTrans1D3" presStyleIdx="7" presStyleCnt="15"/>
      <dgm:spPr/>
      <dgm:t>
        <a:bodyPr/>
        <a:lstStyle/>
        <a:p>
          <a:endParaRPr lang="en-US"/>
        </a:p>
      </dgm:t>
    </dgm:pt>
    <dgm:pt modelId="{C127C364-A51F-449A-BAA3-866FDDAFD332}" type="pres">
      <dgm:prSet presAssocID="{2ADCB315-25BC-4171-8D65-84F2A9C83541}" presName="hierRoot2" presStyleCnt="0">
        <dgm:presLayoutVars>
          <dgm:hierBranch val="init"/>
        </dgm:presLayoutVars>
      </dgm:prSet>
      <dgm:spPr/>
    </dgm:pt>
    <dgm:pt modelId="{EDC9B45C-CF12-4052-8C70-1167E62183EA}" type="pres">
      <dgm:prSet presAssocID="{2ADCB315-25BC-4171-8D65-84F2A9C83541}" presName="rootComposite" presStyleCnt="0"/>
      <dgm:spPr/>
    </dgm:pt>
    <dgm:pt modelId="{1983C78A-820E-4E79-B1F7-84C1FE24E4BA}" type="pres">
      <dgm:prSet presAssocID="{2ADCB315-25BC-4171-8D65-84F2A9C83541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21BD9-8629-4DF1-9E79-B582D5F868F8}" type="pres">
      <dgm:prSet presAssocID="{2ADCB315-25BC-4171-8D65-84F2A9C83541}" presName="rootConnector" presStyleLbl="node3" presStyleIdx="7" presStyleCnt="15"/>
      <dgm:spPr/>
      <dgm:t>
        <a:bodyPr/>
        <a:lstStyle/>
        <a:p>
          <a:endParaRPr lang="en-US"/>
        </a:p>
      </dgm:t>
    </dgm:pt>
    <dgm:pt modelId="{D744B812-1401-476B-8165-71A77D4B232B}" type="pres">
      <dgm:prSet presAssocID="{2ADCB315-25BC-4171-8D65-84F2A9C83541}" presName="hierChild4" presStyleCnt="0"/>
      <dgm:spPr/>
    </dgm:pt>
    <dgm:pt modelId="{16CB95C3-A989-42F1-9532-5C977D54379F}" type="pres">
      <dgm:prSet presAssocID="{2ADCB315-25BC-4171-8D65-84F2A9C83541}" presName="hierChild5" presStyleCnt="0"/>
      <dgm:spPr/>
    </dgm:pt>
    <dgm:pt modelId="{307B8B38-935C-4E7C-96C6-E0AD7FFA364F}" type="pres">
      <dgm:prSet presAssocID="{58C2ACCB-66B5-4A42-99FC-27534BA95EF2}" presName="Name37" presStyleLbl="parChTrans1D3" presStyleIdx="8" presStyleCnt="15"/>
      <dgm:spPr/>
      <dgm:t>
        <a:bodyPr/>
        <a:lstStyle/>
        <a:p>
          <a:endParaRPr lang="en-US"/>
        </a:p>
      </dgm:t>
    </dgm:pt>
    <dgm:pt modelId="{142D778C-FED0-489C-9F3D-88A2B60C3035}" type="pres">
      <dgm:prSet presAssocID="{2167E7C0-8581-4099-BF79-788DE30B2C9A}" presName="hierRoot2" presStyleCnt="0">
        <dgm:presLayoutVars>
          <dgm:hierBranch val="init"/>
        </dgm:presLayoutVars>
      </dgm:prSet>
      <dgm:spPr/>
    </dgm:pt>
    <dgm:pt modelId="{869CB60B-E9FA-4632-A018-D47E20B921CB}" type="pres">
      <dgm:prSet presAssocID="{2167E7C0-8581-4099-BF79-788DE30B2C9A}" presName="rootComposite" presStyleCnt="0"/>
      <dgm:spPr/>
    </dgm:pt>
    <dgm:pt modelId="{FFCC27D9-0F8D-483C-B367-6DCDA9B98252}" type="pres">
      <dgm:prSet presAssocID="{2167E7C0-8581-4099-BF79-788DE30B2C9A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CFBE2-F756-4F8B-BA64-0528BBF62D82}" type="pres">
      <dgm:prSet presAssocID="{2167E7C0-8581-4099-BF79-788DE30B2C9A}" presName="rootConnector" presStyleLbl="node3" presStyleIdx="8" presStyleCnt="15"/>
      <dgm:spPr/>
      <dgm:t>
        <a:bodyPr/>
        <a:lstStyle/>
        <a:p>
          <a:endParaRPr lang="en-US"/>
        </a:p>
      </dgm:t>
    </dgm:pt>
    <dgm:pt modelId="{2E80401B-C4B4-4B8B-B8D1-648801E38383}" type="pres">
      <dgm:prSet presAssocID="{2167E7C0-8581-4099-BF79-788DE30B2C9A}" presName="hierChild4" presStyleCnt="0"/>
      <dgm:spPr/>
    </dgm:pt>
    <dgm:pt modelId="{E1EF27A5-AC23-4543-A588-C81137F2A850}" type="pres">
      <dgm:prSet presAssocID="{2167E7C0-8581-4099-BF79-788DE30B2C9A}" presName="hierChild5" presStyleCnt="0"/>
      <dgm:spPr/>
    </dgm:pt>
    <dgm:pt modelId="{07D555FC-0A7F-4D90-8231-07481E307F85}" type="pres">
      <dgm:prSet presAssocID="{4A26EB78-2DD9-4D77-8368-2FC2719F6806}" presName="Name37" presStyleLbl="parChTrans1D3" presStyleIdx="9" presStyleCnt="15"/>
      <dgm:spPr/>
      <dgm:t>
        <a:bodyPr/>
        <a:lstStyle/>
        <a:p>
          <a:endParaRPr lang="en-US"/>
        </a:p>
      </dgm:t>
    </dgm:pt>
    <dgm:pt modelId="{570C1566-1C1A-4BAE-8350-73801616C134}" type="pres">
      <dgm:prSet presAssocID="{7460E44C-107A-432D-8D2B-B44F031D11E4}" presName="hierRoot2" presStyleCnt="0">
        <dgm:presLayoutVars>
          <dgm:hierBranch val="init"/>
        </dgm:presLayoutVars>
      </dgm:prSet>
      <dgm:spPr/>
    </dgm:pt>
    <dgm:pt modelId="{461414CF-0A59-4CCC-9DFF-F46FE2024430}" type="pres">
      <dgm:prSet presAssocID="{7460E44C-107A-432D-8D2B-B44F031D11E4}" presName="rootComposite" presStyleCnt="0"/>
      <dgm:spPr/>
    </dgm:pt>
    <dgm:pt modelId="{09B35057-E834-441C-B143-A95AE712C30C}" type="pres">
      <dgm:prSet presAssocID="{7460E44C-107A-432D-8D2B-B44F031D11E4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B26BA-E9BF-48DC-BF96-8757162D4E21}" type="pres">
      <dgm:prSet presAssocID="{7460E44C-107A-432D-8D2B-B44F031D11E4}" presName="rootConnector" presStyleLbl="node3" presStyleIdx="9" presStyleCnt="15"/>
      <dgm:spPr/>
      <dgm:t>
        <a:bodyPr/>
        <a:lstStyle/>
        <a:p>
          <a:endParaRPr lang="en-US"/>
        </a:p>
      </dgm:t>
    </dgm:pt>
    <dgm:pt modelId="{F58441C7-BDA6-403D-AB0E-867AD3974B8A}" type="pres">
      <dgm:prSet presAssocID="{7460E44C-107A-432D-8D2B-B44F031D11E4}" presName="hierChild4" presStyleCnt="0"/>
      <dgm:spPr/>
    </dgm:pt>
    <dgm:pt modelId="{D4810D34-1445-495F-ACE2-BB046008C8AE}" type="pres">
      <dgm:prSet presAssocID="{7460E44C-107A-432D-8D2B-B44F031D11E4}" presName="hierChild5" presStyleCnt="0"/>
      <dgm:spPr/>
    </dgm:pt>
    <dgm:pt modelId="{0224F5D4-1815-4A3E-BA7F-8657A278862C}" type="pres">
      <dgm:prSet presAssocID="{818FD762-C2C9-46D5-8E59-7209715DCB1B}" presName="hierChild5" presStyleCnt="0"/>
      <dgm:spPr/>
    </dgm:pt>
    <dgm:pt modelId="{8F7D6DA0-79D5-4266-B39C-B2ECFB3E7FD0}" type="pres">
      <dgm:prSet presAssocID="{57D15BF6-C759-46D2-93ED-13BA5626127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AE809F2-BD20-4001-AF98-4018F67354DF}" type="pres">
      <dgm:prSet presAssocID="{87B5A008-1A98-49DE-B93B-8125B1D91CFA}" presName="hierRoot2" presStyleCnt="0">
        <dgm:presLayoutVars>
          <dgm:hierBranch val="init"/>
        </dgm:presLayoutVars>
      </dgm:prSet>
      <dgm:spPr/>
    </dgm:pt>
    <dgm:pt modelId="{0D9EC01A-324F-4ECE-AB58-68397102EF42}" type="pres">
      <dgm:prSet presAssocID="{87B5A008-1A98-49DE-B93B-8125B1D91CFA}" presName="rootComposite" presStyleCnt="0"/>
      <dgm:spPr/>
    </dgm:pt>
    <dgm:pt modelId="{582B0E2C-D1BB-4F4B-BD98-EC3B8D0E93AA}" type="pres">
      <dgm:prSet presAssocID="{87B5A008-1A98-49DE-B93B-8125B1D91CF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C2635C-5AB7-4F2F-A652-0B46C2652BD0}" type="pres">
      <dgm:prSet presAssocID="{87B5A008-1A98-49DE-B93B-8125B1D91CFA}" presName="rootConnector" presStyleLbl="node2" presStyleIdx="3" presStyleCnt="5"/>
      <dgm:spPr/>
      <dgm:t>
        <a:bodyPr/>
        <a:lstStyle/>
        <a:p>
          <a:endParaRPr lang="en-US"/>
        </a:p>
      </dgm:t>
    </dgm:pt>
    <dgm:pt modelId="{1B852864-0659-4B89-A790-6426E2D939BF}" type="pres">
      <dgm:prSet presAssocID="{87B5A008-1A98-49DE-B93B-8125B1D91CFA}" presName="hierChild4" presStyleCnt="0"/>
      <dgm:spPr/>
    </dgm:pt>
    <dgm:pt modelId="{CAC1E0B1-41E0-4D58-B619-5DE192BF3A3D}" type="pres">
      <dgm:prSet presAssocID="{61665CDD-7B18-42CE-932F-38CDDF29D4CB}" presName="Name37" presStyleLbl="parChTrans1D3" presStyleIdx="10" presStyleCnt="15"/>
      <dgm:spPr/>
      <dgm:t>
        <a:bodyPr/>
        <a:lstStyle/>
        <a:p>
          <a:endParaRPr lang="en-US"/>
        </a:p>
      </dgm:t>
    </dgm:pt>
    <dgm:pt modelId="{3B575E4C-30F5-42C5-AF7F-495EB10315C0}" type="pres">
      <dgm:prSet presAssocID="{EB5C16CA-AA09-4938-A0FE-956DB43CCC94}" presName="hierRoot2" presStyleCnt="0">
        <dgm:presLayoutVars>
          <dgm:hierBranch val="init"/>
        </dgm:presLayoutVars>
      </dgm:prSet>
      <dgm:spPr/>
    </dgm:pt>
    <dgm:pt modelId="{2109AFED-CB28-4AE0-80E2-8356C50A02F6}" type="pres">
      <dgm:prSet presAssocID="{EB5C16CA-AA09-4938-A0FE-956DB43CCC94}" presName="rootComposite" presStyleCnt="0"/>
      <dgm:spPr/>
    </dgm:pt>
    <dgm:pt modelId="{2AE00C5B-61AC-44B8-93CF-E4FBCAB12CEC}" type="pres">
      <dgm:prSet presAssocID="{EB5C16CA-AA09-4938-A0FE-956DB43CCC94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573CC-52C4-4754-B9F9-4C7E4E9D964B}" type="pres">
      <dgm:prSet presAssocID="{EB5C16CA-AA09-4938-A0FE-956DB43CCC94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91761C9A-A344-4350-8033-6479C350E31F}" type="pres">
      <dgm:prSet presAssocID="{EB5C16CA-AA09-4938-A0FE-956DB43CCC94}" presName="hierChild4" presStyleCnt="0"/>
      <dgm:spPr/>
    </dgm:pt>
    <dgm:pt modelId="{644724E6-7CF1-4DD4-A122-9021FD919D02}" type="pres">
      <dgm:prSet presAssocID="{EB5C16CA-AA09-4938-A0FE-956DB43CCC94}" presName="hierChild5" presStyleCnt="0"/>
      <dgm:spPr/>
    </dgm:pt>
    <dgm:pt modelId="{4CFBEC4F-C586-4678-9939-7B95751B05CE}" type="pres">
      <dgm:prSet presAssocID="{92113FDA-F979-45DB-93A6-96C60E19CE58}" presName="Name37" presStyleLbl="parChTrans1D3" presStyleIdx="11" presStyleCnt="15"/>
      <dgm:spPr/>
      <dgm:t>
        <a:bodyPr/>
        <a:lstStyle/>
        <a:p>
          <a:endParaRPr lang="en-US"/>
        </a:p>
      </dgm:t>
    </dgm:pt>
    <dgm:pt modelId="{2E20E9F1-A84E-4803-B932-6DF667E797A1}" type="pres">
      <dgm:prSet presAssocID="{6473970B-FF40-4469-95DF-EF1946050B02}" presName="hierRoot2" presStyleCnt="0">
        <dgm:presLayoutVars>
          <dgm:hierBranch val="init"/>
        </dgm:presLayoutVars>
      </dgm:prSet>
      <dgm:spPr/>
    </dgm:pt>
    <dgm:pt modelId="{8653C134-FE1B-4DA1-8F1A-635FDEDF9D8F}" type="pres">
      <dgm:prSet presAssocID="{6473970B-FF40-4469-95DF-EF1946050B02}" presName="rootComposite" presStyleCnt="0"/>
      <dgm:spPr/>
    </dgm:pt>
    <dgm:pt modelId="{58154392-E487-4BDD-917E-EF84F98D619E}" type="pres">
      <dgm:prSet presAssocID="{6473970B-FF40-4469-95DF-EF1946050B02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7854C-9D2D-4C39-B35E-74A0FA1747C0}" type="pres">
      <dgm:prSet presAssocID="{6473970B-FF40-4469-95DF-EF1946050B02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5ADB3E35-4BD4-4E3E-A85B-CB381B3A2F09}" type="pres">
      <dgm:prSet presAssocID="{6473970B-FF40-4469-95DF-EF1946050B02}" presName="hierChild4" presStyleCnt="0"/>
      <dgm:spPr/>
    </dgm:pt>
    <dgm:pt modelId="{13992ACC-685C-49B6-B7D6-F3E9206CA63E}" type="pres">
      <dgm:prSet presAssocID="{6473970B-FF40-4469-95DF-EF1946050B02}" presName="hierChild5" presStyleCnt="0"/>
      <dgm:spPr/>
    </dgm:pt>
    <dgm:pt modelId="{73737B69-A73F-437C-A96F-615DB44E8A51}" type="pres">
      <dgm:prSet presAssocID="{87B5A008-1A98-49DE-B93B-8125B1D91CFA}" presName="hierChild5" presStyleCnt="0"/>
      <dgm:spPr/>
    </dgm:pt>
    <dgm:pt modelId="{6A02A22A-B242-403F-840B-8A2816049ADD}" type="pres">
      <dgm:prSet presAssocID="{5FA703EB-24D7-403A-A1A4-DB9089007BC6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5B40E3C-0D7E-4D85-99A2-AC281956EC90}" type="pres">
      <dgm:prSet presAssocID="{66C88F0D-8EA6-4525-8EF5-C0D5FA802CB6}" presName="hierRoot2" presStyleCnt="0">
        <dgm:presLayoutVars>
          <dgm:hierBranch val="init"/>
        </dgm:presLayoutVars>
      </dgm:prSet>
      <dgm:spPr/>
    </dgm:pt>
    <dgm:pt modelId="{84050026-0B2D-4046-B4D1-23235427005B}" type="pres">
      <dgm:prSet presAssocID="{66C88F0D-8EA6-4525-8EF5-C0D5FA802CB6}" presName="rootComposite" presStyleCnt="0"/>
      <dgm:spPr/>
    </dgm:pt>
    <dgm:pt modelId="{B5D7A058-3362-4178-B518-042CAA726854}" type="pres">
      <dgm:prSet presAssocID="{66C88F0D-8EA6-4525-8EF5-C0D5FA802CB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9A0FE-5DAC-48EB-9215-8FD6A8A3737C}" type="pres">
      <dgm:prSet presAssocID="{66C88F0D-8EA6-4525-8EF5-C0D5FA802CB6}" presName="rootConnector" presStyleLbl="node2" presStyleIdx="4" presStyleCnt="5"/>
      <dgm:spPr/>
      <dgm:t>
        <a:bodyPr/>
        <a:lstStyle/>
        <a:p>
          <a:endParaRPr lang="en-US"/>
        </a:p>
      </dgm:t>
    </dgm:pt>
    <dgm:pt modelId="{5E1F1CBD-82B5-4953-82B6-A1159A7A0F04}" type="pres">
      <dgm:prSet presAssocID="{66C88F0D-8EA6-4525-8EF5-C0D5FA802CB6}" presName="hierChild4" presStyleCnt="0"/>
      <dgm:spPr/>
    </dgm:pt>
    <dgm:pt modelId="{A1F018CF-603E-4480-B5CE-739FB348C0E5}" type="pres">
      <dgm:prSet presAssocID="{03988BC3-4C56-4867-A693-609DD50C0F5D}" presName="Name37" presStyleLbl="parChTrans1D3" presStyleIdx="12" presStyleCnt="15"/>
      <dgm:spPr/>
      <dgm:t>
        <a:bodyPr/>
        <a:lstStyle/>
        <a:p>
          <a:endParaRPr lang="en-US"/>
        </a:p>
      </dgm:t>
    </dgm:pt>
    <dgm:pt modelId="{942AD2F9-DAA1-4C4D-BE1E-D3E7FFA1BDA3}" type="pres">
      <dgm:prSet presAssocID="{7C57A325-243C-4E38-8D92-5314BEC1301B}" presName="hierRoot2" presStyleCnt="0">
        <dgm:presLayoutVars>
          <dgm:hierBranch val="init"/>
        </dgm:presLayoutVars>
      </dgm:prSet>
      <dgm:spPr/>
    </dgm:pt>
    <dgm:pt modelId="{1484AE16-66F3-4A20-97E1-98B99738B2D3}" type="pres">
      <dgm:prSet presAssocID="{7C57A325-243C-4E38-8D92-5314BEC1301B}" presName="rootComposite" presStyleCnt="0"/>
      <dgm:spPr/>
    </dgm:pt>
    <dgm:pt modelId="{0AA6A4A2-EA6B-45E4-87DB-49B63DA53DDD}" type="pres">
      <dgm:prSet presAssocID="{7C57A325-243C-4E38-8D92-5314BEC1301B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DC6BC-33C7-43FF-9B9C-EF6446892F3D}" type="pres">
      <dgm:prSet presAssocID="{7C57A325-243C-4E38-8D92-5314BEC1301B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C3A489C3-7617-4D7A-86A5-F5904E1A6BC4}" type="pres">
      <dgm:prSet presAssocID="{7C57A325-243C-4E38-8D92-5314BEC1301B}" presName="hierChild4" presStyleCnt="0"/>
      <dgm:spPr/>
    </dgm:pt>
    <dgm:pt modelId="{F8D858E2-753C-4FDB-B137-96A754521198}" type="pres">
      <dgm:prSet presAssocID="{7C57A325-243C-4E38-8D92-5314BEC1301B}" presName="hierChild5" presStyleCnt="0"/>
      <dgm:spPr/>
    </dgm:pt>
    <dgm:pt modelId="{F6DC7220-6704-4B4E-B171-6DFD3ED62B53}" type="pres">
      <dgm:prSet presAssocID="{BEEA94C6-4AC8-4884-A017-7CD201B79CDA}" presName="Name37" presStyleLbl="parChTrans1D3" presStyleIdx="13" presStyleCnt="15"/>
      <dgm:spPr/>
      <dgm:t>
        <a:bodyPr/>
        <a:lstStyle/>
        <a:p>
          <a:endParaRPr lang="en-US"/>
        </a:p>
      </dgm:t>
    </dgm:pt>
    <dgm:pt modelId="{E9A29E94-BE72-4E96-95AC-E7F7203A2507}" type="pres">
      <dgm:prSet presAssocID="{AACD43EA-6703-49F2-87AE-B46DE97F046F}" presName="hierRoot2" presStyleCnt="0">
        <dgm:presLayoutVars>
          <dgm:hierBranch val="init"/>
        </dgm:presLayoutVars>
      </dgm:prSet>
      <dgm:spPr/>
    </dgm:pt>
    <dgm:pt modelId="{12372ADD-25A6-4D13-8534-95137DE9A029}" type="pres">
      <dgm:prSet presAssocID="{AACD43EA-6703-49F2-87AE-B46DE97F046F}" presName="rootComposite" presStyleCnt="0"/>
      <dgm:spPr/>
    </dgm:pt>
    <dgm:pt modelId="{717775B9-BCB6-41CC-9B55-28E83DCE29BD}" type="pres">
      <dgm:prSet presAssocID="{AACD43EA-6703-49F2-87AE-B46DE97F046F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228ED-AB35-4E99-9473-3E3D40B9DD7F}" type="pres">
      <dgm:prSet presAssocID="{AACD43EA-6703-49F2-87AE-B46DE97F046F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15DCE39A-3675-4485-8754-15F981AE0C97}" type="pres">
      <dgm:prSet presAssocID="{AACD43EA-6703-49F2-87AE-B46DE97F046F}" presName="hierChild4" presStyleCnt="0"/>
      <dgm:spPr/>
    </dgm:pt>
    <dgm:pt modelId="{A9279E6D-72B3-426C-8C3E-623F1F679399}" type="pres">
      <dgm:prSet presAssocID="{AACD43EA-6703-49F2-87AE-B46DE97F046F}" presName="hierChild5" presStyleCnt="0"/>
      <dgm:spPr/>
    </dgm:pt>
    <dgm:pt modelId="{2981E7CF-C8B3-4C8A-B54B-50FF13DC4DA8}" type="pres">
      <dgm:prSet presAssocID="{12CC3029-556C-4082-8726-C2999E9774E8}" presName="Name37" presStyleLbl="parChTrans1D3" presStyleIdx="14" presStyleCnt="15"/>
      <dgm:spPr/>
      <dgm:t>
        <a:bodyPr/>
        <a:lstStyle/>
        <a:p>
          <a:endParaRPr lang="en-US"/>
        </a:p>
      </dgm:t>
    </dgm:pt>
    <dgm:pt modelId="{4EE9A632-660E-4B07-BCB9-87136F5BEE54}" type="pres">
      <dgm:prSet presAssocID="{ED7A7893-75C4-4C9A-A731-8444A6743E6C}" presName="hierRoot2" presStyleCnt="0">
        <dgm:presLayoutVars>
          <dgm:hierBranch val="init"/>
        </dgm:presLayoutVars>
      </dgm:prSet>
      <dgm:spPr/>
    </dgm:pt>
    <dgm:pt modelId="{D3AB50B5-967E-4C0B-8EAC-321CD7644733}" type="pres">
      <dgm:prSet presAssocID="{ED7A7893-75C4-4C9A-A731-8444A6743E6C}" presName="rootComposite" presStyleCnt="0"/>
      <dgm:spPr/>
    </dgm:pt>
    <dgm:pt modelId="{917437DB-12E6-47EC-8579-57F9DCBFCEB0}" type="pres">
      <dgm:prSet presAssocID="{ED7A7893-75C4-4C9A-A731-8444A6743E6C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51EC4D-5221-4EE3-B1AF-639D074B339E}" type="pres">
      <dgm:prSet presAssocID="{ED7A7893-75C4-4C9A-A731-8444A6743E6C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459D0F3F-3373-44A6-A3DD-D8152F4327A5}" type="pres">
      <dgm:prSet presAssocID="{ED7A7893-75C4-4C9A-A731-8444A6743E6C}" presName="hierChild4" presStyleCnt="0"/>
      <dgm:spPr/>
    </dgm:pt>
    <dgm:pt modelId="{3D5E35E4-558A-4123-AD3C-21E926FB0C0C}" type="pres">
      <dgm:prSet presAssocID="{ED7A7893-75C4-4C9A-A731-8444A6743E6C}" presName="hierChild5" presStyleCnt="0"/>
      <dgm:spPr/>
    </dgm:pt>
    <dgm:pt modelId="{0368B30E-57DC-492F-AA52-7923AB22190D}" type="pres">
      <dgm:prSet presAssocID="{66C88F0D-8EA6-4525-8EF5-C0D5FA802CB6}" presName="hierChild5" presStyleCnt="0"/>
      <dgm:spPr/>
    </dgm:pt>
    <dgm:pt modelId="{05FD51C9-026A-422A-9EF5-49E9365BA298}" type="pres">
      <dgm:prSet presAssocID="{97054BDE-C9EF-47C7-9456-2228DBEE1FC3}" presName="hierChild3" presStyleCnt="0"/>
      <dgm:spPr/>
    </dgm:pt>
  </dgm:ptLst>
  <dgm:cxnLst>
    <dgm:cxn modelId="{04DDAA43-8DFC-4E94-8B71-EA5B5FA6B145}" type="presOf" srcId="{58C2ACCB-66B5-4A42-99FC-27534BA95EF2}" destId="{307B8B38-935C-4E7C-96C6-E0AD7FFA364F}" srcOrd="0" destOrd="0" presId="urn:microsoft.com/office/officeart/2005/8/layout/orgChart1"/>
    <dgm:cxn modelId="{B2446C95-DEEC-441B-B538-C1CC9E94E30A}" type="presOf" srcId="{7C57A325-243C-4E38-8D92-5314BEC1301B}" destId="{7EDDC6BC-33C7-43FF-9B9C-EF6446892F3D}" srcOrd="1" destOrd="0" presId="urn:microsoft.com/office/officeart/2005/8/layout/orgChart1"/>
    <dgm:cxn modelId="{C78058CF-251E-4A3E-B61F-38F6A10413FC}" type="presOf" srcId="{5FA703EB-24D7-403A-A1A4-DB9089007BC6}" destId="{6A02A22A-B242-403F-840B-8A2816049ADD}" srcOrd="0" destOrd="0" presId="urn:microsoft.com/office/officeart/2005/8/layout/orgChart1"/>
    <dgm:cxn modelId="{8EBD81CB-61FC-40AB-8DB4-C29017184B97}" type="presOf" srcId="{0061E3E1-C586-4F78-AC06-542442CAEA59}" destId="{03619EA7-8B4C-494F-A664-BE9B3D62EAA1}" srcOrd="1" destOrd="0" presId="urn:microsoft.com/office/officeart/2005/8/layout/orgChart1"/>
    <dgm:cxn modelId="{3EA34157-0A00-44EF-A580-755543CDFF52}" type="presOf" srcId="{2DF7084A-96B3-4F7C-8A9D-3FDE3372F16F}" destId="{932EBC85-B7E5-4C87-BB2C-7BB5033679EC}" srcOrd="1" destOrd="0" presId="urn:microsoft.com/office/officeart/2005/8/layout/orgChart1"/>
    <dgm:cxn modelId="{37386B3A-6719-4536-AAC6-67E93EEB30CB}" type="presOf" srcId="{2DF7084A-96B3-4F7C-8A9D-3FDE3372F16F}" destId="{EC8110FB-FEDC-4ED9-9311-3BE68CA1D1EE}" srcOrd="0" destOrd="0" presId="urn:microsoft.com/office/officeart/2005/8/layout/orgChart1"/>
    <dgm:cxn modelId="{4397ECFA-206B-4D34-9370-52E95F75EDE6}" type="presOf" srcId="{ED7A7893-75C4-4C9A-A731-8444A6743E6C}" destId="{917437DB-12E6-47EC-8579-57F9DCBFCEB0}" srcOrd="0" destOrd="0" presId="urn:microsoft.com/office/officeart/2005/8/layout/orgChart1"/>
    <dgm:cxn modelId="{637FFDF3-A340-4ED1-95BB-5B23B83A49E9}" type="presOf" srcId="{EB5C16CA-AA09-4938-A0FE-956DB43CCC94}" destId="{2AE00C5B-61AC-44B8-93CF-E4FBCAB12CEC}" srcOrd="0" destOrd="0" presId="urn:microsoft.com/office/officeart/2005/8/layout/orgChart1"/>
    <dgm:cxn modelId="{D5EF4907-BBDF-4CF7-8B43-167750D017C1}" type="presOf" srcId="{10ADB38B-F9D5-4103-BA99-63B16EEF4113}" destId="{BB75A615-A419-4CCE-BADC-8221F265B365}" srcOrd="0" destOrd="0" presId="urn:microsoft.com/office/officeart/2005/8/layout/orgChart1"/>
    <dgm:cxn modelId="{61832AD1-0125-4C31-96A5-483A62E2050A}" type="presOf" srcId="{05459CD8-3950-4776-9997-676900455581}" destId="{FCE125E3-DDA4-430A-A702-522FED962CD9}" srcOrd="1" destOrd="0" presId="urn:microsoft.com/office/officeart/2005/8/layout/orgChart1"/>
    <dgm:cxn modelId="{6E976B37-B693-45C7-A01D-AE941ABDBAB0}" type="presOf" srcId="{12CC3029-556C-4082-8726-C2999E9774E8}" destId="{2981E7CF-C8B3-4C8A-B54B-50FF13DC4DA8}" srcOrd="0" destOrd="0" presId="urn:microsoft.com/office/officeart/2005/8/layout/orgChart1"/>
    <dgm:cxn modelId="{1B3A2C6A-4BC4-4DD7-83F8-64FCE01FB297}" type="presOf" srcId="{AF644B93-3A31-4B58-BB77-08C141C50CE2}" destId="{431E8E56-205E-4604-B8F9-33EB4968A42B}" srcOrd="0" destOrd="0" presId="urn:microsoft.com/office/officeart/2005/8/layout/orgChart1"/>
    <dgm:cxn modelId="{56515461-99FD-4377-BFB3-FB56A84A0F7E}" type="presOf" srcId="{EB5C16CA-AA09-4938-A0FE-956DB43CCC94}" destId="{1AF573CC-52C4-4754-B9F9-4C7E4E9D964B}" srcOrd="1" destOrd="0" presId="urn:microsoft.com/office/officeart/2005/8/layout/orgChart1"/>
    <dgm:cxn modelId="{75110B2D-0C31-495A-9500-3DFEA37569BA}" srcId="{97054BDE-C9EF-47C7-9456-2228DBEE1FC3}" destId="{818FD762-C2C9-46D5-8E59-7209715DCB1B}" srcOrd="2" destOrd="0" parTransId="{68ADC54C-44F9-468E-A5FA-3AA6000D8EE5}" sibTransId="{C9985A6F-A7FD-43D7-B468-F6B69F54B980}"/>
    <dgm:cxn modelId="{84B69205-05DE-467F-B8DD-A33E64B22522}" srcId="{66C88F0D-8EA6-4525-8EF5-C0D5FA802CB6}" destId="{7C57A325-243C-4E38-8D92-5314BEC1301B}" srcOrd="0" destOrd="0" parTransId="{03988BC3-4C56-4867-A693-609DD50C0F5D}" sibTransId="{EF8BEE89-825E-4134-92A5-FAFC3BF9E457}"/>
    <dgm:cxn modelId="{AE608402-5773-42AB-896C-FDAF45A55143}" srcId="{87B5A008-1A98-49DE-B93B-8125B1D91CFA}" destId="{EB5C16CA-AA09-4938-A0FE-956DB43CCC94}" srcOrd="0" destOrd="0" parTransId="{61665CDD-7B18-42CE-932F-38CDDF29D4CB}" sibTransId="{BAB55201-1767-470C-8740-C9AB7A0CC25B}"/>
    <dgm:cxn modelId="{080A8541-5C83-4725-B194-655EB6A2DBF1}" type="presOf" srcId="{66C88F0D-8EA6-4525-8EF5-C0D5FA802CB6}" destId="{B5D7A058-3362-4178-B518-042CAA726854}" srcOrd="0" destOrd="0" presId="urn:microsoft.com/office/officeart/2005/8/layout/orgChart1"/>
    <dgm:cxn modelId="{067F05A4-D293-4A14-84E7-95A398BDF9B7}" type="presOf" srcId="{E4BF4540-0654-4237-B7DF-EAA8D41C642C}" destId="{B259E6D8-924B-49AB-9BEA-A207E52B3236}" srcOrd="0" destOrd="0" presId="urn:microsoft.com/office/officeart/2005/8/layout/orgChart1"/>
    <dgm:cxn modelId="{86213A00-B82E-4834-BFCB-A903E750D84E}" type="presOf" srcId="{2167E7C0-8581-4099-BF79-788DE30B2C9A}" destId="{FFCC27D9-0F8D-483C-B367-6DCDA9B98252}" srcOrd="0" destOrd="0" presId="urn:microsoft.com/office/officeart/2005/8/layout/orgChart1"/>
    <dgm:cxn modelId="{EA6C5E6C-070B-4D52-BB24-B5CDB1181E14}" type="presOf" srcId="{61665CDD-7B18-42CE-932F-38CDDF29D4CB}" destId="{CAC1E0B1-41E0-4D58-B619-5DE192BF3A3D}" srcOrd="0" destOrd="0" presId="urn:microsoft.com/office/officeart/2005/8/layout/orgChart1"/>
    <dgm:cxn modelId="{9ECAF7D5-699F-46F2-85F5-9F121DC9FC75}" type="presOf" srcId="{7460E44C-107A-432D-8D2B-B44F031D11E4}" destId="{09B35057-E834-441C-B143-A95AE712C30C}" srcOrd="0" destOrd="0" presId="urn:microsoft.com/office/officeart/2005/8/layout/orgChart1"/>
    <dgm:cxn modelId="{3DEF1FFD-00F7-42D7-8F28-EC3BAB38FE3C}" type="presOf" srcId="{05459CD8-3950-4776-9997-676900455581}" destId="{93E3315A-0F63-4A68-801A-D32B4183DD09}" srcOrd="0" destOrd="0" presId="urn:microsoft.com/office/officeart/2005/8/layout/orgChart1"/>
    <dgm:cxn modelId="{699B9E94-3EF7-4195-8B88-9478804F60EF}" srcId="{818FD762-C2C9-46D5-8E59-7209715DCB1B}" destId="{05459CD8-3950-4776-9997-676900455581}" srcOrd="0" destOrd="0" parTransId="{E4BF4540-0654-4237-B7DF-EAA8D41C642C}" sibTransId="{78BEA57D-8D06-4F67-8247-055714D58CBF}"/>
    <dgm:cxn modelId="{3E3560B5-8AA9-4DC1-9E26-4CE3E630D095}" srcId="{2DF7084A-96B3-4F7C-8A9D-3FDE3372F16F}" destId="{3340986B-3491-4FDD-B31F-9BC8C472B599}" srcOrd="0" destOrd="0" parTransId="{804573C7-D5BE-47BB-925C-43B5EBB14D0B}" sibTransId="{5F071F5C-55D5-4FA2-ABA2-35209EED45E5}"/>
    <dgm:cxn modelId="{D2D8392D-FE4A-49FE-86F3-333A436F7461}" type="presOf" srcId="{ED7A7893-75C4-4C9A-A731-8444A6743E6C}" destId="{2051EC4D-5221-4EE3-B1AF-639D074B339E}" srcOrd="1" destOrd="0" presId="urn:microsoft.com/office/officeart/2005/8/layout/orgChart1"/>
    <dgm:cxn modelId="{ADF246F4-DA4F-4B28-B4CC-EBE267015FB8}" srcId="{A906DC84-2F84-48F0-8894-93ACC3D9587F}" destId="{08C9CA8C-C108-4506-8B6E-CF4C4ED5ECD2}" srcOrd="0" destOrd="0" parTransId="{40620627-4D09-4E2C-9594-F500DEDCF27A}" sibTransId="{91B68524-845C-411C-A345-88392D7146F9}"/>
    <dgm:cxn modelId="{544855E9-6F7C-4009-8CD4-792D99F7208E}" type="presOf" srcId="{66C88F0D-8EA6-4525-8EF5-C0D5FA802CB6}" destId="{F0D9A0FE-5DAC-48EB-9215-8FD6A8A3737C}" srcOrd="1" destOrd="0" presId="urn:microsoft.com/office/officeart/2005/8/layout/orgChart1"/>
    <dgm:cxn modelId="{759CAA21-CEF1-44B2-99EF-DFBBED42D0E2}" type="presOf" srcId="{68ADC54C-44F9-468E-A5FA-3AA6000D8EE5}" destId="{5C07B836-9BEC-4861-A478-6FE8D9036719}" srcOrd="0" destOrd="0" presId="urn:microsoft.com/office/officeart/2005/8/layout/orgChart1"/>
    <dgm:cxn modelId="{C85E7017-1858-4032-979F-E394661BFA60}" type="presOf" srcId="{A906DC84-2F84-48F0-8894-93ACC3D9587F}" destId="{4E9251BB-29E9-4ECA-8BBB-2BE542D970F1}" srcOrd="0" destOrd="0" presId="urn:microsoft.com/office/officeart/2005/8/layout/orgChart1"/>
    <dgm:cxn modelId="{4DD19C4F-3E19-4A4F-8FA8-20CBE7AB86AD}" srcId="{66C88F0D-8EA6-4525-8EF5-C0D5FA802CB6}" destId="{AACD43EA-6703-49F2-87AE-B46DE97F046F}" srcOrd="1" destOrd="0" parTransId="{BEEA94C6-4AC8-4884-A017-7CD201B79CDA}" sibTransId="{6600CA13-B9F1-41AB-B77B-85A3BB81C4CA}"/>
    <dgm:cxn modelId="{C33F1C72-FAAF-4FAD-9854-B2206260E5F6}" type="presOf" srcId="{97054BDE-C9EF-47C7-9456-2228DBEE1FC3}" destId="{CEFBE653-CC51-4FA9-A297-A7BED86A29BE}" srcOrd="0" destOrd="0" presId="urn:microsoft.com/office/officeart/2005/8/layout/orgChart1"/>
    <dgm:cxn modelId="{7DD3345D-F85B-4500-8F65-E8BB5CD5902D}" type="presOf" srcId="{BD767FE4-43F3-4E4F-A7EA-D7BBAF7FCB8B}" destId="{04C013BB-1A1E-4D4D-8DE5-0D3262BB993E}" srcOrd="1" destOrd="0" presId="urn:microsoft.com/office/officeart/2005/8/layout/orgChart1"/>
    <dgm:cxn modelId="{418A17D5-8C37-4475-AA59-001283801813}" type="presOf" srcId="{87B5A008-1A98-49DE-B93B-8125B1D91CFA}" destId="{73C2635C-5AB7-4F2F-A652-0B46C2652BD0}" srcOrd="1" destOrd="0" presId="urn:microsoft.com/office/officeart/2005/8/layout/orgChart1"/>
    <dgm:cxn modelId="{3FEC1C15-14AD-4EBE-9F76-EF2F4B89A210}" type="presOf" srcId="{97054BDE-C9EF-47C7-9456-2228DBEE1FC3}" destId="{5B686F60-3B20-401F-8223-076A8ECEA655}" srcOrd="1" destOrd="0" presId="urn:microsoft.com/office/officeart/2005/8/layout/orgChart1"/>
    <dgm:cxn modelId="{F1A397C7-398F-44A4-87EA-8414E38D77B2}" type="presOf" srcId="{3F896229-5338-4B61-9398-7E64D27E5B41}" destId="{A06D6DF2-6E3F-4A6F-A97F-48A7E74CAE65}" srcOrd="0" destOrd="0" presId="urn:microsoft.com/office/officeart/2005/8/layout/orgChart1"/>
    <dgm:cxn modelId="{B8A5B23F-FB99-4832-95F2-F644C919D118}" type="presOf" srcId="{4A26EB78-2DD9-4D77-8368-2FC2719F6806}" destId="{07D555FC-0A7F-4D90-8231-07481E307F85}" srcOrd="0" destOrd="0" presId="urn:microsoft.com/office/officeart/2005/8/layout/orgChart1"/>
    <dgm:cxn modelId="{A50B79FA-57ED-407B-A2C4-11ED4F453E32}" srcId="{2DF7084A-96B3-4F7C-8A9D-3FDE3372F16F}" destId="{0061E3E1-C586-4F78-AC06-542442CAEA59}" srcOrd="1" destOrd="0" parTransId="{0DBD4692-6740-43A8-BBD5-E34D4E854F06}" sibTransId="{27297E00-0A8A-40A9-81BF-49CC83FC5640}"/>
    <dgm:cxn modelId="{D5B66D6A-F402-4CBC-B041-B6F2C54D643F}" type="presOf" srcId="{6473970B-FF40-4469-95DF-EF1946050B02}" destId="{58154392-E487-4BDD-917E-EF84F98D619E}" srcOrd="0" destOrd="0" presId="urn:microsoft.com/office/officeart/2005/8/layout/orgChart1"/>
    <dgm:cxn modelId="{5E2527E3-0C5E-4146-A880-90425EF6CC10}" type="presOf" srcId="{03988BC3-4C56-4867-A693-609DD50C0F5D}" destId="{A1F018CF-603E-4480-B5CE-739FB348C0E5}" srcOrd="0" destOrd="0" presId="urn:microsoft.com/office/officeart/2005/8/layout/orgChart1"/>
    <dgm:cxn modelId="{EE492B16-4F19-45F0-9AE6-416562280736}" type="presOf" srcId="{BEEA94C6-4AC8-4884-A017-7CD201B79CDA}" destId="{F6DC7220-6704-4B4E-B171-6DFD3ED62B53}" srcOrd="0" destOrd="0" presId="urn:microsoft.com/office/officeart/2005/8/layout/orgChart1"/>
    <dgm:cxn modelId="{D87D25C1-6684-4A36-A6AB-15A31162EB36}" srcId="{818FD762-C2C9-46D5-8E59-7209715DCB1B}" destId="{2167E7C0-8581-4099-BF79-788DE30B2C9A}" srcOrd="2" destOrd="0" parTransId="{58C2ACCB-66B5-4A42-99FC-27534BA95EF2}" sibTransId="{FE8315CB-AEEF-46B4-8D4C-496D2EEF4BC5}"/>
    <dgm:cxn modelId="{778B7E57-DA04-434B-8878-B8A0411A1282}" type="presOf" srcId="{10ADB38B-F9D5-4103-BA99-63B16EEF4113}" destId="{8083F1B9-8FEF-4D62-A112-DD5A13637193}" srcOrd="1" destOrd="0" presId="urn:microsoft.com/office/officeart/2005/8/layout/orgChart1"/>
    <dgm:cxn modelId="{C6152ED3-5F13-48F3-90FA-BF777DDD369E}" srcId="{A906DC84-2F84-48F0-8894-93ACC3D9587F}" destId="{10ADB38B-F9D5-4103-BA99-63B16EEF4113}" srcOrd="2" destOrd="0" parTransId="{521E443C-37E5-4981-A674-BB4A188B45DE}" sibTransId="{DAE2AE1F-9934-4C47-A50C-710FAA414E02}"/>
    <dgm:cxn modelId="{837348E3-E63A-488F-A6D0-CF39242361EC}" type="presOf" srcId="{08C9CA8C-C108-4506-8B6E-CF4C4ED5ECD2}" destId="{4BABF048-3BB8-4301-B497-A3F1EBD5669F}" srcOrd="1" destOrd="0" presId="urn:microsoft.com/office/officeart/2005/8/layout/orgChart1"/>
    <dgm:cxn modelId="{E1818CD4-A723-4E7D-92F6-8A74AB0E28E7}" srcId="{97054BDE-C9EF-47C7-9456-2228DBEE1FC3}" destId="{87B5A008-1A98-49DE-B93B-8125B1D91CFA}" srcOrd="3" destOrd="0" parTransId="{57D15BF6-C759-46D2-93ED-13BA56261279}" sibTransId="{642D3AFF-211E-4E0C-9BD2-6EB008704378}"/>
    <dgm:cxn modelId="{355A826E-3127-4309-B10C-85808818411F}" type="presOf" srcId="{521E443C-37E5-4981-A674-BB4A188B45DE}" destId="{28FA3C61-C238-4A1C-9BFF-2E1474647E3D}" srcOrd="0" destOrd="0" presId="urn:microsoft.com/office/officeart/2005/8/layout/orgChart1"/>
    <dgm:cxn modelId="{F2C43D8D-67AD-4EE4-8250-A43B593CE8A1}" type="presOf" srcId="{57D15BF6-C759-46D2-93ED-13BA56261279}" destId="{8F7D6DA0-79D5-4266-B39C-B2ECFB3E7FD0}" srcOrd="0" destOrd="0" presId="urn:microsoft.com/office/officeart/2005/8/layout/orgChart1"/>
    <dgm:cxn modelId="{0ECA6DAD-E826-4A79-AFE5-22746D4FAA24}" type="presOf" srcId="{2ADCB315-25BC-4171-8D65-84F2A9C83541}" destId="{1983C78A-820E-4E79-B1F7-84C1FE24E4BA}" srcOrd="0" destOrd="0" presId="urn:microsoft.com/office/officeart/2005/8/layout/orgChart1"/>
    <dgm:cxn modelId="{AC63DCAA-9FF8-4CF7-ABD3-416997020D6C}" srcId="{818FD762-C2C9-46D5-8E59-7209715DCB1B}" destId="{7460E44C-107A-432D-8D2B-B44F031D11E4}" srcOrd="3" destOrd="0" parTransId="{4A26EB78-2DD9-4D77-8368-2FC2719F6806}" sibTransId="{3E8192B1-2237-4A22-8C6B-331D96277783}"/>
    <dgm:cxn modelId="{8CDAE175-5B84-4967-8337-8368BD53C05C}" type="presOf" srcId="{40620627-4D09-4E2C-9594-F500DEDCF27A}" destId="{0E8699A4-2768-42B3-9C03-C4AEABE5C11D}" srcOrd="0" destOrd="0" presId="urn:microsoft.com/office/officeart/2005/8/layout/orgChart1"/>
    <dgm:cxn modelId="{C9BB5D8F-0562-478D-980F-A8F746952C2E}" type="presOf" srcId="{00C6633B-5C97-44E5-8217-C0B0BBF4FAD4}" destId="{30B66606-D36B-4456-8E03-96FF18D084A2}" srcOrd="0" destOrd="0" presId="urn:microsoft.com/office/officeart/2005/8/layout/orgChart1"/>
    <dgm:cxn modelId="{CF702789-D75F-416F-BD36-D7DF6FB5F99E}" srcId="{A906DC84-2F84-48F0-8894-93ACC3D9587F}" destId="{BD767FE4-43F3-4E4F-A7EA-D7BBAF7FCB8B}" srcOrd="1" destOrd="0" parTransId="{066BC768-3A23-413E-848F-0652445DFE46}" sibTransId="{00E1B8CE-73BD-47A5-B622-DFAD9FDF669D}"/>
    <dgm:cxn modelId="{0C00F44E-710E-4A45-9E3D-09851096E09E}" type="presOf" srcId="{08C9CA8C-C108-4506-8B6E-CF4C4ED5ECD2}" destId="{9CF3F814-60E7-43AD-AF08-9A2E8B8E7044}" srcOrd="0" destOrd="0" presId="urn:microsoft.com/office/officeart/2005/8/layout/orgChart1"/>
    <dgm:cxn modelId="{8F3A096B-24A6-4357-A78C-2EAF0CCDF65F}" type="presOf" srcId="{87FA3814-818C-48F7-BB42-04A9198B132E}" destId="{5270BFBB-9DE0-4AAB-8310-3FB35163CF92}" srcOrd="0" destOrd="0" presId="urn:microsoft.com/office/officeart/2005/8/layout/orgChart1"/>
    <dgm:cxn modelId="{9B039E2C-170E-4D44-A550-54DBDC85931E}" srcId="{2DF7084A-96B3-4F7C-8A9D-3FDE3372F16F}" destId="{00C6633B-5C97-44E5-8217-C0B0BBF4FAD4}" srcOrd="2" destOrd="0" parTransId="{DEAD7862-074F-4398-B145-2764C79E6100}" sibTransId="{6E90A336-3B00-4E1C-B6BA-76553CB09708}"/>
    <dgm:cxn modelId="{ADDB2CF0-A2DE-4CB3-838E-0143DA6514FC}" type="presOf" srcId="{92113FDA-F979-45DB-93A6-96C60E19CE58}" destId="{4CFBEC4F-C586-4678-9939-7B95751B05CE}" srcOrd="0" destOrd="0" presId="urn:microsoft.com/office/officeart/2005/8/layout/orgChart1"/>
    <dgm:cxn modelId="{4D89873A-7DFF-4FE5-9B4F-DD9B6A89671B}" srcId="{818FD762-C2C9-46D5-8E59-7209715DCB1B}" destId="{2ADCB315-25BC-4171-8D65-84F2A9C83541}" srcOrd="1" destOrd="0" parTransId="{AF644B93-3A31-4B58-BB77-08C141C50CE2}" sibTransId="{B8BA69AF-B3AB-40EA-AD2F-AA3C519A4371}"/>
    <dgm:cxn modelId="{6EC04C62-CEA4-4776-BABC-FA37FCF2C2FE}" srcId="{97054BDE-C9EF-47C7-9456-2228DBEE1FC3}" destId="{66C88F0D-8EA6-4525-8EF5-C0D5FA802CB6}" srcOrd="4" destOrd="0" parTransId="{5FA703EB-24D7-403A-A1A4-DB9089007BC6}" sibTransId="{A78C2805-DC25-4396-B0EC-6B55DBAFB628}"/>
    <dgm:cxn modelId="{7AE8F5AF-C4B9-4479-90D6-0998FC310A20}" type="presOf" srcId="{3340986B-3491-4FDD-B31F-9BC8C472B599}" destId="{F30CB0A1-CE51-488A-BEC1-6A4C879B8382}" srcOrd="1" destOrd="0" presId="urn:microsoft.com/office/officeart/2005/8/layout/orgChart1"/>
    <dgm:cxn modelId="{FAAEF677-558F-4921-A10A-5C874AFCA944}" type="presOf" srcId="{804573C7-D5BE-47BB-925C-43B5EBB14D0B}" destId="{07FFD263-7362-461D-BEC2-0FC3F3834717}" srcOrd="0" destOrd="0" presId="urn:microsoft.com/office/officeart/2005/8/layout/orgChart1"/>
    <dgm:cxn modelId="{EEEDF319-F754-4B12-91ED-1DB279E11CDE}" type="presOf" srcId="{0061E3E1-C586-4F78-AC06-542442CAEA59}" destId="{5DB5D73F-23AF-4292-9523-C01CA68C2661}" srcOrd="0" destOrd="0" presId="urn:microsoft.com/office/officeart/2005/8/layout/orgChart1"/>
    <dgm:cxn modelId="{DA511C5F-922E-4E69-A770-7C5115113B0B}" srcId="{66C88F0D-8EA6-4525-8EF5-C0D5FA802CB6}" destId="{ED7A7893-75C4-4C9A-A731-8444A6743E6C}" srcOrd="2" destOrd="0" parTransId="{12CC3029-556C-4082-8726-C2999E9774E8}" sibTransId="{0425112D-59B6-4B36-8931-D06C0E7200EC}"/>
    <dgm:cxn modelId="{DD5ACDE4-2B66-401A-ABA3-35013C0104A4}" type="presOf" srcId="{0DBD4692-6740-43A8-BBD5-E34D4E854F06}" destId="{6DC9A2A5-F2A1-4334-8BAF-A5F8343D13D1}" srcOrd="0" destOrd="0" presId="urn:microsoft.com/office/officeart/2005/8/layout/orgChart1"/>
    <dgm:cxn modelId="{F06F3EE5-471A-4A31-985A-3498B89C169A}" type="presOf" srcId="{7460E44C-107A-432D-8D2B-B44F031D11E4}" destId="{1B9B26BA-E9BF-48DC-BF96-8757162D4E21}" srcOrd="1" destOrd="0" presId="urn:microsoft.com/office/officeart/2005/8/layout/orgChart1"/>
    <dgm:cxn modelId="{5A6CEBDB-1B80-4C17-ADDA-394C21B0738D}" srcId="{87FA3814-818C-48F7-BB42-04A9198B132E}" destId="{97054BDE-C9EF-47C7-9456-2228DBEE1FC3}" srcOrd="0" destOrd="0" parTransId="{5D396D5B-CB0F-482B-8E38-19A6D978AE23}" sibTransId="{9A00018F-683B-4290-8ED1-84A2433B9DE1}"/>
    <dgm:cxn modelId="{1330C933-3A7F-48BF-B424-EB358C603E4C}" type="presOf" srcId="{E75AE628-E146-4B55-9CA9-AA194449D199}" destId="{F830CB4F-9853-43C2-86D6-CE470868E659}" srcOrd="0" destOrd="0" presId="urn:microsoft.com/office/officeart/2005/8/layout/orgChart1"/>
    <dgm:cxn modelId="{DFA954A0-79AE-474D-B197-EDADA1965ECC}" type="presOf" srcId="{2167E7C0-8581-4099-BF79-788DE30B2C9A}" destId="{7D3CFBE2-F756-4F8B-BA64-0528BBF62D82}" srcOrd="1" destOrd="0" presId="urn:microsoft.com/office/officeart/2005/8/layout/orgChart1"/>
    <dgm:cxn modelId="{271139C8-4AF3-49E8-BF02-4C66F270D643}" type="presOf" srcId="{2ADCB315-25BC-4171-8D65-84F2A9C83541}" destId="{6A621BD9-8629-4DF1-9E79-B582D5F868F8}" srcOrd="1" destOrd="0" presId="urn:microsoft.com/office/officeart/2005/8/layout/orgChart1"/>
    <dgm:cxn modelId="{97A3E3F2-FAB0-460E-9127-7B5BE0717B3D}" type="presOf" srcId="{AACD43EA-6703-49F2-87AE-B46DE97F046F}" destId="{4A4228ED-AB35-4E99-9473-3E3D40B9DD7F}" srcOrd="1" destOrd="0" presId="urn:microsoft.com/office/officeart/2005/8/layout/orgChart1"/>
    <dgm:cxn modelId="{F35F9174-25E8-4C91-879D-AD774EAE9DB3}" type="presOf" srcId="{00C6633B-5C97-44E5-8217-C0B0BBF4FAD4}" destId="{7B3CDB09-E615-451F-AE58-3ADB77E66F18}" srcOrd="1" destOrd="0" presId="urn:microsoft.com/office/officeart/2005/8/layout/orgChart1"/>
    <dgm:cxn modelId="{5DCE1666-F24C-4288-B973-FB97FFE06779}" srcId="{97054BDE-C9EF-47C7-9456-2228DBEE1FC3}" destId="{A906DC84-2F84-48F0-8894-93ACC3D9587F}" srcOrd="0" destOrd="0" parTransId="{E75AE628-E146-4B55-9CA9-AA194449D199}" sibTransId="{4A90BF11-7FF5-42CF-9BE9-F964F6A33EC2}"/>
    <dgm:cxn modelId="{EB097F65-9C54-4420-B3EA-1FCD2981547C}" srcId="{87B5A008-1A98-49DE-B93B-8125B1D91CFA}" destId="{6473970B-FF40-4469-95DF-EF1946050B02}" srcOrd="1" destOrd="0" parTransId="{92113FDA-F979-45DB-93A6-96C60E19CE58}" sibTransId="{8F34AD4C-420B-4FBC-A38F-5A419745447D}"/>
    <dgm:cxn modelId="{4BEE77ED-7306-48AC-95B8-C37CF4696695}" type="presOf" srcId="{DEAD7862-074F-4398-B145-2764C79E6100}" destId="{1D4CC106-06D2-4221-A67A-DCE795638DD5}" srcOrd="0" destOrd="0" presId="urn:microsoft.com/office/officeart/2005/8/layout/orgChart1"/>
    <dgm:cxn modelId="{200D6A20-3C6B-4031-8753-5CD8DAC42D76}" type="presOf" srcId="{066BC768-3A23-413E-848F-0652445DFE46}" destId="{2C16E8A3-DC02-4993-8C9D-FC870A051374}" srcOrd="0" destOrd="0" presId="urn:microsoft.com/office/officeart/2005/8/layout/orgChart1"/>
    <dgm:cxn modelId="{A5B95184-B682-4027-9498-A3F3BB53C036}" type="presOf" srcId="{3340986B-3491-4FDD-B31F-9BC8C472B599}" destId="{C4BFD59D-1074-45E4-92FB-2E179741A70D}" srcOrd="0" destOrd="0" presId="urn:microsoft.com/office/officeart/2005/8/layout/orgChart1"/>
    <dgm:cxn modelId="{3C22F4BD-1025-43EC-B288-42A61883639A}" type="presOf" srcId="{818FD762-C2C9-46D5-8E59-7209715DCB1B}" destId="{281403B3-F44B-4172-878B-91914830C69B}" srcOrd="0" destOrd="0" presId="urn:microsoft.com/office/officeart/2005/8/layout/orgChart1"/>
    <dgm:cxn modelId="{A973AC03-849D-43AC-A8D7-5B1E9BB26EBB}" type="presOf" srcId="{818FD762-C2C9-46D5-8E59-7209715DCB1B}" destId="{78B3CE04-4AD0-4FDA-BADA-20C8F18B648B}" srcOrd="1" destOrd="0" presId="urn:microsoft.com/office/officeart/2005/8/layout/orgChart1"/>
    <dgm:cxn modelId="{1A8D8108-D987-4A7D-B763-21D118C014AD}" srcId="{97054BDE-C9EF-47C7-9456-2228DBEE1FC3}" destId="{2DF7084A-96B3-4F7C-8A9D-3FDE3372F16F}" srcOrd="1" destOrd="0" parTransId="{3F896229-5338-4B61-9398-7E64D27E5B41}" sibTransId="{93DF3B0A-0E9F-4429-A1DE-04469C117C97}"/>
    <dgm:cxn modelId="{CF0DF369-9EF7-484D-8B9D-59FBC8096D66}" type="presOf" srcId="{6473970B-FF40-4469-95DF-EF1946050B02}" destId="{BAC7854C-9D2D-4C39-B35E-74A0FA1747C0}" srcOrd="1" destOrd="0" presId="urn:microsoft.com/office/officeart/2005/8/layout/orgChart1"/>
    <dgm:cxn modelId="{D96562B6-5747-44A0-AC65-C4F817FDE002}" type="presOf" srcId="{7C57A325-243C-4E38-8D92-5314BEC1301B}" destId="{0AA6A4A2-EA6B-45E4-87DB-49B63DA53DDD}" srcOrd="0" destOrd="0" presId="urn:microsoft.com/office/officeart/2005/8/layout/orgChart1"/>
    <dgm:cxn modelId="{DF546E2D-DE99-44F8-9142-8BD9CE736259}" type="presOf" srcId="{A906DC84-2F84-48F0-8894-93ACC3D9587F}" destId="{7FC99ADC-96FB-4287-9645-BAF81F5DD833}" srcOrd="1" destOrd="0" presId="urn:microsoft.com/office/officeart/2005/8/layout/orgChart1"/>
    <dgm:cxn modelId="{B8ACF5B7-C678-47E0-BAAD-05DB1A066B63}" type="presOf" srcId="{87B5A008-1A98-49DE-B93B-8125B1D91CFA}" destId="{582B0E2C-D1BB-4F4B-BD98-EC3B8D0E93AA}" srcOrd="0" destOrd="0" presId="urn:microsoft.com/office/officeart/2005/8/layout/orgChart1"/>
    <dgm:cxn modelId="{821E0C40-CF8C-485D-B8F0-0E2E927ACDE0}" type="presOf" srcId="{AACD43EA-6703-49F2-87AE-B46DE97F046F}" destId="{717775B9-BCB6-41CC-9B55-28E83DCE29BD}" srcOrd="0" destOrd="0" presId="urn:microsoft.com/office/officeart/2005/8/layout/orgChart1"/>
    <dgm:cxn modelId="{2356BF31-4B0A-410C-8D3A-853F81415F48}" type="presOf" srcId="{BD767FE4-43F3-4E4F-A7EA-D7BBAF7FCB8B}" destId="{1D0C7DF7-8DFE-446A-B9B5-AC95D7E1CBB8}" srcOrd="0" destOrd="0" presId="urn:microsoft.com/office/officeart/2005/8/layout/orgChart1"/>
    <dgm:cxn modelId="{4BA06C13-6057-4069-943B-D9C453A2ACA9}" type="presParOf" srcId="{5270BFBB-9DE0-4AAB-8310-3FB35163CF92}" destId="{964502E1-5C8F-4AC7-9CE2-8AF4D0D822ED}" srcOrd="0" destOrd="0" presId="urn:microsoft.com/office/officeart/2005/8/layout/orgChart1"/>
    <dgm:cxn modelId="{7DFD2700-C94B-4E4F-8816-99F98B43381D}" type="presParOf" srcId="{964502E1-5C8F-4AC7-9CE2-8AF4D0D822ED}" destId="{168B552B-EB0D-413D-A17D-6948B23ED1AE}" srcOrd="0" destOrd="0" presId="urn:microsoft.com/office/officeart/2005/8/layout/orgChart1"/>
    <dgm:cxn modelId="{5E65C186-001C-40F9-A944-DDA6C299511D}" type="presParOf" srcId="{168B552B-EB0D-413D-A17D-6948B23ED1AE}" destId="{CEFBE653-CC51-4FA9-A297-A7BED86A29BE}" srcOrd="0" destOrd="0" presId="urn:microsoft.com/office/officeart/2005/8/layout/orgChart1"/>
    <dgm:cxn modelId="{301ABAD9-3537-41EC-9563-616B5D9A8548}" type="presParOf" srcId="{168B552B-EB0D-413D-A17D-6948B23ED1AE}" destId="{5B686F60-3B20-401F-8223-076A8ECEA655}" srcOrd="1" destOrd="0" presId="urn:microsoft.com/office/officeart/2005/8/layout/orgChart1"/>
    <dgm:cxn modelId="{5E4896A2-DD9D-4105-A0BB-ACE6844A7A94}" type="presParOf" srcId="{964502E1-5C8F-4AC7-9CE2-8AF4D0D822ED}" destId="{D7FD1894-13C6-4A4A-A58F-2D74C8CCCBCE}" srcOrd="1" destOrd="0" presId="urn:microsoft.com/office/officeart/2005/8/layout/orgChart1"/>
    <dgm:cxn modelId="{D5DEC6E4-B56E-4E7E-AB3A-2CBAA98AE004}" type="presParOf" srcId="{D7FD1894-13C6-4A4A-A58F-2D74C8CCCBCE}" destId="{F830CB4F-9853-43C2-86D6-CE470868E659}" srcOrd="0" destOrd="0" presId="urn:microsoft.com/office/officeart/2005/8/layout/orgChart1"/>
    <dgm:cxn modelId="{465433A0-89A8-45C2-8917-883C54188148}" type="presParOf" srcId="{D7FD1894-13C6-4A4A-A58F-2D74C8CCCBCE}" destId="{D42F0364-5B60-4D7B-8A62-704BB779683E}" srcOrd="1" destOrd="0" presId="urn:microsoft.com/office/officeart/2005/8/layout/orgChart1"/>
    <dgm:cxn modelId="{1F1C876E-DC5F-43D7-8393-3B0267A8285B}" type="presParOf" srcId="{D42F0364-5B60-4D7B-8A62-704BB779683E}" destId="{97F569E0-3A3A-43F9-872D-933D630BB6E6}" srcOrd="0" destOrd="0" presId="urn:microsoft.com/office/officeart/2005/8/layout/orgChart1"/>
    <dgm:cxn modelId="{528AF913-9985-4F07-AC4B-ABF6899B5E27}" type="presParOf" srcId="{97F569E0-3A3A-43F9-872D-933D630BB6E6}" destId="{4E9251BB-29E9-4ECA-8BBB-2BE542D970F1}" srcOrd="0" destOrd="0" presId="urn:microsoft.com/office/officeart/2005/8/layout/orgChart1"/>
    <dgm:cxn modelId="{B6FEBE5E-9BCD-4597-BC37-155C53A37C20}" type="presParOf" srcId="{97F569E0-3A3A-43F9-872D-933D630BB6E6}" destId="{7FC99ADC-96FB-4287-9645-BAF81F5DD833}" srcOrd="1" destOrd="0" presId="urn:microsoft.com/office/officeart/2005/8/layout/orgChart1"/>
    <dgm:cxn modelId="{5103AC40-3121-4290-8752-6DFD875AB665}" type="presParOf" srcId="{D42F0364-5B60-4D7B-8A62-704BB779683E}" destId="{D21BF993-FB41-4B08-BC36-B59212A67DDF}" srcOrd="1" destOrd="0" presId="urn:microsoft.com/office/officeart/2005/8/layout/orgChart1"/>
    <dgm:cxn modelId="{D02DD30A-2FAA-48E5-9F8D-FBDE2EB594F9}" type="presParOf" srcId="{D21BF993-FB41-4B08-BC36-B59212A67DDF}" destId="{0E8699A4-2768-42B3-9C03-C4AEABE5C11D}" srcOrd="0" destOrd="0" presId="urn:microsoft.com/office/officeart/2005/8/layout/orgChart1"/>
    <dgm:cxn modelId="{F3C6F90E-B811-4752-B724-DB70598B8C72}" type="presParOf" srcId="{D21BF993-FB41-4B08-BC36-B59212A67DDF}" destId="{91A7BCA8-D7BD-432C-AA7A-0BC1EAADD200}" srcOrd="1" destOrd="0" presId="urn:microsoft.com/office/officeart/2005/8/layout/orgChart1"/>
    <dgm:cxn modelId="{EE99ACEF-400B-4CAE-BD08-957D5FFB1B0C}" type="presParOf" srcId="{91A7BCA8-D7BD-432C-AA7A-0BC1EAADD200}" destId="{2FE641B2-F6C4-47FF-9FF9-90B4074DC4B6}" srcOrd="0" destOrd="0" presId="urn:microsoft.com/office/officeart/2005/8/layout/orgChart1"/>
    <dgm:cxn modelId="{19EC0DFF-48DB-4D81-A6A7-2A367691B9D8}" type="presParOf" srcId="{2FE641B2-F6C4-47FF-9FF9-90B4074DC4B6}" destId="{9CF3F814-60E7-43AD-AF08-9A2E8B8E7044}" srcOrd="0" destOrd="0" presId="urn:microsoft.com/office/officeart/2005/8/layout/orgChart1"/>
    <dgm:cxn modelId="{7DF24C51-058A-438A-A79A-E93ABC89D39F}" type="presParOf" srcId="{2FE641B2-F6C4-47FF-9FF9-90B4074DC4B6}" destId="{4BABF048-3BB8-4301-B497-A3F1EBD5669F}" srcOrd="1" destOrd="0" presId="urn:microsoft.com/office/officeart/2005/8/layout/orgChart1"/>
    <dgm:cxn modelId="{562FABA5-2318-44F4-BB21-63132025069A}" type="presParOf" srcId="{91A7BCA8-D7BD-432C-AA7A-0BC1EAADD200}" destId="{A21F3BCD-858A-4CD2-97D5-B6A403591AFF}" srcOrd="1" destOrd="0" presId="urn:microsoft.com/office/officeart/2005/8/layout/orgChart1"/>
    <dgm:cxn modelId="{E0BCB3BD-44E3-4CCC-9491-4385A38E7B6E}" type="presParOf" srcId="{91A7BCA8-D7BD-432C-AA7A-0BC1EAADD200}" destId="{1BBCE530-66B0-4C26-AF18-49BD439D8D1A}" srcOrd="2" destOrd="0" presId="urn:microsoft.com/office/officeart/2005/8/layout/orgChart1"/>
    <dgm:cxn modelId="{30EE8113-D3CF-4A70-A353-D0F1D075C694}" type="presParOf" srcId="{D21BF993-FB41-4B08-BC36-B59212A67DDF}" destId="{2C16E8A3-DC02-4993-8C9D-FC870A051374}" srcOrd="2" destOrd="0" presId="urn:microsoft.com/office/officeart/2005/8/layout/orgChart1"/>
    <dgm:cxn modelId="{EE54C7A3-7189-4C39-9274-21DF639F84CD}" type="presParOf" srcId="{D21BF993-FB41-4B08-BC36-B59212A67DDF}" destId="{A535B1FB-0982-4C19-B38A-72B21D93C136}" srcOrd="3" destOrd="0" presId="urn:microsoft.com/office/officeart/2005/8/layout/orgChart1"/>
    <dgm:cxn modelId="{10945DA7-DE4D-4BBE-BBFC-DAED126241C8}" type="presParOf" srcId="{A535B1FB-0982-4C19-B38A-72B21D93C136}" destId="{5EFB0029-9B84-4400-ADB6-D02544357998}" srcOrd="0" destOrd="0" presId="urn:microsoft.com/office/officeart/2005/8/layout/orgChart1"/>
    <dgm:cxn modelId="{3E9D2D86-DA1D-423E-A304-D233879A4A56}" type="presParOf" srcId="{5EFB0029-9B84-4400-ADB6-D02544357998}" destId="{1D0C7DF7-8DFE-446A-B9B5-AC95D7E1CBB8}" srcOrd="0" destOrd="0" presId="urn:microsoft.com/office/officeart/2005/8/layout/orgChart1"/>
    <dgm:cxn modelId="{70A9E801-2A93-4322-9DC6-188D0C764A66}" type="presParOf" srcId="{5EFB0029-9B84-4400-ADB6-D02544357998}" destId="{04C013BB-1A1E-4D4D-8DE5-0D3262BB993E}" srcOrd="1" destOrd="0" presId="urn:microsoft.com/office/officeart/2005/8/layout/orgChart1"/>
    <dgm:cxn modelId="{51C7417E-B4C9-4D64-A252-6D7A3D8CE86C}" type="presParOf" srcId="{A535B1FB-0982-4C19-B38A-72B21D93C136}" destId="{785426D0-438A-400A-84E6-E549DBF44415}" srcOrd="1" destOrd="0" presId="urn:microsoft.com/office/officeart/2005/8/layout/orgChart1"/>
    <dgm:cxn modelId="{9AE560B8-4211-41C0-A6CC-7FB060F6EB38}" type="presParOf" srcId="{A535B1FB-0982-4C19-B38A-72B21D93C136}" destId="{56E9F9E2-30ED-4882-9A3E-7BE85FEDB7FE}" srcOrd="2" destOrd="0" presId="urn:microsoft.com/office/officeart/2005/8/layout/orgChart1"/>
    <dgm:cxn modelId="{CB06BDD0-3BF2-433F-BEAF-60644D474853}" type="presParOf" srcId="{D21BF993-FB41-4B08-BC36-B59212A67DDF}" destId="{28FA3C61-C238-4A1C-9BFF-2E1474647E3D}" srcOrd="4" destOrd="0" presId="urn:microsoft.com/office/officeart/2005/8/layout/orgChart1"/>
    <dgm:cxn modelId="{3AE6A8D9-71F9-44A8-A2E6-6A8F22379FB5}" type="presParOf" srcId="{D21BF993-FB41-4B08-BC36-B59212A67DDF}" destId="{62623B29-01F8-4735-8FB2-1FE90F8B7658}" srcOrd="5" destOrd="0" presId="urn:microsoft.com/office/officeart/2005/8/layout/orgChart1"/>
    <dgm:cxn modelId="{1420863F-865D-4F65-A372-AD70EA048542}" type="presParOf" srcId="{62623B29-01F8-4735-8FB2-1FE90F8B7658}" destId="{92F9488A-91A1-40FB-AC53-2265A930911F}" srcOrd="0" destOrd="0" presId="urn:microsoft.com/office/officeart/2005/8/layout/orgChart1"/>
    <dgm:cxn modelId="{D4186033-782A-4266-A5FC-F141A1494D94}" type="presParOf" srcId="{92F9488A-91A1-40FB-AC53-2265A930911F}" destId="{BB75A615-A419-4CCE-BADC-8221F265B365}" srcOrd="0" destOrd="0" presId="urn:microsoft.com/office/officeart/2005/8/layout/orgChart1"/>
    <dgm:cxn modelId="{AE78D68D-0B39-443E-A4DD-243042F0D836}" type="presParOf" srcId="{92F9488A-91A1-40FB-AC53-2265A930911F}" destId="{8083F1B9-8FEF-4D62-A112-DD5A13637193}" srcOrd="1" destOrd="0" presId="urn:microsoft.com/office/officeart/2005/8/layout/orgChart1"/>
    <dgm:cxn modelId="{74FD5DC8-8282-42C4-950D-B76DA2A65127}" type="presParOf" srcId="{62623B29-01F8-4735-8FB2-1FE90F8B7658}" destId="{1404A432-40C2-40A8-99A7-D79BAB1EE131}" srcOrd="1" destOrd="0" presId="urn:microsoft.com/office/officeart/2005/8/layout/orgChart1"/>
    <dgm:cxn modelId="{F303F8EF-ED26-4ADA-B3D8-BA0A839FF9D8}" type="presParOf" srcId="{62623B29-01F8-4735-8FB2-1FE90F8B7658}" destId="{F63E48F6-C86C-4714-BEA0-576F259A670B}" srcOrd="2" destOrd="0" presId="urn:microsoft.com/office/officeart/2005/8/layout/orgChart1"/>
    <dgm:cxn modelId="{5ACFA694-239B-4267-9499-15D72F50DE4C}" type="presParOf" srcId="{D42F0364-5B60-4D7B-8A62-704BB779683E}" destId="{CDF23534-C621-41E8-99F2-2982A17F352E}" srcOrd="2" destOrd="0" presId="urn:microsoft.com/office/officeart/2005/8/layout/orgChart1"/>
    <dgm:cxn modelId="{3AD21946-063C-4F86-82FE-C4239C778859}" type="presParOf" srcId="{D7FD1894-13C6-4A4A-A58F-2D74C8CCCBCE}" destId="{A06D6DF2-6E3F-4A6F-A97F-48A7E74CAE65}" srcOrd="2" destOrd="0" presId="urn:microsoft.com/office/officeart/2005/8/layout/orgChart1"/>
    <dgm:cxn modelId="{1800DD16-C3E8-4CA6-9816-09C8C5474F3C}" type="presParOf" srcId="{D7FD1894-13C6-4A4A-A58F-2D74C8CCCBCE}" destId="{B896C953-FCF0-4172-A6A2-B01C0B01ADA5}" srcOrd="3" destOrd="0" presId="urn:microsoft.com/office/officeart/2005/8/layout/orgChart1"/>
    <dgm:cxn modelId="{E4A29E07-0D54-49C3-93CE-A0F173B55211}" type="presParOf" srcId="{B896C953-FCF0-4172-A6A2-B01C0B01ADA5}" destId="{E7978B0D-176B-4D77-9AAE-33D167DD951C}" srcOrd="0" destOrd="0" presId="urn:microsoft.com/office/officeart/2005/8/layout/orgChart1"/>
    <dgm:cxn modelId="{C00204F4-B914-476F-BD7A-C6AD158FECC9}" type="presParOf" srcId="{E7978B0D-176B-4D77-9AAE-33D167DD951C}" destId="{EC8110FB-FEDC-4ED9-9311-3BE68CA1D1EE}" srcOrd="0" destOrd="0" presId="urn:microsoft.com/office/officeart/2005/8/layout/orgChart1"/>
    <dgm:cxn modelId="{72DF57DC-AA30-4219-AC34-A2E4546503DA}" type="presParOf" srcId="{E7978B0D-176B-4D77-9AAE-33D167DD951C}" destId="{932EBC85-B7E5-4C87-BB2C-7BB5033679EC}" srcOrd="1" destOrd="0" presId="urn:microsoft.com/office/officeart/2005/8/layout/orgChart1"/>
    <dgm:cxn modelId="{C289B2E3-0F1F-4364-8F0D-07E1A63D5A6D}" type="presParOf" srcId="{B896C953-FCF0-4172-A6A2-B01C0B01ADA5}" destId="{A80D936E-E9F7-4416-8E8F-BD748EBCBB35}" srcOrd="1" destOrd="0" presId="urn:microsoft.com/office/officeart/2005/8/layout/orgChart1"/>
    <dgm:cxn modelId="{7FDB2025-8766-4520-B9E8-51AB06E549C5}" type="presParOf" srcId="{A80D936E-E9F7-4416-8E8F-BD748EBCBB35}" destId="{07FFD263-7362-461D-BEC2-0FC3F3834717}" srcOrd="0" destOrd="0" presId="urn:microsoft.com/office/officeart/2005/8/layout/orgChart1"/>
    <dgm:cxn modelId="{BD599F6D-F4CD-4035-8956-F931456F9A83}" type="presParOf" srcId="{A80D936E-E9F7-4416-8E8F-BD748EBCBB35}" destId="{ADD1E85A-7FDE-4DDA-AFFD-56879B7F9DAD}" srcOrd="1" destOrd="0" presId="urn:microsoft.com/office/officeart/2005/8/layout/orgChart1"/>
    <dgm:cxn modelId="{54982284-4F49-4F06-B63D-F795F820D52A}" type="presParOf" srcId="{ADD1E85A-7FDE-4DDA-AFFD-56879B7F9DAD}" destId="{C33CDACB-C6FC-4C97-9AEF-B7601A02A3E9}" srcOrd="0" destOrd="0" presId="urn:microsoft.com/office/officeart/2005/8/layout/orgChart1"/>
    <dgm:cxn modelId="{01F99809-4B84-4D09-AD52-339170D929B0}" type="presParOf" srcId="{C33CDACB-C6FC-4C97-9AEF-B7601A02A3E9}" destId="{C4BFD59D-1074-45E4-92FB-2E179741A70D}" srcOrd="0" destOrd="0" presId="urn:microsoft.com/office/officeart/2005/8/layout/orgChart1"/>
    <dgm:cxn modelId="{14F8C01D-B511-4DA1-B024-1AB61893A22D}" type="presParOf" srcId="{C33CDACB-C6FC-4C97-9AEF-B7601A02A3E9}" destId="{F30CB0A1-CE51-488A-BEC1-6A4C879B8382}" srcOrd="1" destOrd="0" presId="urn:microsoft.com/office/officeart/2005/8/layout/orgChart1"/>
    <dgm:cxn modelId="{84CA3D14-51EB-4F6B-8611-698750F767BA}" type="presParOf" srcId="{ADD1E85A-7FDE-4DDA-AFFD-56879B7F9DAD}" destId="{F236C02F-064E-4F50-B7AA-0021120860B6}" srcOrd="1" destOrd="0" presId="urn:microsoft.com/office/officeart/2005/8/layout/orgChart1"/>
    <dgm:cxn modelId="{75518979-5534-48A2-8355-21F56293CC2F}" type="presParOf" srcId="{ADD1E85A-7FDE-4DDA-AFFD-56879B7F9DAD}" destId="{E167104A-D6E3-4DD8-987C-194DE6CACBE8}" srcOrd="2" destOrd="0" presId="urn:microsoft.com/office/officeart/2005/8/layout/orgChart1"/>
    <dgm:cxn modelId="{8471D62B-620E-4EBA-B4AC-BB819323DC8C}" type="presParOf" srcId="{A80D936E-E9F7-4416-8E8F-BD748EBCBB35}" destId="{6DC9A2A5-F2A1-4334-8BAF-A5F8343D13D1}" srcOrd="2" destOrd="0" presId="urn:microsoft.com/office/officeart/2005/8/layout/orgChart1"/>
    <dgm:cxn modelId="{9FADA03E-FDAC-470A-A37C-BB2928F6CCB3}" type="presParOf" srcId="{A80D936E-E9F7-4416-8E8F-BD748EBCBB35}" destId="{9E45B353-EE46-442C-85A5-2B9FE8CA3E2B}" srcOrd="3" destOrd="0" presId="urn:microsoft.com/office/officeart/2005/8/layout/orgChart1"/>
    <dgm:cxn modelId="{ED6FD855-0AC3-4936-9D35-F72B7B497250}" type="presParOf" srcId="{9E45B353-EE46-442C-85A5-2B9FE8CA3E2B}" destId="{568FAD12-7876-4C7B-B495-6BD2CB827404}" srcOrd="0" destOrd="0" presId="urn:microsoft.com/office/officeart/2005/8/layout/orgChart1"/>
    <dgm:cxn modelId="{E635F3FB-2DE5-4830-98EC-8C439F080E5C}" type="presParOf" srcId="{568FAD12-7876-4C7B-B495-6BD2CB827404}" destId="{5DB5D73F-23AF-4292-9523-C01CA68C2661}" srcOrd="0" destOrd="0" presId="urn:microsoft.com/office/officeart/2005/8/layout/orgChart1"/>
    <dgm:cxn modelId="{3450C07A-C697-4D37-AA6C-5B356350302A}" type="presParOf" srcId="{568FAD12-7876-4C7B-B495-6BD2CB827404}" destId="{03619EA7-8B4C-494F-A664-BE9B3D62EAA1}" srcOrd="1" destOrd="0" presId="urn:microsoft.com/office/officeart/2005/8/layout/orgChart1"/>
    <dgm:cxn modelId="{2117E8EC-C9D3-4F72-A2E0-891C7BDEA9A3}" type="presParOf" srcId="{9E45B353-EE46-442C-85A5-2B9FE8CA3E2B}" destId="{5B42B6C4-009A-45C0-B020-B41A02E913AE}" srcOrd="1" destOrd="0" presId="urn:microsoft.com/office/officeart/2005/8/layout/orgChart1"/>
    <dgm:cxn modelId="{51FBFB9B-020C-47B1-BB64-1212D6D289E5}" type="presParOf" srcId="{9E45B353-EE46-442C-85A5-2B9FE8CA3E2B}" destId="{3EF79EB9-272A-4CAD-9F74-F60D0D88A7C9}" srcOrd="2" destOrd="0" presId="urn:microsoft.com/office/officeart/2005/8/layout/orgChart1"/>
    <dgm:cxn modelId="{46A5730D-84B0-47A3-995F-45027EC6298C}" type="presParOf" srcId="{A80D936E-E9F7-4416-8E8F-BD748EBCBB35}" destId="{1D4CC106-06D2-4221-A67A-DCE795638DD5}" srcOrd="4" destOrd="0" presId="urn:microsoft.com/office/officeart/2005/8/layout/orgChart1"/>
    <dgm:cxn modelId="{66DE04E7-9F1A-4678-875A-4407D974826E}" type="presParOf" srcId="{A80D936E-E9F7-4416-8E8F-BD748EBCBB35}" destId="{F5C64959-4E44-418B-8F29-5444B5707FF5}" srcOrd="5" destOrd="0" presId="urn:microsoft.com/office/officeart/2005/8/layout/orgChart1"/>
    <dgm:cxn modelId="{56F19FD2-01F0-4B39-AAE1-018C6D408D3A}" type="presParOf" srcId="{F5C64959-4E44-418B-8F29-5444B5707FF5}" destId="{A34EC521-806B-4C41-A1F7-0AA7F03EBDB4}" srcOrd="0" destOrd="0" presId="urn:microsoft.com/office/officeart/2005/8/layout/orgChart1"/>
    <dgm:cxn modelId="{645B6672-0F4E-4955-A416-B7AA071017DB}" type="presParOf" srcId="{A34EC521-806B-4C41-A1F7-0AA7F03EBDB4}" destId="{30B66606-D36B-4456-8E03-96FF18D084A2}" srcOrd="0" destOrd="0" presId="urn:microsoft.com/office/officeart/2005/8/layout/orgChart1"/>
    <dgm:cxn modelId="{9F8836B5-F59F-47A9-8635-D5A1821C0C1F}" type="presParOf" srcId="{A34EC521-806B-4C41-A1F7-0AA7F03EBDB4}" destId="{7B3CDB09-E615-451F-AE58-3ADB77E66F18}" srcOrd="1" destOrd="0" presId="urn:microsoft.com/office/officeart/2005/8/layout/orgChart1"/>
    <dgm:cxn modelId="{36D1A2E4-517B-46A3-BBAE-F1BF2B3F78F6}" type="presParOf" srcId="{F5C64959-4E44-418B-8F29-5444B5707FF5}" destId="{E27D7B3A-2CC3-4C09-9093-AE1BF6F1B328}" srcOrd="1" destOrd="0" presId="urn:microsoft.com/office/officeart/2005/8/layout/orgChart1"/>
    <dgm:cxn modelId="{51E8F066-9202-4B2A-88AD-DBA88904098E}" type="presParOf" srcId="{F5C64959-4E44-418B-8F29-5444B5707FF5}" destId="{0752E583-0546-4E0C-94C8-DEF5757AC736}" srcOrd="2" destOrd="0" presId="urn:microsoft.com/office/officeart/2005/8/layout/orgChart1"/>
    <dgm:cxn modelId="{203CBCF0-5F2E-4627-B09F-C07705FA59DF}" type="presParOf" srcId="{B896C953-FCF0-4172-A6A2-B01C0B01ADA5}" destId="{07690C82-DCDD-483F-A8A4-DB8D6644782E}" srcOrd="2" destOrd="0" presId="urn:microsoft.com/office/officeart/2005/8/layout/orgChart1"/>
    <dgm:cxn modelId="{A8F56CB5-17EB-48BB-81DC-227A0C7AE8FF}" type="presParOf" srcId="{D7FD1894-13C6-4A4A-A58F-2D74C8CCCBCE}" destId="{5C07B836-9BEC-4861-A478-6FE8D9036719}" srcOrd="4" destOrd="0" presId="urn:microsoft.com/office/officeart/2005/8/layout/orgChart1"/>
    <dgm:cxn modelId="{E9446D5A-D722-46E8-B1F9-5F71F96204CE}" type="presParOf" srcId="{D7FD1894-13C6-4A4A-A58F-2D74C8CCCBCE}" destId="{61834512-ED3B-4CE8-ACCC-AEA201F7D329}" srcOrd="5" destOrd="0" presId="urn:microsoft.com/office/officeart/2005/8/layout/orgChart1"/>
    <dgm:cxn modelId="{27FCE2B9-3390-4DD3-82C7-7A7EA00CD93E}" type="presParOf" srcId="{61834512-ED3B-4CE8-ACCC-AEA201F7D329}" destId="{4279C649-A2ED-497B-B9F3-9BC74C0C40AC}" srcOrd="0" destOrd="0" presId="urn:microsoft.com/office/officeart/2005/8/layout/orgChart1"/>
    <dgm:cxn modelId="{59824A1E-AB8F-4091-A3C7-5213BF580B67}" type="presParOf" srcId="{4279C649-A2ED-497B-B9F3-9BC74C0C40AC}" destId="{281403B3-F44B-4172-878B-91914830C69B}" srcOrd="0" destOrd="0" presId="urn:microsoft.com/office/officeart/2005/8/layout/orgChart1"/>
    <dgm:cxn modelId="{3EFEFB7C-F5E1-4F61-8C64-34242D9502B0}" type="presParOf" srcId="{4279C649-A2ED-497B-B9F3-9BC74C0C40AC}" destId="{78B3CE04-4AD0-4FDA-BADA-20C8F18B648B}" srcOrd="1" destOrd="0" presId="urn:microsoft.com/office/officeart/2005/8/layout/orgChart1"/>
    <dgm:cxn modelId="{1F5E69BE-E9F6-4439-9720-0351BA29CD56}" type="presParOf" srcId="{61834512-ED3B-4CE8-ACCC-AEA201F7D329}" destId="{5336B841-7885-42C5-9ED4-43710D65BC44}" srcOrd="1" destOrd="0" presId="urn:microsoft.com/office/officeart/2005/8/layout/orgChart1"/>
    <dgm:cxn modelId="{1E981F73-7969-4F79-87CC-7A114B8F7B3A}" type="presParOf" srcId="{5336B841-7885-42C5-9ED4-43710D65BC44}" destId="{B259E6D8-924B-49AB-9BEA-A207E52B3236}" srcOrd="0" destOrd="0" presId="urn:microsoft.com/office/officeart/2005/8/layout/orgChart1"/>
    <dgm:cxn modelId="{CD8FA0D6-F4DC-47E7-9546-E95A3EB34CB2}" type="presParOf" srcId="{5336B841-7885-42C5-9ED4-43710D65BC44}" destId="{40318324-B791-4E15-951A-39B11869EC3C}" srcOrd="1" destOrd="0" presId="urn:microsoft.com/office/officeart/2005/8/layout/orgChart1"/>
    <dgm:cxn modelId="{B026405D-BD47-4D02-9DEF-8BF9295662C8}" type="presParOf" srcId="{40318324-B791-4E15-951A-39B11869EC3C}" destId="{B7975380-6356-4A89-BCED-138A5245C38B}" srcOrd="0" destOrd="0" presId="urn:microsoft.com/office/officeart/2005/8/layout/orgChart1"/>
    <dgm:cxn modelId="{8970054B-7443-450B-8B6C-E1A30AA6A5C9}" type="presParOf" srcId="{B7975380-6356-4A89-BCED-138A5245C38B}" destId="{93E3315A-0F63-4A68-801A-D32B4183DD09}" srcOrd="0" destOrd="0" presId="urn:microsoft.com/office/officeart/2005/8/layout/orgChart1"/>
    <dgm:cxn modelId="{AE8E1508-ACC3-49E3-9FEF-B7BB23366462}" type="presParOf" srcId="{B7975380-6356-4A89-BCED-138A5245C38B}" destId="{FCE125E3-DDA4-430A-A702-522FED962CD9}" srcOrd="1" destOrd="0" presId="urn:microsoft.com/office/officeart/2005/8/layout/orgChart1"/>
    <dgm:cxn modelId="{BA4B75E7-22DE-46BD-8E13-990BFED6B50F}" type="presParOf" srcId="{40318324-B791-4E15-951A-39B11869EC3C}" destId="{B6ADDE9D-2250-4335-9F92-A9B82F620E36}" srcOrd="1" destOrd="0" presId="urn:microsoft.com/office/officeart/2005/8/layout/orgChart1"/>
    <dgm:cxn modelId="{D20662AE-69F0-47C5-A8D9-D89600DB339E}" type="presParOf" srcId="{40318324-B791-4E15-951A-39B11869EC3C}" destId="{C96AE6C5-408F-4139-B14F-CCC5AF21C9F8}" srcOrd="2" destOrd="0" presId="urn:microsoft.com/office/officeart/2005/8/layout/orgChart1"/>
    <dgm:cxn modelId="{55A52F85-5FC1-4E68-9DC5-61A8AD0BC3D3}" type="presParOf" srcId="{5336B841-7885-42C5-9ED4-43710D65BC44}" destId="{431E8E56-205E-4604-B8F9-33EB4968A42B}" srcOrd="2" destOrd="0" presId="urn:microsoft.com/office/officeart/2005/8/layout/orgChart1"/>
    <dgm:cxn modelId="{C6918AB9-8A8E-49FF-9772-1F1C7D3DB0AF}" type="presParOf" srcId="{5336B841-7885-42C5-9ED4-43710D65BC44}" destId="{C127C364-A51F-449A-BAA3-866FDDAFD332}" srcOrd="3" destOrd="0" presId="urn:microsoft.com/office/officeart/2005/8/layout/orgChart1"/>
    <dgm:cxn modelId="{2AD83082-D24F-4630-9B62-F7CD3E28CA85}" type="presParOf" srcId="{C127C364-A51F-449A-BAA3-866FDDAFD332}" destId="{EDC9B45C-CF12-4052-8C70-1167E62183EA}" srcOrd="0" destOrd="0" presId="urn:microsoft.com/office/officeart/2005/8/layout/orgChart1"/>
    <dgm:cxn modelId="{C7E10B1C-D0B1-4717-AC4D-E89959B7C6D6}" type="presParOf" srcId="{EDC9B45C-CF12-4052-8C70-1167E62183EA}" destId="{1983C78A-820E-4E79-B1F7-84C1FE24E4BA}" srcOrd="0" destOrd="0" presId="urn:microsoft.com/office/officeart/2005/8/layout/orgChart1"/>
    <dgm:cxn modelId="{D9F9C0DB-D7A6-4DC4-AB7B-AEA3CC640C5C}" type="presParOf" srcId="{EDC9B45C-CF12-4052-8C70-1167E62183EA}" destId="{6A621BD9-8629-4DF1-9E79-B582D5F868F8}" srcOrd="1" destOrd="0" presId="urn:microsoft.com/office/officeart/2005/8/layout/orgChart1"/>
    <dgm:cxn modelId="{4516504E-26DC-48D8-8171-113B77760061}" type="presParOf" srcId="{C127C364-A51F-449A-BAA3-866FDDAFD332}" destId="{D744B812-1401-476B-8165-71A77D4B232B}" srcOrd="1" destOrd="0" presId="urn:microsoft.com/office/officeart/2005/8/layout/orgChart1"/>
    <dgm:cxn modelId="{ABB3C2E4-60C5-44D3-9813-3F33ECDA3E78}" type="presParOf" srcId="{C127C364-A51F-449A-BAA3-866FDDAFD332}" destId="{16CB95C3-A989-42F1-9532-5C977D54379F}" srcOrd="2" destOrd="0" presId="urn:microsoft.com/office/officeart/2005/8/layout/orgChart1"/>
    <dgm:cxn modelId="{B20F81AE-620D-474A-9D78-55565BBF584B}" type="presParOf" srcId="{5336B841-7885-42C5-9ED4-43710D65BC44}" destId="{307B8B38-935C-4E7C-96C6-E0AD7FFA364F}" srcOrd="4" destOrd="0" presId="urn:microsoft.com/office/officeart/2005/8/layout/orgChart1"/>
    <dgm:cxn modelId="{351D33DB-7148-42A4-A472-7FB034071B84}" type="presParOf" srcId="{5336B841-7885-42C5-9ED4-43710D65BC44}" destId="{142D778C-FED0-489C-9F3D-88A2B60C3035}" srcOrd="5" destOrd="0" presId="urn:microsoft.com/office/officeart/2005/8/layout/orgChart1"/>
    <dgm:cxn modelId="{F6A52BE5-B668-43B5-ADC7-88249DB50DF6}" type="presParOf" srcId="{142D778C-FED0-489C-9F3D-88A2B60C3035}" destId="{869CB60B-E9FA-4632-A018-D47E20B921CB}" srcOrd="0" destOrd="0" presId="urn:microsoft.com/office/officeart/2005/8/layout/orgChart1"/>
    <dgm:cxn modelId="{3A306998-F551-43FE-90EB-C28E016CDFED}" type="presParOf" srcId="{869CB60B-E9FA-4632-A018-D47E20B921CB}" destId="{FFCC27D9-0F8D-483C-B367-6DCDA9B98252}" srcOrd="0" destOrd="0" presId="urn:microsoft.com/office/officeart/2005/8/layout/orgChart1"/>
    <dgm:cxn modelId="{D067BB2A-862A-4AD0-8727-926AD73C2348}" type="presParOf" srcId="{869CB60B-E9FA-4632-A018-D47E20B921CB}" destId="{7D3CFBE2-F756-4F8B-BA64-0528BBF62D82}" srcOrd="1" destOrd="0" presId="urn:microsoft.com/office/officeart/2005/8/layout/orgChart1"/>
    <dgm:cxn modelId="{6FECB71B-E018-4210-8F50-88BAEAB3B22B}" type="presParOf" srcId="{142D778C-FED0-489C-9F3D-88A2B60C3035}" destId="{2E80401B-C4B4-4B8B-B8D1-648801E38383}" srcOrd="1" destOrd="0" presId="urn:microsoft.com/office/officeart/2005/8/layout/orgChart1"/>
    <dgm:cxn modelId="{2506AE6C-52B7-44FB-BEBC-1004B816CCA6}" type="presParOf" srcId="{142D778C-FED0-489C-9F3D-88A2B60C3035}" destId="{E1EF27A5-AC23-4543-A588-C81137F2A850}" srcOrd="2" destOrd="0" presId="urn:microsoft.com/office/officeart/2005/8/layout/orgChart1"/>
    <dgm:cxn modelId="{9B988B3A-0A07-46F8-94EB-0499ACB4CC5E}" type="presParOf" srcId="{5336B841-7885-42C5-9ED4-43710D65BC44}" destId="{07D555FC-0A7F-4D90-8231-07481E307F85}" srcOrd="6" destOrd="0" presId="urn:microsoft.com/office/officeart/2005/8/layout/orgChart1"/>
    <dgm:cxn modelId="{0AE8E258-CE9D-4213-A527-1376241C5585}" type="presParOf" srcId="{5336B841-7885-42C5-9ED4-43710D65BC44}" destId="{570C1566-1C1A-4BAE-8350-73801616C134}" srcOrd="7" destOrd="0" presId="urn:microsoft.com/office/officeart/2005/8/layout/orgChart1"/>
    <dgm:cxn modelId="{00653CB4-0181-4DA0-A126-D5A1F33701B0}" type="presParOf" srcId="{570C1566-1C1A-4BAE-8350-73801616C134}" destId="{461414CF-0A59-4CCC-9DFF-F46FE2024430}" srcOrd="0" destOrd="0" presId="urn:microsoft.com/office/officeart/2005/8/layout/orgChart1"/>
    <dgm:cxn modelId="{A345AE05-C6C0-4B10-8C8B-3C876F4DF9F5}" type="presParOf" srcId="{461414CF-0A59-4CCC-9DFF-F46FE2024430}" destId="{09B35057-E834-441C-B143-A95AE712C30C}" srcOrd="0" destOrd="0" presId="urn:microsoft.com/office/officeart/2005/8/layout/orgChart1"/>
    <dgm:cxn modelId="{D27609AE-872A-42C6-B2E2-7F16379413D9}" type="presParOf" srcId="{461414CF-0A59-4CCC-9DFF-F46FE2024430}" destId="{1B9B26BA-E9BF-48DC-BF96-8757162D4E21}" srcOrd="1" destOrd="0" presId="urn:microsoft.com/office/officeart/2005/8/layout/orgChart1"/>
    <dgm:cxn modelId="{8E738C6F-4E07-4D2C-9849-11F6B13D42D7}" type="presParOf" srcId="{570C1566-1C1A-4BAE-8350-73801616C134}" destId="{F58441C7-BDA6-403D-AB0E-867AD3974B8A}" srcOrd="1" destOrd="0" presId="urn:microsoft.com/office/officeart/2005/8/layout/orgChart1"/>
    <dgm:cxn modelId="{E64697C6-A43C-47BF-B8FF-F9F223D47774}" type="presParOf" srcId="{570C1566-1C1A-4BAE-8350-73801616C134}" destId="{D4810D34-1445-495F-ACE2-BB046008C8AE}" srcOrd="2" destOrd="0" presId="urn:microsoft.com/office/officeart/2005/8/layout/orgChart1"/>
    <dgm:cxn modelId="{F7E0946D-D99E-42AB-9A0D-576151D569C0}" type="presParOf" srcId="{61834512-ED3B-4CE8-ACCC-AEA201F7D329}" destId="{0224F5D4-1815-4A3E-BA7F-8657A278862C}" srcOrd="2" destOrd="0" presId="urn:microsoft.com/office/officeart/2005/8/layout/orgChart1"/>
    <dgm:cxn modelId="{11361D0E-11FB-4066-807B-0996786FDCFE}" type="presParOf" srcId="{D7FD1894-13C6-4A4A-A58F-2D74C8CCCBCE}" destId="{8F7D6DA0-79D5-4266-B39C-B2ECFB3E7FD0}" srcOrd="6" destOrd="0" presId="urn:microsoft.com/office/officeart/2005/8/layout/orgChart1"/>
    <dgm:cxn modelId="{ADB3C586-911C-43F3-84FC-133FDB8DBE99}" type="presParOf" srcId="{D7FD1894-13C6-4A4A-A58F-2D74C8CCCBCE}" destId="{CAE809F2-BD20-4001-AF98-4018F67354DF}" srcOrd="7" destOrd="0" presId="urn:microsoft.com/office/officeart/2005/8/layout/orgChart1"/>
    <dgm:cxn modelId="{E1429485-E899-437F-A170-C4EABF039EF2}" type="presParOf" srcId="{CAE809F2-BD20-4001-AF98-4018F67354DF}" destId="{0D9EC01A-324F-4ECE-AB58-68397102EF42}" srcOrd="0" destOrd="0" presId="urn:microsoft.com/office/officeart/2005/8/layout/orgChart1"/>
    <dgm:cxn modelId="{CE85D200-1366-4C7F-B785-8173DFD36E3D}" type="presParOf" srcId="{0D9EC01A-324F-4ECE-AB58-68397102EF42}" destId="{582B0E2C-D1BB-4F4B-BD98-EC3B8D0E93AA}" srcOrd="0" destOrd="0" presId="urn:microsoft.com/office/officeart/2005/8/layout/orgChart1"/>
    <dgm:cxn modelId="{31DBFCA9-E226-42CC-96BE-BF51A866EB3A}" type="presParOf" srcId="{0D9EC01A-324F-4ECE-AB58-68397102EF42}" destId="{73C2635C-5AB7-4F2F-A652-0B46C2652BD0}" srcOrd="1" destOrd="0" presId="urn:microsoft.com/office/officeart/2005/8/layout/orgChart1"/>
    <dgm:cxn modelId="{19FCF299-3F7E-4479-B39B-69102761B7CB}" type="presParOf" srcId="{CAE809F2-BD20-4001-AF98-4018F67354DF}" destId="{1B852864-0659-4B89-A790-6426E2D939BF}" srcOrd="1" destOrd="0" presId="urn:microsoft.com/office/officeart/2005/8/layout/orgChart1"/>
    <dgm:cxn modelId="{FE652997-C68C-4614-A8E5-D2BD132E45AD}" type="presParOf" srcId="{1B852864-0659-4B89-A790-6426E2D939BF}" destId="{CAC1E0B1-41E0-4D58-B619-5DE192BF3A3D}" srcOrd="0" destOrd="0" presId="urn:microsoft.com/office/officeart/2005/8/layout/orgChart1"/>
    <dgm:cxn modelId="{3578465D-1D58-4451-9166-F1DD352F62FE}" type="presParOf" srcId="{1B852864-0659-4B89-A790-6426E2D939BF}" destId="{3B575E4C-30F5-42C5-AF7F-495EB10315C0}" srcOrd="1" destOrd="0" presId="urn:microsoft.com/office/officeart/2005/8/layout/orgChart1"/>
    <dgm:cxn modelId="{613EF8F8-B389-4760-9945-6EE9B472CB5E}" type="presParOf" srcId="{3B575E4C-30F5-42C5-AF7F-495EB10315C0}" destId="{2109AFED-CB28-4AE0-80E2-8356C50A02F6}" srcOrd="0" destOrd="0" presId="urn:microsoft.com/office/officeart/2005/8/layout/orgChart1"/>
    <dgm:cxn modelId="{258E9DC6-8573-47A0-B19A-44644FAE023F}" type="presParOf" srcId="{2109AFED-CB28-4AE0-80E2-8356C50A02F6}" destId="{2AE00C5B-61AC-44B8-93CF-E4FBCAB12CEC}" srcOrd="0" destOrd="0" presId="urn:microsoft.com/office/officeart/2005/8/layout/orgChart1"/>
    <dgm:cxn modelId="{41F27712-24F8-46A4-9509-C0995AF69657}" type="presParOf" srcId="{2109AFED-CB28-4AE0-80E2-8356C50A02F6}" destId="{1AF573CC-52C4-4754-B9F9-4C7E4E9D964B}" srcOrd="1" destOrd="0" presId="urn:microsoft.com/office/officeart/2005/8/layout/orgChart1"/>
    <dgm:cxn modelId="{9358FCFE-3A1F-42F1-9289-8D76E21851AD}" type="presParOf" srcId="{3B575E4C-30F5-42C5-AF7F-495EB10315C0}" destId="{91761C9A-A344-4350-8033-6479C350E31F}" srcOrd="1" destOrd="0" presId="urn:microsoft.com/office/officeart/2005/8/layout/orgChart1"/>
    <dgm:cxn modelId="{F32AA30B-64DD-48BE-B3B3-379C6C61BC4E}" type="presParOf" srcId="{3B575E4C-30F5-42C5-AF7F-495EB10315C0}" destId="{644724E6-7CF1-4DD4-A122-9021FD919D02}" srcOrd="2" destOrd="0" presId="urn:microsoft.com/office/officeart/2005/8/layout/orgChart1"/>
    <dgm:cxn modelId="{58B51AD8-D270-461F-B303-32C34F1C9348}" type="presParOf" srcId="{1B852864-0659-4B89-A790-6426E2D939BF}" destId="{4CFBEC4F-C586-4678-9939-7B95751B05CE}" srcOrd="2" destOrd="0" presId="urn:microsoft.com/office/officeart/2005/8/layout/orgChart1"/>
    <dgm:cxn modelId="{B3C7DD39-09E2-419B-B15E-EFF5BD97B451}" type="presParOf" srcId="{1B852864-0659-4B89-A790-6426E2D939BF}" destId="{2E20E9F1-A84E-4803-B932-6DF667E797A1}" srcOrd="3" destOrd="0" presId="urn:microsoft.com/office/officeart/2005/8/layout/orgChart1"/>
    <dgm:cxn modelId="{45C519A5-680F-4696-B5E5-F5D857C525B8}" type="presParOf" srcId="{2E20E9F1-A84E-4803-B932-6DF667E797A1}" destId="{8653C134-FE1B-4DA1-8F1A-635FDEDF9D8F}" srcOrd="0" destOrd="0" presId="urn:microsoft.com/office/officeart/2005/8/layout/orgChart1"/>
    <dgm:cxn modelId="{2F55C74E-02BB-4DE1-BF46-98C7CB115AF4}" type="presParOf" srcId="{8653C134-FE1B-4DA1-8F1A-635FDEDF9D8F}" destId="{58154392-E487-4BDD-917E-EF84F98D619E}" srcOrd="0" destOrd="0" presId="urn:microsoft.com/office/officeart/2005/8/layout/orgChart1"/>
    <dgm:cxn modelId="{2569A100-BAE9-44B1-85B5-67B9A4524CDB}" type="presParOf" srcId="{8653C134-FE1B-4DA1-8F1A-635FDEDF9D8F}" destId="{BAC7854C-9D2D-4C39-B35E-74A0FA1747C0}" srcOrd="1" destOrd="0" presId="urn:microsoft.com/office/officeart/2005/8/layout/orgChart1"/>
    <dgm:cxn modelId="{BEA0A984-3634-4662-9D84-72F1FDD8033D}" type="presParOf" srcId="{2E20E9F1-A84E-4803-B932-6DF667E797A1}" destId="{5ADB3E35-4BD4-4E3E-A85B-CB381B3A2F09}" srcOrd="1" destOrd="0" presId="urn:microsoft.com/office/officeart/2005/8/layout/orgChart1"/>
    <dgm:cxn modelId="{B50068E5-BAEF-4C95-B560-857DA2145330}" type="presParOf" srcId="{2E20E9F1-A84E-4803-B932-6DF667E797A1}" destId="{13992ACC-685C-49B6-B7D6-F3E9206CA63E}" srcOrd="2" destOrd="0" presId="urn:microsoft.com/office/officeart/2005/8/layout/orgChart1"/>
    <dgm:cxn modelId="{5428FD4B-1016-4639-A94F-05E819C1A015}" type="presParOf" srcId="{CAE809F2-BD20-4001-AF98-4018F67354DF}" destId="{73737B69-A73F-437C-A96F-615DB44E8A51}" srcOrd="2" destOrd="0" presId="urn:microsoft.com/office/officeart/2005/8/layout/orgChart1"/>
    <dgm:cxn modelId="{1D213397-C249-4192-84D0-EEA7AB5E7712}" type="presParOf" srcId="{D7FD1894-13C6-4A4A-A58F-2D74C8CCCBCE}" destId="{6A02A22A-B242-403F-840B-8A2816049ADD}" srcOrd="8" destOrd="0" presId="urn:microsoft.com/office/officeart/2005/8/layout/orgChart1"/>
    <dgm:cxn modelId="{296D9E5D-E4C4-4284-A902-AE774322EA8F}" type="presParOf" srcId="{D7FD1894-13C6-4A4A-A58F-2D74C8CCCBCE}" destId="{25B40E3C-0D7E-4D85-99A2-AC281956EC90}" srcOrd="9" destOrd="0" presId="urn:microsoft.com/office/officeart/2005/8/layout/orgChart1"/>
    <dgm:cxn modelId="{4A1F0C8D-172C-4A74-A30F-9744DEC95EA7}" type="presParOf" srcId="{25B40E3C-0D7E-4D85-99A2-AC281956EC90}" destId="{84050026-0B2D-4046-B4D1-23235427005B}" srcOrd="0" destOrd="0" presId="urn:microsoft.com/office/officeart/2005/8/layout/orgChart1"/>
    <dgm:cxn modelId="{03914561-C645-497B-BB07-92DB7AA40526}" type="presParOf" srcId="{84050026-0B2D-4046-B4D1-23235427005B}" destId="{B5D7A058-3362-4178-B518-042CAA726854}" srcOrd="0" destOrd="0" presId="urn:microsoft.com/office/officeart/2005/8/layout/orgChart1"/>
    <dgm:cxn modelId="{11475D97-E70D-4041-8166-700CB78C09CF}" type="presParOf" srcId="{84050026-0B2D-4046-B4D1-23235427005B}" destId="{F0D9A0FE-5DAC-48EB-9215-8FD6A8A3737C}" srcOrd="1" destOrd="0" presId="urn:microsoft.com/office/officeart/2005/8/layout/orgChart1"/>
    <dgm:cxn modelId="{17F6D6AB-B52F-4851-9DFB-89172BEF9409}" type="presParOf" srcId="{25B40E3C-0D7E-4D85-99A2-AC281956EC90}" destId="{5E1F1CBD-82B5-4953-82B6-A1159A7A0F04}" srcOrd="1" destOrd="0" presId="urn:microsoft.com/office/officeart/2005/8/layout/orgChart1"/>
    <dgm:cxn modelId="{94B85871-F2E7-4972-BAE3-D33C2ECBF363}" type="presParOf" srcId="{5E1F1CBD-82B5-4953-82B6-A1159A7A0F04}" destId="{A1F018CF-603E-4480-B5CE-739FB348C0E5}" srcOrd="0" destOrd="0" presId="urn:microsoft.com/office/officeart/2005/8/layout/orgChart1"/>
    <dgm:cxn modelId="{1C1DC9E9-C793-4786-AF84-E9C8D6CAFC18}" type="presParOf" srcId="{5E1F1CBD-82B5-4953-82B6-A1159A7A0F04}" destId="{942AD2F9-DAA1-4C4D-BE1E-D3E7FFA1BDA3}" srcOrd="1" destOrd="0" presId="urn:microsoft.com/office/officeart/2005/8/layout/orgChart1"/>
    <dgm:cxn modelId="{825943B8-B389-4959-975D-4B450FC56ADB}" type="presParOf" srcId="{942AD2F9-DAA1-4C4D-BE1E-D3E7FFA1BDA3}" destId="{1484AE16-66F3-4A20-97E1-98B99738B2D3}" srcOrd="0" destOrd="0" presId="urn:microsoft.com/office/officeart/2005/8/layout/orgChart1"/>
    <dgm:cxn modelId="{D5CF9E3B-CFE9-41B4-9ECC-1309059BD165}" type="presParOf" srcId="{1484AE16-66F3-4A20-97E1-98B99738B2D3}" destId="{0AA6A4A2-EA6B-45E4-87DB-49B63DA53DDD}" srcOrd="0" destOrd="0" presId="urn:microsoft.com/office/officeart/2005/8/layout/orgChart1"/>
    <dgm:cxn modelId="{864FDBB2-F1B8-40E3-87FE-4E83F984BD74}" type="presParOf" srcId="{1484AE16-66F3-4A20-97E1-98B99738B2D3}" destId="{7EDDC6BC-33C7-43FF-9B9C-EF6446892F3D}" srcOrd="1" destOrd="0" presId="urn:microsoft.com/office/officeart/2005/8/layout/orgChart1"/>
    <dgm:cxn modelId="{99884A1B-1C27-4350-AB9A-36D42821293A}" type="presParOf" srcId="{942AD2F9-DAA1-4C4D-BE1E-D3E7FFA1BDA3}" destId="{C3A489C3-7617-4D7A-86A5-F5904E1A6BC4}" srcOrd="1" destOrd="0" presId="urn:microsoft.com/office/officeart/2005/8/layout/orgChart1"/>
    <dgm:cxn modelId="{5EB15642-902E-4228-A7B0-75D39DEDA837}" type="presParOf" srcId="{942AD2F9-DAA1-4C4D-BE1E-D3E7FFA1BDA3}" destId="{F8D858E2-753C-4FDB-B137-96A754521198}" srcOrd="2" destOrd="0" presId="urn:microsoft.com/office/officeart/2005/8/layout/orgChart1"/>
    <dgm:cxn modelId="{C8290D82-9CB7-44F0-99FD-588397112613}" type="presParOf" srcId="{5E1F1CBD-82B5-4953-82B6-A1159A7A0F04}" destId="{F6DC7220-6704-4B4E-B171-6DFD3ED62B53}" srcOrd="2" destOrd="0" presId="urn:microsoft.com/office/officeart/2005/8/layout/orgChart1"/>
    <dgm:cxn modelId="{96E66825-8CCE-4A84-B5EB-FC381DB120BF}" type="presParOf" srcId="{5E1F1CBD-82B5-4953-82B6-A1159A7A0F04}" destId="{E9A29E94-BE72-4E96-95AC-E7F7203A2507}" srcOrd="3" destOrd="0" presId="urn:microsoft.com/office/officeart/2005/8/layout/orgChart1"/>
    <dgm:cxn modelId="{D6120A62-A088-47D3-92B4-26ED7D9CD8B1}" type="presParOf" srcId="{E9A29E94-BE72-4E96-95AC-E7F7203A2507}" destId="{12372ADD-25A6-4D13-8534-95137DE9A029}" srcOrd="0" destOrd="0" presId="urn:microsoft.com/office/officeart/2005/8/layout/orgChart1"/>
    <dgm:cxn modelId="{46FA3635-590B-4BFE-A1BE-AB00D54F4FE2}" type="presParOf" srcId="{12372ADD-25A6-4D13-8534-95137DE9A029}" destId="{717775B9-BCB6-41CC-9B55-28E83DCE29BD}" srcOrd="0" destOrd="0" presId="urn:microsoft.com/office/officeart/2005/8/layout/orgChart1"/>
    <dgm:cxn modelId="{0A632453-F6C9-4BD7-9753-3B9099215C13}" type="presParOf" srcId="{12372ADD-25A6-4D13-8534-95137DE9A029}" destId="{4A4228ED-AB35-4E99-9473-3E3D40B9DD7F}" srcOrd="1" destOrd="0" presId="urn:microsoft.com/office/officeart/2005/8/layout/orgChart1"/>
    <dgm:cxn modelId="{E03E80B4-BE84-4DE7-9EF6-E0A6E0DCD539}" type="presParOf" srcId="{E9A29E94-BE72-4E96-95AC-E7F7203A2507}" destId="{15DCE39A-3675-4485-8754-15F981AE0C97}" srcOrd="1" destOrd="0" presId="urn:microsoft.com/office/officeart/2005/8/layout/orgChart1"/>
    <dgm:cxn modelId="{A56A5DCE-953B-43AB-9C08-D67EA82CA72B}" type="presParOf" srcId="{E9A29E94-BE72-4E96-95AC-E7F7203A2507}" destId="{A9279E6D-72B3-426C-8C3E-623F1F679399}" srcOrd="2" destOrd="0" presId="urn:microsoft.com/office/officeart/2005/8/layout/orgChart1"/>
    <dgm:cxn modelId="{6EA2D5F7-726F-44EB-A782-CA02D96C51A8}" type="presParOf" srcId="{5E1F1CBD-82B5-4953-82B6-A1159A7A0F04}" destId="{2981E7CF-C8B3-4C8A-B54B-50FF13DC4DA8}" srcOrd="4" destOrd="0" presId="urn:microsoft.com/office/officeart/2005/8/layout/orgChart1"/>
    <dgm:cxn modelId="{2580F681-C7A9-4704-A61E-A2CE8887C906}" type="presParOf" srcId="{5E1F1CBD-82B5-4953-82B6-A1159A7A0F04}" destId="{4EE9A632-660E-4B07-BCB9-87136F5BEE54}" srcOrd="5" destOrd="0" presId="urn:microsoft.com/office/officeart/2005/8/layout/orgChart1"/>
    <dgm:cxn modelId="{602090A2-01F0-4D8B-B097-988D55B182B9}" type="presParOf" srcId="{4EE9A632-660E-4B07-BCB9-87136F5BEE54}" destId="{D3AB50B5-967E-4C0B-8EAC-321CD7644733}" srcOrd="0" destOrd="0" presId="urn:microsoft.com/office/officeart/2005/8/layout/orgChart1"/>
    <dgm:cxn modelId="{0BBCE306-8BD8-477D-A77D-2B27EE65CD21}" type="presParOf" srcId="{D3AB50B5-967E-4C0B-8EAC-321CD7644733}" destId="{917437DB-12E6-47EC-8579-57F9DCBFCEB0}" srcOrd="0" destOrd="0" presId="urn:microsoft.com/office/officeart/2005/8/layout/orgChart1"/>
    <dgm:cxn modelId="{0DFEDE33-8172-477B-8C21-13CD3D01C563}" type="presParOf" srcId="{D3AB50B5-967E-4C0B-8EAC-321CD7644733}" destId="{2051EC4D-5221-4EE3-B1AF-639D074B339E}" srcOrd="1" destOrd="0" presId="urn:microsoft.com/office/officeart/2005/8/layout/orgChart1"/>
    <dgm:cxn modelId="{333BD594-26DD-4781-9131-973FAA099EAE}" type="presParOf" srcId="{4EE9A632-660E-4B07-BCB9-87136F5BEE54}" destId="{459D0F3F-3373-44A6-A3DD-D8152F4327A5}" srcOrd="1" destOrd="0" presId="urn:microsoft.com/office/officeart/2005/8/layout/orgChart1"/>
    <dgm:cxn modelId="{362D74E3-0DF7-4F9C-AB62-FA154E591095}" type="presParOf" srcId="{4EE9A632-660E-4B07-BCB9-87136F5BEE54}" destId="{3D5E35E4-558A-4123-AD3C-21E926FB0C0C}" srcOrd="2" destOrd="0" presId="urn:microsoft.com/office/officeart/2005/8/layout/orgChart1"/>
    <dgm:cxn modelId="{372C3CAF-EEA0-4C99-9BE9-F3EC86F00F6B}" type="presParOf" srcId="{25B40E3C-0D7E-4D85-99A2-AC281956EC90}" destId="{0368B30E-57DC-492F-AA52-7923AB22190D}" srcOrd="2" destOrd="0" presId="urn:microsoft.com/office/officeart/2005/8/layout/orgChart1"/>
    <dgm:cxn modelId="{0294380E-7E2C-4EF6-9741-A6B363863C0D}" type="presParOf" srcId="{964502E1-5C8F-4AC7-9CE2-8AF4D0D822ED}" destId="{05FD51C9-026A-422A-9EF5-49E9365BA2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5EEF9-DDB1-435B-A474-D5364E9F7D35}">
      <dsp:nvSpPr>
        <dsp:cNvPr id="0" name=""/>
        <dsp:cNvSpPr/>
      </dsp:nvSpPr>
      <dsp:spPr>
        <a:xfrm>
          <a:off x="0" y="144015"/>
          <a:ext cx="952010" cy="388115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/>
            <a:t>Phase</a:t>
          </a:r>
          <a:endParaRPr lang="en-US" sz="1050" b="1" kern="1200" dirty="0"/>
        </a:p>
      </dsp:txBody>
      <dsp:txXfrm>
        <a:off x="194058" y="144015"/>
        <a:ext cx="563895" cy="388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11C7-C73B-4A2E-A599-6DEA73AB4B40}">
      <dsp:nvSpPr>
        <dsp:cNvPr id="0" name=""/>
        <dsp:cNvSpPr/>
      </dsp:nvSpPr>
      <dsp:spPr>
        <a:xfrm>
          <a:off x="2009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Analyse und Planung</a:t>
          </a:r>
          <a:endParaRPr lang="en-US" sz="1600" b="1" kern="1200" dirty="0"/>
        </a:p>
      </dsp:txBody>
      <dsp:txXfrm>
        <a:off x="359643" y="339814"/>
        <a:ext cx="1072902" cy="715267"/>
      </dsp:txXfrm>
    </dsp:sp>
    <dsp:sp modelId="{C021D635-A181-4BF8-96CE-EE5F98FB96A1}">
      <dsp:nvSpPr>
        <dsp:cNvPr id="0" name=""/>
        <dsp:cNvSpPr/>
      </dsp:nvSpPr>
      <dsp:spPr>
        <a:xfrm>
          <a:off x="1611362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C++ Portierung</a:t>
          </a:r>
          <a:endParaRPr lang="en-US" sz="1600" b="1" kern="1200" dirty="0"/>
        </a:p>
      </dsp:txBody>
      <dsp:txXfrm>
        <a:off x="1968996" y="339814"/>
        <a:ext cx="1072902" cy="715267"/>
      </dsp:txXfrm>
    </dsp:sp>
    <dsp:sp modelId="{2CE6AEEB-BA27-48F1-87EE-5B7D6FD50115}">
      <dsp:nvSpPr>
        <dsp:cNvPr id="0" name=""/>
        <dsp:cNvSpPr/>
      </dsp:nvSpPr>
      <dsp:spPr>
        <a:xfrm>
          <a:off x="3220715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err="1" smtClean="0"/>
            <a:t>Implemen-tierung</a:t>
          </a:r>
          <a:r>
            <a:rPr lang="de-DE" sz="1600" b="1" kern="1200" dirty="0" smtClean="0"/>
            <a:t> </a:t>
          </a:r>
          <a:endParaRPr lang="en-US" sz="1600" b="1" kern="1200" dirty="0"/>
        </a:p>
      </dsp:txBody>
      <dsp:txXfrm>
        <a:off x="3578349" y="339814"/>
        <a:ext cx="1072902" cy="715267"/>
      </dsp:txXfrm>
    </dsp:sp>
    <dsp:sp modelId="{D4307CCF-803E-4F84-A90E-20992CC4813D}">
      <dsp:nvSpPr>
        <dsp:cNvPr id="0" name=""/>
        <dsp:cNvSpPr/>
      </dsp:nvSpPr>
      <dsp:spPr>
        <a:xfrm>
          <a:off x="4834881" y="335272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Test</a:t>
          </a:r>
          <a:endParaRPr lang="en-US" sz="1600" b="1" kern="1200" dirty="0"/>
        </a:p>
      </dsp:txBody>
      <dsp:txXfrm>
        <a:off x="5192515" y="335272"/>
        <a:ext cx="1072902" cy="715267"/>
      </dsp:txXfrm>
    </dsp:sp>
    <dsp:sp modelId="{39EE5040-744A-4D77-906B-731AB455D3E9}">
      <dsp:nvSpPr>
        <dsp:cNvPr id="0" name=""/>
        <dsp:cNvSpPr/>
      </dsp:nvSpPr>
      <dsp:spPr>
        <a:xfrm>
          <a:off x="6439420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Doku-</a:t>
          </a:r>
          <a:r>
            <a:rPr lang="de-DE" sz="1600" b="1" kern="1200" dirty="0" err="1" smtClean="0"/>
            <a:t>mentation</a:t>
          </a:r>
          <a:endParaRPr lang="en-US" sz="1600" b="1" kern="1200" dirty="0"/>
        </a:p>
      </dsp:txBody>
      <dsp:txXfrm>
        <a:off x="6797054" y="339814"/>
        <a:ext cx="1072902" cy="715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1E7CF-C8B3-4C8A-B54B-50FF13DC4DA8}">
      <dsp:nvSpPr>
        <dsp:cNvPr id="0" name=""/>
        <dsp:cNvSpPr/>
      </dsp:nvSpPr>
      <dsp:spPr>
        <a:xfrm>
          <a:off x="6230284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C7220-6704-4B4E-B171-6DFD3ED62B53}">
      <dsp:nvSpPr>
        <dsp:cNvPr id="0" name=""/>
        <dsp:cNvSpPr/>
      </dsp:nvSpPr>
      <dsp:spPr>
        <a:xfrm>
          <a:off x="6230284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018CF-603E-4480-B5CE-739FB348C0E5}">
      <dsp:nvSpPr>
        <dsp:cNvPr id="0" name=""/>
        <dsp:cNvSpPr/>
      </dsp:nvSpPr>
      <dsp:spPr>
        <a:xfrm>
          <a:off x="6230284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A22A-B242-403F-840B-8A2816049ADD}">
      <dsp:nvSpPr>
        <dsp:cNvPr id="0" name=""/>
        <dsp:cNvSpPr/>
      </dsp:nvSpPr>
      <dsp:spPr>
        <a:xfrm>
          <a:off x="3975256" y="560547"/>
          <a:ext cx="2701568" cy="23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6"/>
              </a:lnTo>
              <a:lnTo>
                <a:pt x="2701568" y="117216"/>
              </a:lnTo>
              <a:lnTo>
                <a:pt x="2701568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BEC4F-C586-4678-9939-7B95751B05CE}">
      <dsp:nvSpPr>
        <dsp:cNvPr id="0" name=""/>
        <dsp:cNvSpPr/>
      </dsp:nvSpPr>
      <dsp:spPr>
        <a:xfrm>
          <a:off x="4879500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E0B1-41E0-4D58-B619-5DE192BF3A3D}">
      <dsp:nvSpPr>
        <dsp:cNvPr id="0" name=""/>
        <dsp:cNvSpPr/>
      </dsp:nvSpPr>
      <dsp:spPr>
        <a:xfrm>
          <a:off x="4879500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D6DA0-79D5-4266-B39C-B2ECFB3E7FD0}">
      <dsp:nvSpPr>
        <dsp:cNvPr id="0" name=""/>
        <dsp:cNvSpPr/>
      </dsp:nvSpPr>
      <dsp:spPr>
        <a:xfrm>
          <a:off x="3975256" y="560547"/>
          <a:ext cx="1350784" cy="23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6"/>
              </a:lnTo>
              <a:lnTo>
                <a:pt x="1350784" y="117216"/>
              </a:lnTo>
              <a:lnTo>
                <a:pt x="1350784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555FC-0A7F-4D90-8231-07481E307F85}">
      <dsp:nvSpPr>
        <dsp:cNvPr id="0" name=""/>
        <dsp:cNvSpPr/>
      </dsp:nvSpPr>
      <dsp:spPr>
        <a:xfrm>
          <a:off x="3528716" y="1353155"/>
          <a:ext cx="167452" cy="2891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1347"/>
              </a:lnTo>
              <a:lnTo>
                <a:pt x="167452" y="28913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B8B38-935C-4E7C-96C6-E0AD7FFA364F}">
      <dsp:nvSpPr>
        <dsp:cNvPr id="0" name=""/>
        <dsp:cNvSpPr/>
      </dsp:nvSpPr>
      <dsp:spPr>
        <a:xfrm>
          <a:off x="3528716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E8E56-205E-4604-B8F9-33EB4968A42B}">
      <dsp:nvSpPr>
        <dsp:cNvPr id="0" name=""/>
        <dsp:cNvSpPr/>
      </dsp:nvSpPr>
      <dsp:spPr>
        <a:xfrm>
          <a:off x="3528716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E6D8-924B-49AB-9BEA-A207E52B3236}">
      <dsp:nvSpPr>
        <dsp:cNvPr id="0" name=""/>
        <dsp:cNvSpPr/>
      </dsp:nvSpPr>
      <dsp:spPr>
        <a:xfrm>
          <a:off x="3528716" y="1353155"/>
          <a:ext cx="167452" cy="504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880"/>
              </a:lnTo>
              <a:lnTo>
                <a:pt x="167452" y="5048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7B836-9BEC-4861-A478-6FE8D9036719}">
      <dsp:nvSpPr>
        <dsp:cNvPr id="0" name=""/>
        <dsp:cNvSpPr/>
      </dsp:nvSpPr>
      <dsp:spPr>
        <a:xfrm>
          <a:off x="3929536" y="560547"/>
          <a:ext cx="91440" cy="23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C106-06D2-4221-A67A-DCE795638DD5}">
      <dsp:nvSpPr>
        <dsp:cNvPr id="0" name=""/>
        <dsp:cNvSpPr/>
      </dsp:nvSpPr>
      <dsp:spPr>
        <a:xfrm>
          <a:off x="2177931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9A2A5-F2A1-4334-8BAF-A5F8343D13D1}">
      <dsp:nvSpPr>
        <dsp:cNvPr id="0" name=""/>
        <dsp:cNvSpPr/>
      </dsp:nvSpPr>
      <dsp:spPr>
        <a:xfrm>
          <a:off x="2177931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FD263-7362-461D-BEC2-0FC3F3834717}">
      <dsp:nvSpPr>
        <dsp:cNvPr id="0" name=""/>
        <dsp:cNvSpPr/>
      </dsp:nvSpPr>
      <dsp:spPr>
        <a:xfrm>
          <a:off x="2177931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D6DF2-6E3F-4A6F-A97F-48A7E74CAE65}">
      <dsp:nvSpPr>
        <dsp:cNvPr id="0" name=""/>
        <dsp:cNvSpPr/>
      </dsp:nvSpPr>
      <dsp:spPr>
        <a:xfrm>
          <a:off x="2624472" y="560547"/>
          <a:ext cx="1350784" cy="234433"/>
        </a:xfrm>
        <a:custGeom>
          <a:avLst/>
          <a:gdLst/>
          <a:ahLst/>
          <a:cxnLst/>
          <a:rect l="0" t="0" r="0" b="0"/>
          <a:pathLst>
            <a:path>
              <a:moveTo>
                <a:pt x="1350784" y="0"/>
              </a:moveTo>
              <a:lnTo>
                <a:pt x="1350784" y="117216"/>
              </a:lnTo>
              <a:lnTo>
                <a:pt x="0" y="117216"/>
              </a:lnTo>
              <a:lnTo>
                <a:pt x="0" y="234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A3C61-C238-4A1C-9BFF-2E1474647E3D}">
      <dsp:nvSpPr>
        <dsp:cNvPr id="0" name=""/>
        <dsp:cNvSpPr/>
      </dsp:nvSpPr>
      <dsp:spPr>
        <a:xfrm>
          <a:off x="827147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6E8A3-DC02-4993-8C9D-FC870A051374}">
      <dsp:nvSpPr>
        <dsp:cNvPr id="0" name=""/>
        <dsp:cNvSpPr/>
      </dsp:nvSpPr>
      <dsp:spPr>
        <a:xfrm>
          <a:off x="827147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99A4-2768-42B3-9C03-C4AEABE5C11D}">
      <dsp:nvSpPr>
        <dsp:cNvPr id="0" name=""/>
        <dsp:cNvSpPr/>
      </dsp:nvSpPr>
      <dsp:spPr>
        <a:xfrm>
          <a:off x="827147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0CB4F-9853-43C2-86D6-CE470868E659}">
      <dsp:nvSpPr>
        <dsp:cNvPr id="0" name=""/>
        <dsp:cNvSpPr/>
      </dsp:nvSpPr>
      <dsp:spPr>
        <a:xfrm>
          <a:off x="1273688" y="560547"/>
          <a:ext cx="2701568" cy="234433"/>
        </a:xfrm>
        <a:custGeom>
          <a:avLst/>
          <a:gdLst/>
          <a:ahLst/>
          <a:cxnLst/>
          <a:rect l="0" t="0" r="0" b="0"/>
          <a:pathLst>
            <a:path>
              <a:moveTo>
                <a:pt x="2701568" y="0"/>
              </a:moveTo>
              <a:lnTo>
                <a:pt x="2701568" y="117216"/>
              </a:lnTo>
              <a:lnTo>
                <a:pt x="0" y="117216"/>
              </a:lnTo>
              <a:lnTo>
                <a:pt x="0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BE653-CC51-4FA9-A297-A7BED86A29BE}">
      <dsp:nvSpPr>
        <dsp:cNvPr id="0" name=""/>
        <dsp:cNvSpPr/>
      </dsp:nvSpPr>
      <dsp:spPr>
        <a:xfrm>
          <a:off x="3200296" y="2371"/>
          <a:ext cx="1549918" cy="55817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Modellbasierte Entwicklung</a:t>
          </a:r>
          <a:endParaRPr lang="en-US" sz="1200" b="1" kern="1200" dirty="0"/>
        </a:p>
      </dsp:txBody>
      <dsp:txXfrm>
        <a:off x="3200296" y="2371"/>
        <a:ext cx="1549918" cy="558175"/>
      </dsp:txXfrm>
    </dsp:sp>
    <dsp:sp modelId="{4E9251BB-29E9-4ECA-8BBB-2BE542D970F1}">
      <dsp:nvSpPr>
        <dsp:cNvPr id="0" name=""/>
        <dsp:cNvSpPr/>
      </dsp:nvSpPr>
      <dsp:spPr>
        <a:xfrm>
          <a:off x="715512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Analyse und Planung</a:t>
          </a:r>
          <a:endParaRPr lang="en-US" sz="1200" b="1" kern="1200" dirty="0"/>
        </a:p>
      </dsp:txBody>
      <dsp:txXfrm>
        <a:off x="715512" y="794980"/>
        <a:ext cx="1116350" cy="558175"/>
      </dsp:txXfrm>
    </dsp:sp>
    <dsp:sp modelId="{9CF3F814-60E7-43AD-AF08-9A2E8B8E7044}">
      <dsp:nvSpPr>
        <dsp:cNvPr id="0" name=""/>
        <dsp:cNvSpPr/>
      </dsp:nvSpPr>
      <dsp:spPr>
        <a:xfrm>
          <a:off x="994600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Analyse</a:t>
          </a:r>
          <a:endParaRPr lang="en-US" sz="1200" b="1" kern="1200" dirty="0"/>
        </a:p>
      </dsp:txBody>
      <dsp:txXfrm>
        <a:off x="994600" y="1587589"/>
        <a:ext cx="1116350" cy="558175"/>
      </dsp:txXfrm>
    </dsp:sp>
    <dsp:sp modelId="{1D0C7DF7-8DFE-446A-B9B5-AC95D7E1CBB8}">
      <dsp:nvSpPr>
        <dsp:cNvPr id="0" name=""/>
        <dsp:cNvSpPr/>
      </dsp:nvSpPr>
      <dsp:spPr>
        <a:xfrm>
          <a:off x="994600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Projektplanung</a:t>
          </a:r>
          <a:endParaRPr lang="en-US" sz="1200" b="1" kern="1200" dirty="0"/>
        </a:p>
      </dsp:txBody>
      <dsp:txXfrm>
        <a:off x="994600" y="2380198"/>
        <a:ext cx="1116350" cy="558175"/>
      </dsp:txXfrm>
    </dsp:sp>
    <dsp:sp modelId="{BB75A615-A419-4CCE-BADC-8221F265B365}">
      <dsp:nvSpPr>
        <dsp:cNvPr id="0" name=""/>
        <dsp:cNvSpPr/>
      </dsp:nvSpPr>
      <dsp:spPr>
        <a:xfrm>
          <a:off x="994600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994600" y="3172807"/>
        <a:ext cx="1116350" cy="558175"/>
      </dsp:txXfrm>
    </dsp:sp>
    <dsp:sp modelId="{EC8110FB-FEDC-4ED9-9311-3BE68CA1D1EE}">
      <dsp:nvSpPr>
        <dsp:cNvPr id="0" name=""/>
        <dsp:cNvSpPr/>
      </dsp:nvSpPr>
      <dsp:spPr>
        <a:xfrm>
          <a:off x="2066296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C++ Portierung</a:t>
          </a:r>
          <a:endParaRPr lang="en-US" sz="1200" b="1" kern="1200" dirty="0"/>
        </a:p>
      </dsp:txBody>
      <dsp:txXfrm>
        <a:off x="2066296" y="794980"/>
        <a:ext cx="1116350" cy="558175"/>
      </dsp:txXfrm>
    </dsp:sp>
    <dsp:sp modelId="{C4BFD59D-1074-45E4-92FB-2E179741A70D}">
      <dsp:nvSpPr>
        <dsp:cNvPr id="0" name=""/>
        <dsp:cNvSpPr/>
      </dsp:nvSpPr>
      <dsp:spPr>
        <a:xfrm>
          <a:off x="2345384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Laborübungen nach C++ portieren</a:t>
          </a:r>
          <a:endParaRPr lang="en-US" sz="1200" b="1" kern="1200" dirty="0"/>
        </a:p>
      </dsp:txBody>
      <dsp:txXfrm>
        <a:off x="2345384" y="1587589"/>
        <a:ext cx="1116350" cy="558175"/>
      </dsp:txXfrm>
    </dsp:sp>
    <dsp:sp modelId="{5DB5D73F-23AF-4292-9523-C01CA68C2661}">
      <dsp:nvSpPr>
        <dsp:cNvPr id="0" name=""/>
        <dsp:cNvSpPr/>
      </dsp:nvSpPr>
      <dsp:spPr>
        <a:xfrm>
          <a:off x="2345384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Observer </a:t>
          </a:r>
          <a:r>
            <a:rPr lang="en-US" sz="1200" b="1" kern="1200" dirty="0" err="1" smtClean="0"/>
            <a:t>implementieren</a:t>
          </a:r>
          <a:endParaRPr lang="en-US" sz="1200" b="1" kern="1200" dirty="0" smtClean="0"/>
        </a:p>
      </dsp:txBody>
      <dsp:txXfrm>
        <a:off x="2345384" y="2380198"/>
        <a:ext cx="1116350" cy="558175"/>
      </dsp:txXfrm>
    </dsp:sp>
    <dsp:sp modelId="{30B66606-D36B-4456-8E03-96FF18D084A2}">
      <dsp:nvSpPr>
        <dsp:cNvPr id="0" name=""/>
        <dsp:cNvSpPr/>
      </dsp:nvSpPr>
      <dsp:spPr>
        <a:xfrm>
          <a:off x="2345384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2345384" y="3172807"/>
        <a:ext cx="1116350" cy="558175"/>
      </dsp:txXfrm>
    </dsp:sp>
    <dsp:sp modelId="{281403B3-F44B-4172-878B-91914830C69B}">
      <dsp:nvSpPr>
        <dsp:cNvPr id="0" name=""/>
        <dsp:cNvSpPr/>
      </dsp:nvSpPr>
      <dsp:spPr>
        <a:xfrm>
          <a:off x="3417080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Implementierung</a:t>
          </a:r>
        </a:p>
      </dsp:txBody>
      <dsp:txXfrm>
        <a:off x="3417080" y="794980"/>
        <a:ext cx="1116350" cy="558175"/>
      </dsp:txXfrm>
    </dsp:sp>
    <dsp:sp modelId="{93E3315A-0F63-4A68-801A-D32B4183DD09}">
      <dsp:nvSpPr>
        <dsp:cNvPr id="0" name=""/>
        <dsp:cNvSpPr/>
      </dsp:nvSpPr>
      <dsp:spPr>
        <a:xfrm>
          <a:off x="3696168" y="157894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Ethernet (Kabelgebunden)</a:t>
          </a:r>
          <a:endParaRPr lang="en-US" sz="1200" b="1" kern="1200" dirty="0"/>
        </a:p>
      </dsp:txBody>
      <dsp:txXfrm>
        <a:off x="3696168" y="1578948"/>
        <a:ext cx="1116350" cy="558175"/>
      </dsp:txXfrm>
    </dsp:sp>
    <dsp:sp modelId="{1983C78A-820E-4E79-B1F7-84C1FE24E4BA}">
      <dsp:nvSpPr>
        <dsp:cNvPr id="0" name=""/>
        <dsp:cNvSpPr/>
      </dsp:nvSpPr>
      <dsp:spPr>
        <a:xfrm>
          <a:off x="3696168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Ethernet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(WLAN)</a:t>
          </a:r>
          <a:endParaRPr lang="en-US" sz="1200" b="1" kern="1200" dirty="0"/>
        </a:p>
      </dsp:txBody>
      <dsp:txXfrm>
        <a:off x="3696168" y="2380198"/>
        <a:ext cx="1116350" cy="558175"/>
      </dsp:txXfrm>
    </dsp:sp>
    <dsp:sp modelId="{FFCC27D9-0F8D-483C-B367-6DCDA9B98252}">
      <dsp:nvSpPr>
        <dsp:cNvPr id="0" name=""/>
        <dsp:cNvSpPr/>
      </dsp:nvSpPr>
      <dsp:spPr>
        <a:xfrm>
          <a:off x="3696168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SD -Karte</a:t>
          </a:r>
          <a:endParaRPr lang="en-US" sz="1200" b="1" kern="1200" dirty="0"/>
        </a:p>
      </dsp:txBody>
      <dsp:txXfrm>
        <a:off x="3696168" y="3172807"/>
        <a:ext cx="1116350" cy="558175"/>
      </dsp:txXfrm>
    </dsp:sp>
    <dsp:sp modelId="{09B35057-E834-441C-B143-A95AE712C30C}">
      <dsp:nvSpPr>
        <dsp:cNvPr id="0" name=""/>
        <dsp:cNvSpPr/>
      </dsp:nvSpPr>
      <dsp:spPr>
        <a:xfrm>
          <a:off x="3696168" y="3965415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3696168" y="3965415"/>
        <a:ext cx="1116350" cy="558175"/>
      </dsp:txXfrm>
    </dsp:sp>
    <dsp:sp modelId="{582B0E2C-D1BB-4F4B-BD98-EC3B8D0E93AA}">
      <dsp:nvSpPr>
        <dsp:cNvPr id="0" name=""/>
        <dsp:cNvSpPr/>
      </dsp:nvSpPr>
      <dsp:spPr>
        <a:xfrm>
          <a:off x="4767865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Test</a:t>
          </a:r>
          <a:endParaRPr lang="en-US" sz="1200" b="1" kern="1200" dirty="0"/>
        </a:p>
      </dsp:txBody>
      <dsp:txXfrm>
        <a:off x="4767865" y="794980"/>
        <a:ext cx="1116350" cy="558175"/>
      </dsp:txXfrm>
    </dsp:sp>
    <dsp:sp modelId="{2AE00C5B-61AC-44B8-93CF-E4FBCAB12CEC}">
      <dsp:nvSpPr>
        <dsp:cNvPr id="0" name=""/>
        <dsp:cNvSpPr/>
      </dsp:nvSpPr>
      <dsp:spPr>
        <a:xfrm>
          <a:off x="5046952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Test </a:t>
          </a:r>
          <a:r>
            <a:rPr lang="de-DE" sz="1200" b="1" kern="1200" dirty="0" err="1" smtClean="0"/>
            <a:t>Conductor</a:t>
          </a:r>
          <a:endParaRPr lang="en-US" sz="1200" b="1" kern="1200" dirty="0"/>
        </a:p>
      </dsp:txBody>
      <dsp:txXfrm>
        <a:off x="5046952" y="1587589"/>
        <a:ext cx="1116350" cy="558175"/>
      </dsp:txXfrm>
    </dsp:sp>
    <dsp:sp modelId="{58154392-E487-4BDD-917E-EF84F98D619E}">
      <dsp:nvSpPr>
        <dsp:cNvPr id="0" name=""/>
        <dsp:cNvSpPr/>
      </dsp:nvSpPr>
      <dsp:spPr>
        <a:xfrm>
          <a:off x="5046952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5046952" y="2380198"/>
        <a:ext cx="1116350" cy="558175"/>
      </dsp:txXfrm>
    </dsp:sp>
    <dsp:sp modelId="{B5D7A058-3362-4178-B518-042CAA726854}">
      <dsp:nvSpPr>
        <dsp:cNvPr id="0" name=""/>
        <dsp:cNvSpPr/>
      </dsp:nvSpPr>
      <dsp:spPr>
        <a:xfrm>
          <a:off x="6118649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6118649" y="794980"/>
        <a:ext cx="1116350" cy="558175"/>
      </dsp:txXfrm>
    </dsp:sp>
    <dsp:sp modelId="{0AA6A4A2-EA6B-45E4-87DB-49B63DA53DDD}">
      <dsp:nvSpPr>
        <dsp:cNvPr id="0" name=""/>
        <dsp:cNvSpPr/>
      </dsp:nvSpPr>
      <dsp:spPr>
        <a:xfrm>
          <a:off x="6397736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Bericht</a:t>
          </a:r>
          <a:endParaRPr lang="en-US" sz="1200" b="1" kern="1200" dirty="0"/>
        </a:p>
      </dsp:txBody>
      <dsp:txXfrm>
        <a:off x="6397736" y="1587589"/>
        <a:ext cx="1116350" cy="558175"/>
      </dsp:txXfrm>
    </dsp:sp>
    <dsp:sp modelId="{717775B9-BCB6-41CC-9B55-28E83DCE29BD}">
      <dsp:nvSpPr>
        <dsp:cNvPr id="0" name=""/>
        <dsp:cNvSpPr/>
      </dsp:nvSpPr>
      <dsp:spPr>
        <a:xfrm>
          <a:off x="6397736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Präsentation</a:t>
          </a:r>
          <a:endParaRPr lang="en-US" sz="1200" b="1" kern="1200" dirty="0"/>
        </a:p>
      </dsp:txBody>
      <dsp:txXfrm>
        <a:off x="6397736" y="2380198"/>
        <a:ext cx="1116350" cy="558175"/>
      </dsp:txXfrm>
    </dsp:sp>
    <dsp:sp modelId="{917437DB-12E6-47EC-8579-57F9DCBFCEB0}">
      <dsp:nvSpPr>
        <dsp:cNvPr id="0" name=""/>
        <dsp:cNvSpPr/>
      </dsp:nvSpPr>
      <dsp:spPr>
        <a:xfrm>
          <a:off x="6397736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6397736" y="3172807"/>
        <a:ext cx="1116350" cy="55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36665C4-5A2A-4440-969F-FA8CBE48C9F7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C3CAA6-B72B-47B0-992B-9609EBFDED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7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2A27C3-883C-477C-924E-8E28E531B38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250825" y="2708275"/>
            <a:ext cx="86423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692150"/>
            <a:ext cx="26638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332584"/>
            <a:ext cx="72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200800" cy="365602"/>
          </a:xfrm>
          <a:noFill/>
        </p:spPr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6278C-F72B-4B31-BFF3-F86A2243B520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57E6-3B28-49D9-AC1F-23130ECA642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000" b="1" kern="1200" smtClean="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308304" y="168742"/>
            <a:ext cx="1584176" cy="400110"/>
          </a:xfrm>
          <a:noFill/>
        </p:spPr>
        <p:txBody>
          <a:bodyPr rtlCol="0" anchor="ctr">
            <a:normAutofit/>
          </a:bodyPr>
          <a:lstStyle>
            <a:lvl1pPr algn="r">
              <a:defRPr lang="de-DE" sz="2000" b="1" smtClean="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5CD49-C45F-4C0B-B528-D7824ADD4E6D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5DCC47-2B04-49A5-94B0-ED8792B71DAB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7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943100" y="182563"/>
            <a:ext cx="525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  <a:endParaRPr lang="en-US" altLang="en-US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755B42-CA1C-4D5F-B740-56602DF4EEF3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17EA25-2D74-4DB4-A192-BEA707E33AC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031" name="Picture 2" descr="C:\90__Studium\Master\Hochschule_Ulm_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741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9"/>
          <p:cNvCxnSpPr/>
          <p:nvPr userDrawn="1"/>
        </p:nvCxnSpPr>
        <p:spPr>
          <a:xfrm>
            <a:off x="250825" y="692150"/>
            <a:ext cx="86423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lang="de-DE" sz="2000" b="1" kern="1200" dirty="0">
          <a:solidFill>
            <a:srgbClr val="0066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5"/>
          <p:cNvSpPr>
            <a:spLocks noGrp="1"/>
          </p:cNvSpPr>
          <p:nvPr>
            <p:ph type="title"/>
          </p:nvPr>
        </p:nvSpPr>
        <p:spPr>
          <a:xfrm>
            <a:off x="250825" y="2852738"/>
            <a:ext cx="5257800" cy="576262"/>
          </a:xfrm>
        </p:spPr>
        <p:txBody>
          <a:bodyPr/>
          <a:lstStyle/>
          <a:p>
            <a:pPr algn="l"/>
            <a:r>
              <a:rPr altLang="en-US" smtClean="0"/>
              <a:t>Master-Projekt</a:t>
            </a:r>
            <a:endParaRPr lang="en-US" altLang="en-US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A145CD-5A28-4AE3-A179-41C191DEC9A7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Thomas Sauter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B40EE-1502-4C92-8B85-3F75FD5CE0E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50825" y="3500438"/>
          <a:ext cx="5184775" cy="216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818"/>
                <a:gridCol w="4295957"/>
              </a:tblGrid>
              <a:tr h="540137">
                <a:tc grid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Engineering und Management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Electrical Engineering</a:t>
                      </a: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91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91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Autor: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Thomas Sauter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131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Mat.-Nr.: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3122629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137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Projekt: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Harmonisierung der Laborveranstaltung zu modellbasierter Entwicklung mit IBM Rational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Rhapsody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Projektdefinition</a:t>
            </a:r>
            <a:endParaRPr lang="en-US" alt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A3698F8C-38D4-4551-A594-D06A218548D0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F17C5CF-BC6C-4A23-B61A-2C9143A14539}" type="slidenum">
              <a:rPr/>
              <a:pPr>
                <a:defRPr/>
              </a:pPr>
              <a:t>2</a:t>
            </a:fld>
            <a:endParaRPr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8081"/>
              </p:ext>
            </p:extLst>
          </p:nvPr>
        </p:nvGraphicFramePr>
        <p:xfrm>
          <a:off x="576263" y="1125538"/>
          <a:ext cx="7991476" cy="527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997869"/>
                <a:gridCol w="3995738"/>
              </a:tblGrid>
              <a:tr h="513221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Projektname: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Harmonisierung der Laborveranstaltung zu  modellbasierter Entwicklung mit IBM Rational </a:t>
                      </a:r>
                      <a:r>
                        <a:rPr lang="de-DE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Rhapsody</a:t>
                      </a:r>
                      <a:r>
                        <a:rPr lang="de-DE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8121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Kurzbeschreibung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In der Vorlesung Embedded Systems wird exemplarisch anhand eines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Cortex M3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Evalboards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modellbasierte Codegenerierung auf der Basis von UML gezeigt.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Dabei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werden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bislang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LEDs,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Poti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, Button und Display des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Evalboards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angesprochen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just"/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Die Laborübungen sollen zunächst von C nach C++ portiert werden und anschließend um die Funktionalitäten Ethernet, WLAN, Lesen und Schreiben einer SD-Karte erweitert werden. Zudem sollen die Implementierten Funktionen mit Hilfe einer Testautomatisierung verifiziert werden.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8552">
                <a:tc gridSpan="2"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IST-Situation: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x"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Portierung nach C++ teilweise vorhanden</a:t>
                      </a:r>
                    </a:p>
                    <a:p>
                      <a:pPr marL="742950" lvl="1" indent="-2857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x"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Ethernet-Kommunikation  evaluiert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x"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SOLL-Situation: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Portierung nach C++ vollständig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Ethernet-Kommunikation labortauglich aufbereitet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Schreiben und Lesen der SD-Karte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Testautomatisierung implementiert</a:t>
                      </a:r>
                    </a:p>
                  </a:txBody>
                  <a:tcPr marL="91424" marR="91424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9885">
                <a:tc gridSpan="3">
                  <a:txBody>
                    <a:bodyPr/>
                    <a:lstStyle/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Projektphasen:</a:t>
                      </a: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42" name="Gruppieren 60"/>
          <p:cNvGrpSpPr>
            <a:grpSpLocks/>
          </p:cNvGrpSpPr>
          <p:nvPr/>
        </p:nvGrpSpPr>
        <p:grpSpPr bwMode="auto">
          <a:xfrm>
            <a:off x="3971925" y="5370513"/>
            <a:ext cx="1187450" cy="669925"/>
            <a:chOff x="755576" y="4653136"/>
            <a:chExt cx="1194455" cy="671269"/>
          </a:xfrm>
        </p:grpSpPr>
        <p:sp>
          <p:nvSpPr>
            <p:cNvPr id="62" name="Rechteck 61"/>
            <p:cNvSpPr/>
            <p:nvPr/>
          </p:nvSpPr>
          <p:spPr>
            <a:xfrm>
              <a:off x="755576" y="4653136"/>
              <a:ext cx="1194455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4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55576" y="4813795"/>
              <a:ext cx="1194455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Implementierung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3" name="Gruppieren 63"/>
          <p:cNvGrpSpPr>
            <a:grpSpLocks/>
          </p:cNvGrpSpPr>
          <p:nvPr/>
        </p:nvGrpSpPr>
        <p:grpSpPr bwMode="auto">
          <a:xfrm>
            <a:off x="5627688" y="5370513"/>
            <a:ext cx="1187450" cy="669925"/>
            <a:chOff x="755576" y="4653136"/>
            <a:chExt cx="1194455" cy="671269"/>
          </a:xfrm>
        </p:grpSpPr>
        <p:sp>
          <p:nvSpPr>
            <p:cNvPr id="65" name="Rechteck 64"/>
            <p:cNvSpPr/>
            <p:nvPr/>
          </p:nvSpPr>
          <p:spPr>
            <a:xfrm>
              <a:off x="755576" y="4653136"/>
              <a:ext cx="1194455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3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755576" y="4813795"/>
              <a:ext cx="1194455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Test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4" name="Gruppieren 66"/>
          <p:cNvGrpSpPr>
            <a:grpSpLocks/>
          </p:cNvGrpSpPr>
          <p:nvPr/>
        </p:nvGrpSpPr>
        <p:grpSpPr bwMode="auto">
          <a:xfrm>
            <a:off x="7283450" y="5370513"/>
            <a:ext cx="1189038" cy="669925"/>
            <a:chOff x="755576" y="4653136"/>
            <a:chExt cx="1152128" cy="671269"/>
          </a:xfrm>
        </p:grpSpPr>
        <p:sp>
          <p:nvSpPr>
            <p:cNvPr id="68" name="Rechteck 67"/>
            <p:cNvSpPr/>
            <p:nvPr/>
          </p:nvSpPr>
          <p:spPr>
            <a:xfrm>
              <a:off x="755576" y="4653136"/>
              <a:ext cx="1152128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3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755576" y="4813795"/>
              <a:ext cx="1152128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Doku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5" name="Gruppieren 69"/>
          <p:cNvGrpSpPr>
            <a:grpSpLocks/>
          </p:cNvGrpSpPr>
          <p:nvPr/>
        </p:nvGrpSpPr>
        <p:grpSpPr bwMode="auto">
          <a:xfrm>
            <a:off x="658813" y="5370513"/>
            <a:ext cx="1189037" cy="669925"/>
            <a:chOff x="755576" y="4653136"/>
            <a:chExt cx="1194455" cy="671269"/>
          </a:xfrm>
        </p:grpSpPr>
        <p:sp>
          <p:nvSpPr>
            <p:cNvPr id="71" name="Rechteck 70"/>
            <p:cNvSpPr/>
            <p:nvPr/>
          </p:nvSpPr>
          <p:spPr>
            <a:xfrm>
              <a:off x="755576" y="4653136"/>
              <a:ext cx="1194455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1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55576" y="4813795"/>
              <a:ext cx="1194455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Analyse und Planung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6" name="Gruppieren 72"/>
          <p:cNvGrpSpPr>
            <a:grpSpLocks/>
          </p:cNvGrpSpPr>
          <p:nvPr/>
        </p:nvGrpSpPr>
        <p:grpSpPr bwMode="auto">
          <a:xfrm>
            <a:off x="2316163" y="5370513"/>
            <a:ext cx="1187450" cy="669925"/>
            <a:chOff x="755576" y="4653136"/>
            <a:chExt cx="1152128" cy="671269"/>
          </a:xfrm>
        </p:grpSpPr>
        <p:sp>
          <p:nvSpPr>
            <p:cNvPr id="74" name="Rechteck 73"/>
            <p:cNvSpPr/>
            <p:nvPr/>
          </p:nvSpPr>
          <p:spPr>
            <a:xfrm>
              <a:off x="755576" y="4653136"/>
              <a:ext cx="1152128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2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755576" y="4813795"/>
              <a:ext cx="1152128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C++ Portierung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Eingekerbter Richtungspfeil 75"/>
          <p:cNvSpPr/>
          <p:nvPr/>
        </p:nvSpPr>
        <p:spPr>
          <a:xfrm>
            <a:off x="1960563" y="5573713"/>
            <a:ext cx="241300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Eingekerbter Richtungspfeil 76"/>
          <p:cNvSpPr/>
          <p:nvPr/>
        </p:nvSpPr>
        <p:spPr>
          <a:xfrm>
            <a:off x="3616325" y="5573713"/>
            <a:ext cx="242888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ingekerbter Richtungspfeil 77"/>
          <p:cNvSpPr/>
          <p:nvPr/>
        </p:nvSpPr>
        <p:spPr>
          <a:xfrm>
            <a:off x="5272088" y="5573713"/>
            <a:ext cx="242887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Eingekerbter Richtungspfeil 78"/>
          <p:cNvSpPr/>
          <p:nvPr/>
        </p:nvSpPr>
        <p:spPr>
          <a:xfrm>
            <a:off x="6929438" y="5573713"/>
            <a:ext cx="241300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51" name="Textfeld 4"/>
          <p:cNvSpPr txBox="1">
            <a:spLocks noChangeArrowheads="1"/>
          </p:cNvSpPr>
          <p:nvPr/>
        </p:nvSpPr>
        <p:spPr bwMode="auto">
          <a:xfrm>
            <a:off x="658813" y="5084763"/>
            <a:ext cx="2041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Start: 21.03.2017</a:t>
            </a:r>
            <a:endParaRPr lang="en-US" altLang="en-US" sz="1400"/>
          </a:p>
        </p:txBody>
      </p:sp>
      <p:sp>
        <p:nvSpPr>
          <p:cNvPr id="5152" name="Textfeld 79"/>
          <p:cNvSpPr txBox="1">
            <a:spLocks noChangeArrowheads="1"/>
          </p:cNvSpPr>
          <p:nvPr/>
        </p:nvSpPr>
        <p:spPr bwMode="auto">
          <a:xfrm>
            <a:off x="6376988" y="6040438"/>
            <a:ext cx="2039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de-DE" altLang="en-US" sz="1400" dirty="0"/>
              <a:t>Ende: </a:t>
            </a:r>
            <a:r>
              <a:rPr lang="de-DE" altLang="en-US" sz="1400" dirty="0" smtClean="0"/>
              <a:t>September 2017</a:t>
            </a:r>
            <a:endParaRPr lang="en-US" altLang="en-US" sz="1400" dirty="0"/>
          </a:p>
        </p:txBody>
      </p:sp>
      <p:sp>
        <p:nvSpPr>
          <p:cNvPr id="82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sp>
        <p:nvSpPr>
          <p:cNvPr id="29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Thomas Sauter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5651500" y="4789488"/>
            <a:ext cx="3100388" cy="1584325"/>
          </a:xfrm>
          <a:prstGeom prst="roundRect">
            <a:avLst>
              <a:gd name="adj" fmla="val 70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/>
                </a:solidFill>
              </a:rPr>
              <a:t>Legende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Phasenplan</a:t>
            </a:r>
            <a:endParaRPr lang="en-US" altLang="en-US"/>
          </a:p>
        </p:txBody>
      </p:sp>
      <p:sp>
        <p:nvSpPr>
          <p:cNvPr id="6148" name="Textfeld 34"/>
          <p:cNvSpPr txBox="1">
            <a:spLocks noChangeArrowheads="1"/>
          </p:cNvSpPr>
          <p:nvPr/>
        </p:nvSpPr>
        <p:spPr bwMode="auto">
          <a:xfrm>
            <a:off x="6673850" y="5543550"/>
            <a:ext cx="1049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Meilenstein</a:t>
            </a:r>
            <a:endParaRPr lang="en-US" altLang="en-US" sz="1400"/>
          </a:p>
        </p:txBody>
      </p:sp>
      <p:graphicFrame>
        <p:nvGraphicFramePr>
          <p:cNvPr id="36" name="Diagramm 35"/>
          <p:cNvGraphicFramePr/>
          <p:nvPr/>
        </p:nvGraphicFramePr>
        <p:xfrm>
          <a:off x="5734209" y="5790636"/>
          <a:ext cx="952010" cy="67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50" name="Textfeld 37"/>
          <p:cNvSpPr txBox="1">
            <a:spLocks noChangeArrowheads="1"/>
          </p:cNvSpPr>
          <p:nvPr/>
        </p:nvSpPr>
        <p:spPr bwMode="auto">
          <a:xfrm>
            <a:off x="6673850" y="5962650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Phase</a:t>
            </a:r>
            <a:endParaRPr lang="en-US" altLang="en-US" sz="1400"/>
          </a:p>
        </p:txBody>
      </p:sp>
      <p:sp>
        <p:nvSpPr>
          <p:cNvPr id="39" name="Rechteck 38"/>
          <p:cNvSpPr/>
          <p:nvPr/>
        </p:nvSpPr>
        <p:spPr>
          <a:xfrm>
            <a:off x="5734050" y="5135563"/>
            <a:ext cx="939800" cy="3286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b="1" dirty="0"/>
              <a:t>Beschreibung</a:t>
            </a:r>
            <a:endParaRPr lang="en-US" sz="1050" b="1" dirty="0"/>
          </a:p>
        </p:txBody>
      </p:sp>
      <p:sp>
        <p:nvSpPr>
          <p:cNvPr id="6152" name="Textfeld 39"/>
          <p:cNvSpPr txBox="1">
            <a:spLocks noChangeArrowheads="1"/>
          </p:cNvSpPr>
          <p:nvPr/>
        </p:nvSpPr>
        <p:spPr bwMode="auto">
          <a:xfrm>
            <a:off x="6673850" y="5145088"/>
            <a:ext cx="207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Meilenstein Beschreibung</a:t>
            </a:r>
            <a:endParaRPr lang="en-US" altLang="en-US" sz="1400"/>
          </a:p>
        </p:txBody>
      </p:sp>
      <p:grpSp>
        <p:nvGrpSpPr>
          <p:cNvPr id="6153" name="Gruppieren 31"/>
          <p:cNvGrpSpPr>
            <a:grpSpLocks/>
          </p:cNvGrpSpPr>
          <p:nvPr/>
        </p:nvGrpSpPr>
        <p:grpSpPr bwMode="auto">
          <a:xfrm>
            <a:off x="6016625" y="5491163"/>
            <a:ext cx="365125" cy="412750"/>
            <a:chOff x="1644153" y="2996953"/>
            <a:chExt cx="432048" cy="482351"/>
          </a:xfrm>
        </p:grpSpPr>
        <p:sp>
          <p:nvSpPr>
            <p:cNvPr id="33" name="Gleichschenkliges Dreieck 32"/>
            <p:cNvSpPr/>
            <p:nvPr/>
          </p:nvSpPr>
          <p:spPr>
            <a:xfrm flipV="1">
              <a:off x="1644153" y="3022926"/>
              <a:ext cx="432048" cy="45637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09900" y="2996953"/>
              <a:ext cx="300555" cy="3061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b="1" dirty="0">
                  <a:solidFill>
                    <a:schemeClr val="bg1"/>
                  </a:solidFill>
                  <a:latin typeface="+mn-lt"/>
                  <a:cs typeface="+mn-cs"/>
                </a:rPr>
                <a:t>#</a:t>
              </a:r>
              <a:endParaRPr lang="en-US" sz="105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42" name="Datumsplatzhalter 4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CC57DDB3-CC79-486C-87B5-901312D79D2A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43" name="Fußzeilenplatzhalter 4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44" name="Foliennummernplatzhalter 4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CABD228-478E-43C1-BC98-7B517F4061E4}" type="slidenum">
              <a:rPr/>
              <a:pPr>
                <a:defRPr/>
              </a:pPr>
              <a:t>3</a:t>
            </a:fld>
            <a:endParaRPr dirty="0"/>
          </a:p>
        </p:txBody>
      </p:sp>
      <p:graphicFrame>
        <p:nvGraphicFramePr>
          <p:cNvPr id="4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2571027"/>
          <a:ext cx="8229600" cy="1394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" name="Rechteck 46"/>
          <p:cNvSpPr/>
          <p:nvPr/>
        </p:nvSpPr>
        <p:spPr>
          <a:xfrm>
            <a:off x="492125" y="3760788"/>
            <a:ext cx="1584325" cy="1277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Analyse bestehende Arbeiten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initiale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Projektpla-nung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lauffähige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Entwick-lungsumgebung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auf-setzen</a:t>
            </a:r>
          </a:p>
        </p:txBody>
      </p:sp>
      <p:sp>
        <p:nvSpPr>
          <p:cNvPr id="48" name="Rechteck 47"/>
          <p:cNvSpPr/>
          <p:nvPr/>
        </p:nvSpPr>
        <p:spPr>
          <a:xfrm>
            <a:off x="2100263" y="3760788"/>
            <a:ext cx="1584325" cy="1616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bestehende C Labor-übungen studieren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C++ Tutorial (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Willert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Labor bis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einschließ-lich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Übung 9 nach C++ portieren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Observer implementieren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708400" y="3760788"/>
            <a:ext cx="1584325" cy="939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Ethernet (Kabelgebunden)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Ethernet (WLAN)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Schreiben/Lesen   SD-Karte</a:t>
            </a:r>
          </a:p>
        </p:txBody>
      </p:sp>
      <p:sp>
        <p:nvSpPr>
          <p:cNvPr id="50" name="Rechteck 49"/>
          <p:cNvSpPr/>
          <p:nvPr/>
        </p:nvSpPr>
        <p:spPr>
          <a:xfrm>
            <a:off x="5318125" y="3760788"/>
            <a:ext cx="1584325" cy="939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Einarbeitung Test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Conductor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Modellbasierter Test der Laborübungen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926263" y="3760788"/>
            <a:ext cx="1584325" cy="431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Bericht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Präsentation</a:t>
            </a:r>
          </a:p>
        </p:txBody>
      </p:sp>
      <p:grpSp>
        <p:nvGrpSpPr>
          <p:cNvPr id="6163" name="Gruppieren 51"/>
          <p:cNvGrpSpPr>
            <a:grpSpLocks/>
          </p:cNvGrpSpPr>
          <p:nvPr/>
        </p:nvGrpSpPr>
        <p:grpSpPr bwMode="auto">
          <a:xfrm>
            <a:off x="1644650" y="2286000"/>
            <a:ext cx="431800" cy="482600"/>
            <a:chOff x="1644153" y="2996952"/>
            <a:chExt cx="432048" cy="482352"/>
          </a:xfrm>
        </p:grpSpPr>
        <p:sp>
          <p:nvSpPr>
            <p:cNvPr id="53" name="Gleichschenkliges Dreieck 52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83" name="Textfeld 53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1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55" name="Rechteck 54"/>
          <p:cNvSpPr/>
          <p:nvPr/>
        </p:nvSpPr>
        <p:spPr>
          <a:xfrm>
            <a:off x="49212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Projektplanung ist abgeschlossen</a:t>
            </a:r>
            <a:endParaRPr lang="en-US" sz="1200" b="1" dirty="0"/>
          </a:p>
        </p:txBody>
      </p:sp>
      <p:grpSp>
        <p:nvGrpSpPr>
          <p:cNvPr id="6165" name="Gruppieren 55"/>
          <p:cNvGrpSpPr>
            <a:grpSpLocks/>
          </p:cNvGrpSpPr>
          <p:nvPr/>
        </p:nvGrpSpPr>
        <p:grpSpPr bwMode="auto">
          <a:xfrm>
            <a:off x="3314700" y="2286000"/>
            <a:ext cx="431800" cy="482600"/>
            <a:chOff x="1644153" y="2996952"/>
            <a:chExt cx="432048" cy="482352"/>
          </a:xfrm>
        </p:grpSpPr>
        <p:sp>
          <p:nvSpPr>
            <p:cNvPr id="57" name="Gleichschenkliges Dreieck 56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81" name="Textfeld 57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2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6166" name="Gruppieren 58"/>
          <p:cNvGrpSpPr>
            <a:grpSpLocks/>
          </p:cNvGrpSpPr>
          <p:nvPr/>
        </p:nvGrpSpPr>
        <p:grpSpPr bwMode="auto">
          <a:xfrm>
            <a:off x="4984750" y="2286000"/>
            <a:ext cx="431800" cy="482600"/>
            <a:chOff x="1644153" y="2996952"/>
            <a:chExt cx="432048" cy="482352"/>
          </a:xfrm>
        </p:grpSpPr>
        <p:sp>
          <p:nvSpPr>
            <p:cNvPr id="60" name="Gleichschenkliges Dreieck 59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79" name="Textfeld 60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3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6167" name="Gruppieren 61"/>
          <p:cNvGrpSpPr>
            <a:grpSpLocks/>
          </p:cNvGrpSpPr>
          <p:nvPr/>
        </p:nvGrpSpPr>
        <p:grpSpPr bwMode="auto">
          <a:xfrm>
            <a:off x="6654800" y="2286000"/>
            <a:ext cx="431800" cy="482600"/>
            <a:chOff x="1644153" y="2996952"/>
            <a:chExt cx="432048" cy="482352"/>
          </a:xfrm>
        </p:grpSpPr>
        <p:sp>
          <p:nvSpPr>
            <p:cNvPr id="63" name="Gleichschenkliges Dreieck 62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77" name="Textfeld 63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4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65" name="Rechteck 64"/>
          <p:cNvSpPr/>
          <p:nvPr/>
        </p:nvSpPr>
        <p:spPr>
          <a:xfrm>
            <a:off x="216217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Bestehende Labor-übungen sind portiert</a:t>
            </a:r>
            <a:endParaRPr lang="en-US" sz="1200" b="1" dirty="0"/>
          </a:p>
        </p:txBody>
      </p:sp>
      <p:sp>
        <p:nvSpPr>
          <p:cNvPr id="66" name="Rechteck 65"/>
          <p:cNvSpPr/>
          <p:nvPr/>
        </p:nvSpPr>
        <p:spPr>
          <a:xfrm>
            <a:off x="383222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Funktionstüchtige neue Laborübungen</a:t>
            </a:r>
            <a:endParaRPr lang="en-US" sz="1200" b="1" dirty="0"/>
          </a:p>
        </p:txBody>
      </p:sp>
      <p:sp>
        <p:nvSpPr>
          <p:cNvPr id="67" name="Rechteck 66"/>
          <p:cNvSpPr/>
          <p:nvPr/>
        </p:nvSpPr>
        <p:spPr>
          <a:xfrm>
            <a:off x="550227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Übungen sind modell-basiert verifiziert</a:t>
            </a:r>
            <a:endParaRPr lang="en-US" sz="1200" b="1" dirty="0"/>
          </a:p>
        </p:txBody>
      </p:sp>
      <p:sp>
        <p:nvSpPr>
          <p:cNvPr id="68" name="Rechteck 67"/>
          <p:cNvSpPr/>
          <p:nvPr/>
        </p:nvSpPr>
        <p:spPr>
          <a:xfrm>
            <a:off x="717232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Arbeit ist dokumentiert</a:t>
            </a:r>
            <a:endParaRPr lang="en-US" sz="1200" b="1" dirty="0"/>
          </a:p>
        </p:txBody>
      </p:sp>
      <p:grpSp>
        <p:nvGrpSpPr>
          <p:cNvPr id="6172" name="Gruppieren 68"/>
          <p:cNvGrpSpPr>
            <a:grpSpLocks/>
          </p:cNvGrpSpPr>
          <p:nvPr/>
        </p:nvGrpSpPr>
        <p:grpSpPr bwMode="auto">
          <a:xfrm>
            <a:off x="8324850" y="2286000"/>
            <a:ext cx="431800" cy="482600"/>
            <a:chOff x="1644153" y="2996952"/>
            <a:chExt cx="432048" cy="482352"/>
          </a:xfrm>
        </p:grpSpPr>
        <p:sp>
          <p:nvSpPr>
            <p:cNvPr id="70" name="Gleichschenkliges Dreieck 69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75" name="Textfeld 70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5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6011863" y="4789488"/>
            <a:ext cx="2447925" cy="1584325"/>
          </a:xfrm>
          <a:prstGeom prst="roundRect">
            <a:avLst>
              <a:gd name="adj" fmla="val 70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/>
                </a:solidFill>
              </a:rPr>
              <a:t>Legende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7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Projektsturkturplan</a:t>
            </a:r>
            <a:endParaRPr lang="en-US" alt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8367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6084888" y="5165725"/>
            <a:ext cx="938212" cy="330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Project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6084888" y="5572125"/>
            <a:ext cx="9382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UA</a:t>
            </a:r>
            <a:endParaRPr lang="en-US" sz="1200" b="1" dirty="0"/>
          </a:p>
        </p:txBody>
      </p:sp>
      <p:sp>
        <p:nvSpPr>
          <p:cNvPr id="9" name="Rechteck 8"/>
          <p:cNvSpPr/>
          <p:nvPr/>
        </p:nvSpPr>
        <p:spPr>
          <a:xfrm>
            <a:off x="6084888" y="5980113"/>
            <a:ext cx="938212" cy="328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AP</a:t>
            </a:r>
            <a:endParaRPr lang="en-US" sz="1200" b="1" dirty="0"/>
          </a:p>
        </p:txBody>
      </p:sp>
      <p:sp>
        <p:nvSpPr>
          <p:cNvPr id="7176" name="Textfeld 10"/>
          <p:cNvSpPr txBox="1">
            <a:spLocks noChangeArrowheads="1"/>
          </p:cNvSpPr>
          <p:nvPr/>
        </p:nvSpPr>
        <p:spPr bwMode="auto">
          <a:xfrm>
            <a:off x="7023100" y="5176838"/>
            <a:ext cx="70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Projekt</a:t>
            </a:r>
            <a:endParaRPr lang="en-US" altLang="en-US" sz="1400"/>
          </a:p>
        </p:txBody>
      </p:sp>
      <p:sp>
        <p:nvSpPr>
          <p:cNvPr id="7177" name="Textfeld 11"/>
          <p:cNvSpPr txBox="1">
            <a:spLocks noChangeArrowheads="1"/>
          </p:cNvSpPr>
          <p:nvPr/>
        </p:nvSpPr>
        <p:spPr bwMode="auto">
          <a:xfrm>
            <a:off x="7023100" y="55832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Unteraufgabe</a:t>
            </a:r>
            <a:endParaRPr lang="en-US" altLang="en-US" sz="1400"/>
          </a:p>
        </p:txBody>
      </p:sp>
      <p:sp>
        <p:nvSpPr>
          <p:cNvPr id="7178" name="Textfeld 12"/>
          <p:cNvSpPr txBox="1">
            <a:spLocks noChangeArrowheads="1"/>
          </p:cNvSpPr>
          <p:nvPr/>
        </p:nvSpPr>
        <p:spPr bwMode="auto">
          <a:xfrm>
            <a:off x="7023100" y="5991225"/>
            <a:ext cx="1116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Arbeitspaket</a:t>
            </a:r>
            <a:endParaRPr lang="en-US" altLang="en-US" sz="1400"/>
          </a:p>
        </p:txBody>
      </p:sp>
      <p:sp>
        <p:nvSpPr>
          <p:cNvPr id="15" name="Datumsplatzhalter 14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B47E0029-A741-4425-B969-C42D9803693E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8A9898D-7ED6-48D4-AC70-F049023B9A87}" type="slidenum">
              <a:rPr/>
              <a:pPr>
                <a:defRPr/>
              </a:pPr>
              <a:t>4</a:t>
            </a:fld>
            <a:endParaRPr dirty="0"/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Vorgangsliste (1/2)</a:t>
            </a:r>
            <a:endParaRPr lang="en-US" alt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9E5E2460-D182-4FF8-BEF7-B40CC158B11C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EDBECB5-B26B-46FD-A288-5224A89047C2}" type="slidenum">
              <a:rPr/>
              <a:pPr>
                <a:defRPr/>
              </a:pPr>
              <a:t>5</a:t>
            </a:fld>
            <a:endParaRPr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503238" y="765175"/>
          <a:ext cx="8137525" cy="5040315"/>
        </p:xfrm>
        <a:graphic>
          <a:graphicData uri="http://schemas.openxmlformats.org/drawingml/2006/table">
            <a:tbl>
              <a:tblPr/>
              <a:tblGrid>
                <a:gridCol w="4813050"/>
                <a:gridCol w="992381"/>
                <a:gridCol w="1166047"/>
                <a:gridCol w="1166047"/>
              </a:tblGrid>
              <a:tr h="19465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Vorgangsname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Dauer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Anfang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Fertig</a:t>
                      </a:r>
                      <a:r>
                        <a:rPr lang="en-US" sz="1200" dirty="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Modellbasierte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Entwicklung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[Phase] Analyse und Planung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Analyse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Bestehende Arbeiten analysieren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22.03.17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Entwicklungsumgebung aufsetzen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22.03.17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Projektplanung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Projektplanung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Projektplanung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abgeschlossen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[Phase] C++ Portierung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Bestehendes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C-Labor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studieren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02.04.17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1-3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4-6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7-9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01.04.17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02.04.17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Laborübungen nach C++ portieren</a:t>
                      </a:r>
                      <a:endParaRPr lang="de-DE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03.04.17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C++ Tutorial Willert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03.04.17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1-3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4-6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08.04.17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7-9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08.04.17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Bestehendes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Labor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Vorgangsliste (2/2)</a:t>
            </a:r>
            <a:endParaRPr lang="en-US" alt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9E5E2460-D182-4FF8-BEF7-B40CC158B11C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5CA9490-5DAE-4AD4-8746-10AE9A9409C9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503238" y="765175"/>
          <a:ext cx="8137525" cy="5456255"/>
        </p:xfrm>
        <a:graphic>
          <a:graphicData uri="http://schemas.openxmlformats.org/drawingml/2006/table">
            <a:tbl>
              <a:tblPr/>
              <a:tblGrid>
                <a:gridCol w="4813050"/>
                <a:gridCol w="992381"/>
                <a:gridCol w="1166047"/>
                <a:gridCol w="1166047"/>
              </a:tblGrid>
              <a:tr h="201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Vorgangsname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Dauer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Anfang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Fertig</a:t>
                      </a:r>
                      <a:r>
                        <a:rPr lang="en-US" sz="1200" dirty="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Implementierung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Ethernet (Kabelgebunden)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Übung 10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C++ Portierung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15.04.17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Ethernet (WLAN)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WLAN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Anbindung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analysieren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30.04.17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Implementierung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SD-Karte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Schreiben auf die SD-Karte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SD-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Features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Test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Test Conductor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Webinar Willert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Analyse Test Conductor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31.05.17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31.05.17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Modellbasierter Test für Laborübungen implementieren</a:t>
                      </a:r>
                      <a:endParaRPr lang="de-DE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03.06.17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Übungen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modellbasiert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verifiziert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Dokumentation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Bericht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Tage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21.06.17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12.07.17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Präsentation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Erstellen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Dokumentation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vollständig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Gantt Chart</a:t>
            </a:r>
            <a:endParaRPr lang="en-US" alt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67737D6-5083-458B-A8FC-A9053990AFF5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F3A5CCC-782D-4F35-B402-33A7299FBDBF}" type="slidenum">
              <a:rPr/>
              <a:pPr>
                <a:defRPr/>
              </a:pPr>
              <a:t>7</a:t>
            </a:fld>
            <a:endParaRPr dirty="0"/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6" r="958" b="1341"/>
          <a:stretch>
            <a:fillRect/>
          </a:stretch>
        </p:blipFill>
        <p:spPr bwMode="auto">
          <a:xfrm>
            <a:off x="1042988" y="765175"/>
            <a:ext cx="6953250" cy="5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Bildschirmpräsentation (4:3)</PresentationFormat>
  <Paragraphs>314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Master-Projekt</vt:lpstr>
      <vt:lpstr>Projektdefinition</vt:lpstr>
      <vt:lpstr>Phasenplan</vt:lpstr>
      <vt:lpstr>Projektsturkturplan</vt:lpstr>
      <vt:lpstr>Vorgangsliste (1/2)</vt:lpstr>
      <vt:lpstr>Vorgangsliste (2/2)</vt:lpstr>
      <vt:lpstr>Gantt Chart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Sauter</dc:creator>
  <cp:lastModifiedBy>Thomas Sauter</cp:lastModifiedBy>
  <cp:revision>42</cp:revision>
  <dcterms:created xsi:type="dcterms:W3CDTF">2016-10-18T19:32:02Z</dcterms:created>
  <dcterms:modified xsi:type="dcterms:W3CDTF">2017-03-29T06:56:38Z</dcterms:modified>
</cp:coreProperties>
</file>