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3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6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4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2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0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B5554B-B1A0-464C-8B44-8CF17F01D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310" y="2101322"/>
            <a:ext cx="8031961" cy="8823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dirty="0"/>
              <a:t>Clean Code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D834E4-78AB-468A-A5A3-3854DF5D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>
            <a:normAutofit/>
          </a:bodyPr>
          <a:lstStyle/>
          <a:p>
            <a:endParaRPr lang="de-DE" sz="12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35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470A-DD5C-44DD-BAA8-D740F062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Praktiken Beispiele</a:t>
            </a:r>
          </a:p>
        </p:txBody>
      </p:sp>
      <p:pic>
        <p:nvPicPr>
          <p:cNvPr id="1028" name="Picture 4" descr="GitHub logo PNG">
            <a:extLst>
              <a:ext uri="{FF2B5EF4-FFF2-40B4-BE49-F238E27FC236}">
                <a16:creationId xmlns:a16="http://schemas.microsoft.com/office/drawing/2014/main" id="{308F29B0-0699-425E-B5E7-6EC5EDBFC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9" y="2417230"/>
            <a:ext cx="1792852" cy="161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You Need to Know About Code Refactoring">
            <a:extLst>
              <a:ext uri="{FF2B5EF4-FFF2-40B4-BE49-F238E27FC236}">
                <a16:creationId xmlns:a16="http://schemas.microsoft.com/office/drawing/2014/main" id="{7F072A02-8A27-4C1A-9972-F20E702E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53" y="3098480"/>
            <a:ext cx="3969282" cy="223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st Clip Art Animation | Clipart Panda - Free Clipart Images">
            <a:extLst>
              <a:ext uri="{FF2B5EF4-FFF2-40B4-BE49-F238E27FC236}">
                <a16:creationId xmlns:a16="http://schemas.microsoft.com/office/drawing/2014/main" id="{847C80F3-AAFA-468C-A007-841DB5407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16" y="4521550"/>
            <a:ext cx="1969600" cy="161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Air | AVA: Futuristic test runner">
            <a:extLst>
              <a:ext uri="{FF2B5EF4-FFF2-40B4-BE49-F238E27FC236}">
                <a16:creationId xmlns:a16="http://schemas.microsoft.com/office/drawing/2014/main" id="{8950FACB-194F-4DB6-B86F-5B63957C8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216" y="182848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igher education clipart free clipart images - Clipartix">
            <a:extLst>
              <a:ext uri="{FF2B5EF4-FFF2-40B4-BE49-F238E27FC236}">
                <a16:creationId xmlns:a16="http://schemas.microsoft.com/office/drawing/2014/main" id="{68888F2B-0296-4D15-B25D-F2C27E7B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79" y="655533"/>
            <a:ext cx="2900286" cy="20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06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AC27A9-1B62-4121-AB05-0F7F50D4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Live Coding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60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9508AC5C-76E0-4622-8C16-6DBDEA988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640" y="1245842"/>
            <a:ext cx="4517695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4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s Wertesystem nach Graves: Was Menschen wirklich wichtig ist">
            <a:extLst>
              <a:ext uri="{FF2B5EF4-FFF2-40B4-BE49-F238E27FC236}">
                <a16:creationId xmlns:a16="http://schemas.microsoft.com/office/drawing/2014/main" id="{231A8159-557D-444E-A973-42852E25A1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7" b="18541"/>
          <a:stretch/>
        </p:blipFill>
        <p:spPr bwMode="auto">
          <a:xfrm>
            <a:off x="9" y="-1119"/>
            <a:ext cx="12191982" cy="68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B7B0CA-4082-451F-BFE8-669A44A8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08" y="2838734"/>
            <a:ext cx="8625385" cy="2729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Das Wertsystem</a:t>
            </a:r>
          </a:p>
        </p:txBody>
      </p:sp>
    </p:spTree>
    <p:extLst>
      <p:ext uri="{BB962C8B-B14F-4D97-AF65-F5344CB8AC3E}">
        <p14:creationId xmlns:p14="http://schemas.microsoft.com/office/powerpoint/2010/main" val="160352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84A70C-C4BC-44B7-BE62-CF04F89B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Wandelbarkeit</a:t>
            </a:r>
          </a:p>
        </p:txBody>
      </p:sp>
      <p:pic>
        <p:nvPicPr>
          <p:cNvPr id="2050" name="Picture 2" descr="Change Management und wie Sie Wandel-Barrieren niederreißen | Business User">
            <a:extLst>
              <a:ext uri="{FF2B5EF4-FFF2-40B4-BE49-F238E27FC236}">
                <a16:creationId xmlns:a16="http://schemas.microsoft.com/office/drawing/2014/main" id="{135D0F63-C499-458E-B83E-19ECF25501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0094" y="815204"/>
            <a:ext cx="6160751" cy="32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1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2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3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4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5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6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9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0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1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4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6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7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9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0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1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14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5A5AE-2CB6-4CB1-993E-31C2FDEE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Korrektheit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223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76" name="Picture 4" descr="So ist´s richtig - Daumen hoch - Strukturvertriebe.net">
            <a:extLst>
              <a:ext uri="{FF2B5EF4-FFF2-40B4-BE49-F238E27FC236}">
                <a16:creationId xmlns:a16="http://schemas.microsoft.com/office/drawing/2014/main" id="{008E9D7A-EDDC-4871-B713-5721382550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1339" y="1464113"/>
            <a:ext cx="4765855" cy="381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0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D03B64-62E5-4C47-A881-33E98D73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966" y="1135530"/>
            <a:ext cx="4016188" cy="28926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/>
              <a:t>Produktionseffizienz</a:t>
            </a:r>
          </a:p>
        </p:txBody>
      </p:sp>
      <p:pic>
        <p:nvPicPr>
          <p:cNvPr id="4098" name="Picture 2" descr="Unterschied zwischen Effizienz und Effektivität - Unterschied 🤔 zwischen">
            <a:extLst>
              <a:ext uri="{FF2B5EF4-FFF2-40B4-BE49-F238E27FC236}">
                <a16:creationId xmlns:a16="http://schemas.microsoft.com/office/drawing/2014/main" id="{91C8C19D-9480-4B3A-A660-1F9CA9CDBD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27"/>
          <a:stretch/>
        </p:blipFill>
        <p:spPr bwMode="auto">
          <a:xfrm>
            <a:off x="20" y="-1"/>
            <a:ext cx="691509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7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6FC51A-35EE-4745-9E48-34829893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Kontinuierliche</a:t>
            </a:r>
            <a:r>
              <a:rPr lang="en-US" dirty="0"/>
              <a:t> </a:t>
            </a:r>
            <a:r>
              <a:rPr lang="en-US" dirty="0" err="1"/>
              <a:t>Verbesserung</a:t>
            </a:r>
            <a:endParaRPr lang="en-US" dirty="0"/>
          </a:p>
        </p:txBody>
      </p:sp>
      <p:pic>
        <p:nvPicPr>
          <p:cNvPr id="5126" name="Picture 6" descr="CMMS Success Topics – Continuous Improvement in Maintenance and Materials  Management Systems - GP MaTe">
            <a:extLst>
              <a:ext uri="{FF2B5EF4-FFF2-40B4-BE49-F238E27FC236}">
                <a16:creationId xmlns:a16="http://schemas.microsoft.com/office/drawing/2014/main" id="{5B1F43CB-E99B-4241-8959-2156786D65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3036220" y="571500"/>
            <a:ext cx="6128498" cy="34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203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9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0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1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4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6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7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8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9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0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6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7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8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9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0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1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2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3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4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5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6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7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8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9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0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1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2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3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4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5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6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7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8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9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0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1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2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3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4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5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6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7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0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1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2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3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4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5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6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7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8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9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0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1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2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3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4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5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6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7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8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9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0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1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2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3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4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5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6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7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8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9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0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1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47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45DB02-FE49-42E1-A431-01FC1EC6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331" y="316062"/>
            <a:ext cx="4016188" cy="811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Prinzipien</a:t>
            </a:r>
            <a:endParaRPr lang="en-US" dirty="0"/>
          </a:p>
        </p:txBody>
      </p:sp>
      <p:pic>
        <p:nvPicPr>
          <p:cNvPr id="5" name="Picture 4" descr="Treppenaufgang und Säulen eines majestätischen Stadtgebäudes">
            <a:extLst>
              <a:ext uri="{FF2B5EF4-FFF2-40B4-BE49-F238E27FC236}">
                <a16:creationId xmlns:a16="http://schemas.microsoft.com/office/drawing/2014/main" id="{B88229F3-24A6-4CC9-8C21-ED5C06158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 r="17521" b="-2"/>
          <a:stretch/>
        </p:blipFill>
        <p:spPr>
          <a:xfrm>
            <a:off x="-43828" y="-1"/>
            <a:ext cx="6915093" cy="6858001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C2E1E4A0-AB08-4A5F-AA24-3F814497C794}"/>
              </a:ext>
            </a:extLst>
          </p:cNvPr>
          <p:cNvSpPr txBox="1"/>
          <p:nvPr/>
        </p:nvSpPr>
        <p:spPr>
          <a:xfrm>
            <a:off x="8447314" y="1655040"/>
            <a:ext cx="347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Schätze Variation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Tue nur das Nötigste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Isoliere Aspekte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Minimiere  Abhängigkeiten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Halte Versprechen ein</a:t>
            </a:r>
          </a:p>
        </p:txBody>
      </p:sp>
    </p:spTree>
    <p:extLst>
      <p:ext uri="{BB962C8B-B14F-4D97-AF65-F5344CB8AC3E}">
        <p14:creationId xmlns:p14="http://schemas.microsoft.com/office/powerpoint/2010/main" val="14941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90E891-3062-4D6A-A8CA-4CEFBF13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Praktiken</a:t>
            </a:r>
          </a:p>
        </p:txBody>
      </p:sp>
      <p:pic>
        <p:nvPicPr>
          <p:cNvPr id="8196" name="Picture 4" descr="CRM Software Anwendung - Alles was Sie wissen müssen">
            <a:extLst>
              <a:ext uri="{FF2B5EF4-FFF2-40B4-BE49-F238E27FC236}">
                <a16:creationId xmlns:a16="http://schemas.microsoft.com/office/drawing/2014/main" id="{AEDF33FC-629F-4787-9CFD-2A8E7F1018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431" y="266290"/>
            <a:ext cx="5769531" cy="34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1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2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3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4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5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6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9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0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1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4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6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7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8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9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1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76306E64-3111-475A-B184-F8C7817F1952}"/>
              </a:ext>
            </a:extLst>
          </p:cNvPr>
          <p:cNvSpPr txBox="1"/>
          <p:nvPr/>
        </p:nvSpPr>
        <p:spPr>
          <a:xfrm>
            <a:off x="8191397" y="1263035"/>
            <a:ext cx="2951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Umarme Unsicherheit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Fokussiere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Wertschätze Qualität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Mach fertig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Halte Ordnung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Bleib am Ball</a:t>
            </a:r>
          </a:p>
        </p:txBody>
      </p:sp>
    </p:spTree>
    <p:extLst>
      <p:ext uri="{BB962C8B-B14F-4D97-AF65-F5344CB8AC3E}">
        <p14:creationId xmlns:p14="http://schemas.microsoft.com/office/powerpoint/2010/main" val="161553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7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17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7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7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7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7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7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7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8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8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8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8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8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8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8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8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8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8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9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9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9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9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9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9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9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9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9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9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0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0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0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0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0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0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0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0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0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0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1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1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1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1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1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1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1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1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1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1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2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2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2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2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2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2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2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2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2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2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230" name="Rectangle 129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B80E84-2478-4E5E-ADBD-C66F586C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1024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Die Grade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221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170" name="Picture 2" descr="Clean-Code-Armbänder - generic.de software technologies AG">
            <a:extLst>
              <a:ext uri="{FF2B5EF4-FFF2-40B4-BE49-F238E27FC236}">
                <a16:creationId xmlns:a16="http://schemas.microsoft.com/office/drawing/2014/main" id="{2CAF88A3-D154-408C-BE01-83FF95DC2F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1640" y="1245842"/>
            <a:ext cx="4517695" cy="451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92E445E-0D43-4F01-9B9E-550CD265DD3A}"/>
              </a:ext>
            </a:extLst>
          </p:cNvPr>
          <p:cNvSpPr txBox="1"/>
          <p:nvPr/>
        </p:nvSpPr>
        <p:spPr>
          <a:xfrm>
            <a:off x="1702559" y="1908599"/>
            <a:ext cx="2331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0.Grad Schwarz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1.Grad Rot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2.</a:t>
            </a:r>
            <a:r>
              <a:rPr lang="de-DE"/>
              <a:t>Grad Orange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3.Grad Gelb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4.Grad Grün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5.Grad Blau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6.Grad Weiß</a:t>
            </a:r>
          </a:p>
        </p:txBody>
      </p:sp>
    </p:spTree>
    <p:extLst>
      <p:ext uri="{BB962C8B-B14F-4D97-AF65-F5344CB8AC3E}">
        <p14:creationId xmlns:p14="http://schemas.microsoft.com/office/powerpoint/2010/main" val="4710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1A1E2E"/>
      </a:dk2>
      <a:lt2>
        <a:srgbClr val="F0F3F2"/>
      </a:lt2>
      <a:accent1>
        <a:srgbClr val="E72989"/>
      </a:accent1>
      <a:accent2>
        <a:srgbClr val="D517C6"/>
      </a:accent2>
      <a:accent3>
        <a:srgbClr val="A729E7"/>
      </a:accent3>
      <a:accent4>
        <a:srgbClr val="5024D7"/>
      </a:accent4>
      <a:accent5>
        <a:srgbClr val="2949E7"/>
      </a:accent5>
      <a:accent6>
        <a:srgbClr val="1787D5"/>
      </a:accent6>
      <a:hlink>
        <a:srgbClr val="3F40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29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Modern Love</vt:lpstr>
      <vt:lpstr>BohemianVTI</vt:lpstr>
      <vt:lpstr>Clean Code </vt:lpstr>
      <vt:lpstr>Das Wertsystem</vt:lpstr>
      <vt:lpstr>Wandelbarkeit</vt:lpstr>
      <vt:lpstr>Korrektheit</vt:lpstr>
      <vt:lpstr>Produktionseffizienz</vt:lpstr>
      <vt:lpstr>Kontinuierliche Verbesserung</vt:lpstr>
      <vt:lpstr>Prinzipien</vt:lpstr>
      <vt:lpstr>Praktiken</vt:lpstr>
      <vt:lpstr>Die Grade</vt:lpstr>
      <vt:lpstr>Praktiken Beispiele</vt:lpstr>
      <vt:lpstr>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user</dc:creator>
  <cp:lastModifiedBy>user</cp:lastModifiedBy>
  <cp:revision>16</cp:revision>
  <dcterms:created xsi:type="dcterms:W3CDTF">2021-05-31T08:26:02Z</dcterms:created>
  <dcterms:modified xsi:type="dcterms:W3CDTF">2021-06-07T15:54:32Z</dcterms:modified>
</cp:coreProperties>
</file>